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24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8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959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  <p15:guide id="0" pos="48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6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98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6456">
          <p15:clr>
            <a:srgbClr val="FBAE40"/>
          </p15:clr>
        </p15:guide>
        <p15:guide id="0" pos="48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3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2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3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293937A-E138-4894-86D9-A8EDC5A188C6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2832">
          <p15:clr>
            <a:srgbClr val="F26B43"/>
          </p15:clr>
        </p15:guide>
        <p15:guide id="4294967295" pos="480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3264">
          <p15:clr>
            <a:srgbClr val="F26B43"/>
          </p15:clr>
        </p15:guide>
        <p15:guide id="0" pos="2124" userDrawn="1">
          <p15:clr>
            <a:srgbClr val="F26B43"/>
          </p15:clr>
        </p15:guide>
        <p15:guide id="0" pos="360" userDrawn="1">
          <p15:clr>
            <a:srgbClr val="F26B43"/>
          </p15:clr>
        </p15:guide>
        <p15:guide id="0" orient="horz" pos="432" userDrawn="1">
          <p15:clr>
            <a:srgbClr val="F26B43"/>
          </p15:clr>
        </p15:guide>
        <p15:guide id="0" pos="5400" userDrawn="1">
          <p15:clr>
            <a:srgbClr val="F26B43"/>
          </p15:clr>
        </p15:guide>
        <p15:guide id="0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035" y="1193553"/>
            <a:ext cx="8175009" cy="2013671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День</a:t>
            </a:r>
            <a:r>
              <a:rPr lang="ru-RU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снятия блокады Ленинграда</a:t>
            </a:r>
            <a:endParaRPr lang="ru-RU" sz="4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0" y="2806891"/>
            <a:ext cx="57150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91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41019" y="-500744"/>
            <a:ext cx="5749747" cy="129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75" dirty="0"/>
              <a:t>Д</a:t>
            </a:r>
            <a:r>
              <a:rPr lang="ru-RU" sz="3675" dirty="0" smtClean="0"/>
              <a:t>.</a:t>
            </a:r>
            <a:r>
              <a:rPr lang="en-US" sz="3675" dirty="0" smtClean="0"/>
              <a:t> </a:t>
            </a:r>
            <a:r>
              <a:rPr lang="uk-UA" sz="3675" dirty="0" smtClean="0"/>
              <a:t>Ш</a:t>
            </a:r>
            <a:r>
              <a:rPr lang="ru-RU" sz="3675" dirty="0" smtClean="0"/>
              <a:t>остакович</a:t>
            </a:r>
            <a:endParaRPr lang="ru-RU" sz="3675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07" y="1514324"/>
            <a:ext cx="2919140" cy="383840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696190" y="0"/>
            <a:ext cx="3095146" cy="2595045"/>
          </a:xfrm>
        </p:spPr>
        <p:txBody>
          <a:bodyPr/>
          <a:lstStyle/>
          <a:p>
            <a:r>
              <a:rPr lang="ru-RU" sz="2700" dirty="0"/>
              <a:t>«Ленинградская» симфония</a:t>
            </a:r>
          </a:p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780459" y="151432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Л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енинградцы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всеми силами старались выжить и не дать умереть родному городу. Мало того: Ленинград помогал армии, выпуская военную продукцию — заводы продолжали работать и в таких тяжёлый условиях. Работали театры и музеи. Это было необходимо — доказать врагу, а, главное самим себе: блокада Ленинграда не убьёт город, он продолжает жить!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Один из ярких примеров поразительной любви к Родине, жизни, родному городу является одно музыкальное произведение. Во время блокады была написана известная симфония Дмитрия Шостаковича, названная позже "Ленинградской".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51" y="1009650"/>
            <a:ext cx="7797662" cy="638175"/>
          </a:xfrm>
        </p:spPr>
        <p:txBody>
          <a:bodyPr/>
          <a:lstStyle/>
          <a:p>
            <a:pPr algn="ctr"/>
            <a:r>
              <a:rPr lang="ru-RU" dirty="0" smtClean="0"/>
              <a:t>Дорога жизни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7" y="1577578"/>
            <a:ext cx="4079458" cy="284202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47" y="2701724"/>
            <a:ext cx="2837613" cy="1860947"/>
          </a:xfrm>
        </p:spPr>
      </p:pic>
      <p:sp>
        <p:nvSpPr>
          <p:cNvPr id="9" name="Прямоугольник 8"/>
          <p:cNvSpPr/>
          <p:nvPr/>
        </p:nvSpPr>
        <p:spPr>
          <a:xfrm>
            <a:off x="4073547" y="329050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350" dirty="0"/>
          </a:p>
        </p:txBody>
      </p:sp>
      <p:sp>
        <p:nvSpPr>
          <p:cNvPr id="2" name="Rectangle 1"/>
          <p:cNvSpPr/>
          <p:nvPr/>
        </p:nvSpPr>
        <p:spPr>
          <a:xfrm>
            <a:off x="86366" y="4960979"/>
            <a:ext cx="8225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На протяжении всей Блокады единственным путём сообщения с Ленинградом оставалось Ладожское озеро. Этот путь назвали Дорогой Жизни. Летом — водный, а зимой — ледовый.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000125"/>
            <a:ext cx="7797662" cy="714375"/>
          </a:xfrm>
        </p:spPr>
        <p:txBody>
          <a:bodyPr/>
          <a:lstStyle/>
          <a:p>
            <a:pPr algn="ctr"/>
            <a:r>
              <a:rPr lang="ru-RU" dirty="0" smtClean="0"/>
              <a:t>Дорога жизни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4" y="1826836"/>
            <a:ext cx="4374101" cy="3061871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4" y="3642122"/>
            <a:ext cx="2573012" cy="1860947"/>
          </a:xfrm>
        </p:spPr>
      </p:pic>
    </p:spTree>
    <p:extLst>
      <p:ext uri="{BB962C8B-B14F-4D97-AF65-F5344CB8AC3E}">
        <p14:creationId xmlns:p14="http://schemas.microsoft.com/office/powerpoint/2010/main" val="25630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0" y="2714625"/>
            <a:ext cx="4220204" cy="281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04" y="998391"/>
            <a:ext cx="4269005" cy="2602060"/>
          </a:xfrm>
        </p:spPr>
      </p:pic>
      <p:sp>
        <p:nvSpPr>
          <p:cNvPr id="3" name="Rectangle 2"/>
          <p:cNvSpPr/>
          <p:nvPr/>
        </p:nvSpPr>
        <p:spPr>
          <a:xfrm>
            <a:off x="4340484" y="41204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До поздней осени в город по этому пути шли баржи с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продовольствием,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 начале зимы на лёд Ладожского озера спустился первый конно-санный обоз.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2971801"/>
            <a:ext cx="4389834" cy="29265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46" y="1195387"/>
            <a:ext cx="4236243" cy="2824163"/>
          </a:xfrm>
        </p:spPr>
      </p:pic>
      <p:sp>
        <p:nvSpPr>
          <p:cNvPr id="3" name="Rectangle 2"/>
          <p:cNvSpPr/>
          <p:nvPr/>
        </p:nvSpPr>
        <p:spPr>
          <a:xfrm>
            <a:off x="4572000" y="44350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Значение Ладожской трассы огромно, она спасла тысячи жизней. Теперь на берегу Ладожского озера находится музей "Дорога жизни"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9" y="998383"/>
            <a:ext cx="4142522" cy="310689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61" y="3480179"/>
            <a:ext cx="5102958" cy="3182950"/>
          </a:xfrm>
        </p:spPr>
      </p:pic>
      <p:sp>
        <p:nvSpPr>
          <p:cNvPr id="2" name="Rectangle 1"/>
          <p:cNvSpPr/>
          <p:nvPr/>
        </p:nvSpPr>
        <p:spPr>
          <a:xfrm>
            <a:off x="4285919" y="8081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18 января 1943 года стал днем, когда удалось прорвать кольцо блокады.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К 27 января 1944 года советские солдаты осуществили окончательный прорыв блокады Ленинграда. Враги начали отступать. Блокада была полностью снята.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Обороняя город погибло больше 300 тысяч солдат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489" y="4460872"/>
            <a:ext cx="3145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Вечером 27 января 1944 года над Ленинградом грохотал праздничный салют.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843" y="66569"/>
            <a:ext cx="7886700" cy="564356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начало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82" y="944823"/>
            <a:ext cx="3367289" cy="3152198"/>
          </a:xfrm>
        </p:spPr>
      </p:pic>
      <p:sp>
        <p:nvSpPr>
          <p:cNvPr id="3" name="Rectangle 2"/>
          <p:cNvSpPr/>
          <p:nvPr/>
        </p:nvSpPr>
        <p:spPr>
          <a:xfrm>
            <a:off x="375312" y="4674823"/>
            <a:ext cx="7895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Блокада Ленинграда является частью Великой Отечественной войны. Это трагичная и великая страница нашей истории. И каждый, кто находился в блокадном городе - герой.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Что же такое блокада? Враги замкнули вокруг города непреступное кольцо. Сделали так, чтобы через это кольцо никто не смог проникнуть.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" y="1142999"/>
            <a:ext cx="3967367" cy="276582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" y="4095570"/>
            <a:ext cx="4191693" cy="2705278"/>
          </a:xfrm>
        </p:spPr>
      </p:pic>
      <p:sp>
        <p:nvSpPr>
          <p:cNvPr id="2" name="Rectangle 1"/>
          <p:cNvSpPr/>
          <p:nvPr/>
        </p:nvSpPr>
        <p:spPr>
          <a:xfrm>
            <a:off x="4538867" y="95624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В первые дни мало кто верил, что всё очень серьёзно, но многие жители города начали основательно готовиться к осаде: буквально за несколько часов из сберкасс забрали все сбережения, магазины опустели, было скуплено всё, что только возможно.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Эвакуироваться (т.е. уехать из города) удалось далеко не всем, а когда начались обстрелы Ленинграда, это стало уже невозможным.</a:t>
            </a:r>
            <a:r>
              <a:rPr lang="ru-RU" sz="2000" b="1" dirty="0">
                <a:solidFill>
                  <a:srgbClr val="171717"/>
                </a:solidFill>
                <a:latin typeface="Calibri" panose="020F0502020204030204" pitchFamily="34" charset="0"/>
              </a:rPr>
              <a:t> 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1779" y="5671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Люди помогали друг другу – писали надписи на стенах домов.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962025"/>
            <a:ext cx="7797662" cy="485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Голод…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26" y="1447801"/>
            <a:ext cx="3912911" cy="3269456"/>
          </a:xfrm>
        </p:spPr>
      </p:pic>
      <p:sp>
        <p:nvSpPr>
          <p:cNvPr id="3" name="Rectangle 2"/>
          <p:cNvSpPr/>
          <p:nvPr/>
        </p:nvSpPr>
        <p:spPr>
          <a:xfrm>
            <a:off x="102358" y="4717257"/>
            <a:ext cx="8331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Итак, через вражеское кольцо никаких продуктов в город завезти было нельзя. Людям просто становилось нечего есть. На город обрушился страшный голод.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Буквально с первых дней блокады были введены продовольственные карточки (вместо денег, потому что они обесценились).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62" y="366608"/>
            <a:ext cx="4609307" cy="3456980"/>
          </a:xfrm>
        </p:spPr>
      </p:pic>
      <p:sp>
        <p:nvSpPr>
          <p:cNvPr id="3" name="Rectangle 2"/>
          <p:cNvSpPr/>
          <p:nvPr/>
        </p:nvSpPr>
        <p:spPr>
          <a:xfrm>
            <a:off x="327770" y="3939865"/>
            <a:ext cx="84274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В булочные, где выдавался ежедневный паёк, были огромные очереди.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Рабочим полагалось по 600 граммов хлеба с день, детям — по 300 граммов.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Потом стали выдавать меньше: рабочим 250 граммов, всем остальным.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sz="2000" dirty="0">
                <a:solidFill>
                  <a:srgbClr val="171717"/>
                </a:solidFill>
                <a:latin typeface="Calibri" panose="020F0502020204030204" pitchFamily="34" charset="0"/>
              </a:rPr>
              <a:t>Вот так выглядела норма хлеба на одного человек в день.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057275"/>
            <a:ext cx="7797662" cy="859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Холод…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0" y="1704975"/>
            <a:ext cx="3521210" cy="2647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15" y="3234519"/>
            <a:ext cx="3716219" cy="2787165"/>
          </a:xfrm>
        </p:spPr>
      </p:pic>
      <p:sp useBgFill="1">
        <p:nvSpPr>
          <p:cNvPr id="3" name="Rectangle 2"/>
          <p:cNvSpPr/>
          <p:nvPr/>
        </p:nvSpPr>
        <p:spPr>
          <a:xfrm>
            <a:off x="130115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Помимо голода блокадный Ленинград атаковали и другие бедствия: очень морозные зимы, порой ниже -40 градусов. Закончилось топливо и замёрзли водопроводные трубы — город остался без света, и питьевой воды. Чтобы согреться и вскипятить воду, ленинградцы жгли мебель, книги.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44" y="1143000"/>
            <a:ext cx="5718206" cy="4225894"/>
          </a:xfrm>
        </p:spPr>
      </p:pic>
      <p:sp>
        <p:nvSpPr>
          <p:cNvPr id="2" name="Rectangle 1"/>
          <p:cNvSpPr/>
          <p:nvPr/>
        </p:nvSpPr>
        <p:spPr>
          <a:xfrm>
            <a:off x="1989614" y="5512170"/>
            <a:ext cx="451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Люди набирали воду из Невы, и других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рек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019175"/>
            <a:ext cx="7797662" cy="790575"/>
          </a:xfrm>
        </p:spPr>
        <p:txBody>
          <a:bodyPr/>
          <a:lstStyle/>
          <a:p>
            <a:pPr algn="ctr"/>
            <a:r>
              <a:rPr lang="ru-RU" dirty="0" smtClean="0"/>
              <a:t>Таня </a:t>
            </a:r>
            <a:r>
              <a:rPr lang="ru-RU" dirty="0" err="1" smtClean="0"/>
              <a:t>савичева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661034"/>
            <a:ext cx="2100382" cy="31395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1809750"/>
            <a:ext cx="4306852" cy="2956649"/>
          </a:xfrm>
        </p:spPr>
      </p:pic>
      <p:sp>
        <p:nvSpPr>
          <p:cNvPr id="3" name="Rectangle 2"/>
          <p:cNvSpPr/>
          <p:nvPr/>
        </p:nvSpPr>
        <p:spPr>
          <a:xfrm>
            <a:off x="147757" y="4957382"/>
            <a:ext cx="816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За все время Блокады от голода погибло больше 600 тысяч жителей.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449580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Одним из таких людей была девочка Таня Савичева 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.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Она жила в обыкновенной ленинградской семье. Началась война, затем блокада. На глазах Тани погибли ее бабушка, два дяди, мама, брат и сестра. Таню удалось вывезти по Дороге Жизни. Врачи боролись за её жизнь, но медицинская помощь пришла слишком поздно. Таня Савичева умерла.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" y="1050132"/>
            <a:ext cx="8125034" cy="4436268"/>
          </a:xfrm>
        </p:spPr>
      </p:pic>
      <p:sp>
        <p:nvSpPr>
          <p:cNvPr id="2" name="Rectangle 1"/>
          <p:cNvSpPr/>
          <p:nvPr/>
        </p:nvSpPr>
        <p:spPr>
          <a:xfrm>
            <a:off x="571500" y="5512170"/>
            <a:ext cx="816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Памятью об этом остались записи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Тани</a:t>
            </a:r>
            <a:r>
              <a:rPr lang="en-US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которые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теперь мы можем увидеть в музее и как памятник.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1441</TotalTime>
  <Words>558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Corbel</vt:lpstr>
      <vt:lpstr>Headlines</vt:lpstr>
      <vt:lpstr>День снятия блокады Ленинграда</vt:lpstr>
      <vt:lpstr>начало</vt:lpstr>
      <vt:lpstr>   </vt:lpstr>
      <vt:lpstr>Голод…</vt:lpstr>
      <vt:lpstr>PowerPoint Presentation</vt:lpstr>
      <vt:lpstr>                                                    Холод…</vt:lpstr>
      <vt:lpstr>PowerPoint Presentation</vt:lpstr>
      <vt:lpstr>Таня савичева</vt:lpstr>
      <vt:lpstr>PowerPoint Presentation</vt:lpstr>
      <vt:lpstr>  Д. Шостакович</vt:lpstr>
      <vt:lpstr>Дорога жизни</vt:lpstr>
      <vt:lpstr>Дорога жизни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снятия блокады Ленинграда</dc:title>
  <dc:creator>Пользователь Windows</dc:creator>
  <cp:lastModifiedBy>pptforschool.ru</cp:lastModifiedBy>
  <cp:revision>33</cp:revision>
  <dcterms:created xsi:type="dcterms:W3CDTF">2014-01-22T11:55:24Z</dcterms:created>
  <dcterms:modified xsi:type="dcterms:W3CDTF">2018-03-19T11:41:01Z</dcterms:modified>
</cp:coreProperties>
</file>