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E3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fld id="{5D731B25-7960-491D-AB12-7DE06A958164}" type="datetimeFigureOut">
              <a:rPr lang="en-US" smtClean="0"/>
              <a:pPr>
                <a:defRPr/>
              </a:pPr>
              <a:t>9/26/2018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1C6E1B-0E9F-4377-84AB-F9FEEE712DBC}" type="slidenum">
              <a:rPr lang="en-US" smtClean="0"/>
              <a:pPr>
                <a:defRPr/>
              </a:pPr>
              <a:t>‹№›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066800" y="609600"/>
            <a:ext cx="7315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>
                <a:solidFill>
                  <a:srgbClr val="FFC000"/>
                </a:solidFill>
                <a:effectLst>
                  <a:outerShdw dist="38100" dir="2700000" algn="tl" rotWithShape="0">
                    <a:schemeClr val="tx1"/>
                  </a:outerShdw>
                </a:effectLst>
                <a:latin typeface="Century Gothic" pitchFamily="34" charset="0"/>
              </a:rPr>
              <a:t>История развития Интернет</a:t>
            </a:r>
          </a:p>
        </p:txBody>
      </p:sp>
      <p:pic>
        <p:nvPicPr>
          <p:cNvPr id="2050" name="Picture 2" descr="Monitor, Binary, Binary System, Computer, Binary Cod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" t="42245" r="-1701" b="-2659"/>
          <a:stretch/>
        </p:blipFill>
        <p:spPr bwMode="auto">
          <a:xfrm>
            <a:off x="685800" y="3200400"/>
            <a:ext cx="7734300" cy="32951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69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«Отец Интернета»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590800"/>
            <a:ext cx="4191000" cy="2819400"/>
          </a:xfrm>
        </p:spPr>
        <p:txBody>
          <a:bodyPr/>
          <a:lstStyle/>
          <a:p>
            <a:r>
              <a:rPr lang="ru-RU" smtClean="0"/>
              <a:t>В этом же году Сёрф и его коллеги ввели термин «Интернет». Сегодня Винсента Сёрфа называют «Отцом Интернета».</a:t>
            </a:r>
          </a:p>
          <a:p>
            <a:endParaRPr lang="ru-RU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828800"/>
            <a:ext cx="3200400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Россия и Интернет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4844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Россия впервые получила доступ к Интернету в начале 80-х годов. Доступ был осуществлен Институтом атомной энергии им. </a:t>
            </a:r>
            <a:r>
              <a:rPr lang="ru-RU" sz="2400" dirty="0" err="1" smtClean="0"/>
              <a:t>И.В.Курчатова</a:t>
            </a:r>
            <a:r>
              <a:rPr lang="ru-RU" sz="2400" dirty="0" smtClean="0"/>
              <a:t>. В 1990 году создается РЕЛКОМ – сеть пользователей </a:t>
            </a:r>
            <a:r>
              <a:rPr lang="en-US" sz="2400" dirty="0" smtClean="0"/>
              <a:t>UNIX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Интернет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24400"/>
          </a:xfrm>
        </p:spPr>
        <p:txBody>
          <a:bodyPr/>
          <a:lstStyle/>
          <a:p>
            <a:r>
              <a:rPr lang="ru-RU" smtClean="0"/>
              <a:t>Наиболее крупной глобальной сетью, охватывающей практически все страны мира, является компьютерная сеть </a:t>
            </a:r>
            <a:r>
              <a:rPr lang="ru-RU" b="1" smtClean="0"/>
              <a:t>Интернет. </a:t>
            </a:r>
            <a:r>
              <a:rPr lang="ru-RU" smtClean="0"/>
              <a:t>Этот термин появился в 1982 г.</a:t>
            </a:r>
          </a:p>
          <a:p>
            <a:r>
              <a:rPr lang="ru-RU" smtClean="0"/>
              <a:t>В дословном переводе на русский язык Интернет — это «межсеть», т. е. это объединение сетей. Интернет (</a:t>
            </a:r>
            <a:r>
              <a:rPr lang="en-US" smtClean="0"/>
              <a:t>Internet</a:t>
            </a:r>
            <a:r>
              <a:rPr lang="ru-RU" smtClean="0"/>
              <a:t>) — это всемирная информационная сеть. Иногда Интернет называют просто и уважительно Сеть. Это направление компьютерной технологии сейчас стремительно развивается.</a:t>
            </a:r>
          </a:p>
          <a:p>
            <a:endParaRPr lang="ru-RU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500" dirty="0" smtClean="0"/>
              <a:t>Историю Интернета можно разделить на Этапы: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200" dirty="0" smtClean="0">
                <a:latin typeface="Baskerville Old Face" pitchFamily="18" charset="0"/>
              </a:rPr>
              <a:t>1945—1960   Теоретические работы по интерактивному взаимодействию человека с машиной; появление первых интерактивных устройств и вычислительных машин, в которых реализован режим разделения времени</a:t>
            </a:r>
            <a:r>
              <a:rPr lang="ru-RU" sz="2200" dirty="0" smtClean="0"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200" dirty="0" smtClean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200" dirty="0" smtClean="0">
                <a:latin typeface="Baskerville Old Face" pitchFamily="18" charset="0"/>
              </a:rPr>
              <a:t>1961—1970   Разработка технических принципов коммутации пакетов, ввод в действие </a:t>
            </a:r>
            <a:r>
              <a:rPr lang="en-US" sz="2200" dirty="0" err="1" smtClean="0">
                <a:latin typeface="Baskerville Old Face" pitchFamily="18" charset="0"/>
              </a:rPr>
              <a:t>ARPANet</a:t>
            </a:r>
            <a:r>
              <a:rPr lang="ru-RU" sz="2200" dirty="0" smtClean="0"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200" dirty="0" smtClean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200" dirty="0" smtClean="0">
                <a:latin typeface="Baskerville Old Face" pitchFamily="18" charset="0"/>
              </a:rPr>
              <a:t>1971—1980   Число узлов </a:t>
            </a:r>
            <a:r>
              <a:rPr lang="en-US" sz="2200" dirty="0" err="1" smtClean="0">
                <a:latin typeface="Baskerville Old Face" pitchFamily="18" charset="0"/>
              </a:rPr>
              <a:t>ARPANet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ru-RU" sz="2200" dirty="0" smtClean="0">
                <a:latin typeface="Baskerville Old Face" pitchFamily="18" charset="0"/>
              </a:rPr>
              <a:t>возросло до нескольких десятков; проложены специальные кабельные линии, соединяющие некоторые узлы; начинает функционировать электронная почта; о результатах работ ученые докладывают на международных научных конференциях</a:t>
            </a:r>
            <a:r>
              <a:rPr lang="ru-RU" sz="2200" dirty="0" smtClean="0"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200" dirty="0" smtClean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200" dirty="0" smtClean="0">
                <a:latin typeface="Baskerville Old Face" pitchFamily="18" charset="0"/>
              </a:rPr>
              <a:t>1981—1990   Принят протокол TCP/IP. Министерство обороны США решает построить собственную сеть на основе </a:t>
            </a:r>
            <a:r>
              <a:rPr lang="en-US" sz="2200" dirty="0" err="1" smtClean="0">
                <a:latin typeface="Baskerville Old Face" pitchFamily="18" charset="0"/>
              </a:rPr>
              <a:t>ARPANet</a:t>
            </a:r>
            <a:r>
              <a:rPr lang="ru-RU" sz="2200" dirty="0" smtClean="0">
                <a:latin typeface="Baskerville Old Face" pitchFamily="18" charset="0"/>
              </a:rPr>
              <a:t>, происходит разделение на </a:t>
            </a:r>
            <a:r>
              <a:rPr lang="en-US" sz="2200" dirty="0" err="1" smtClean="0">
                <a:latin typeface="Baskerville Old Face" pitchFamily="18" charset="0"/>
              </a:rPr>
              <a:t>ARPANet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ru-RU" sz="2200" dirty="0" smtClean="0">
                <a:latin typeface="Baskerville Old Face" pitchFamily="18" charset="0"/>
              </a:rPr>
              <a:t>и </a:t>
            </a:r>
            <a:r>
              <a:rPr lang="en-US" sz="2200" dirty="0" err="1" smtClean="0">
                <a:latin typeface="Baskerville Old Face" pitchFamily="18" charset="0"/>
              </a:rPr>
              <a:t>MILNet</a:t>
            </a:r>
            <a:r>
              <a:rPr lang="ru-RU" sz="2200" dirty="0" smtClean="0">
                <a:latin typeface="Baskerville Old Face" pitchFamily="18" charset="0"/>
              </a:rPr>
              <a:t>, вводится система доменных имен </a:t>
            </a:r>
            <a:r>
              <a:rPr lang="en-US" sz="2200" dirty="0" smtClean="0">
                <a:latin typeface="Baskerville Old Face" pitchFamily="18" charset="0"/>
              </a:rPr>
              <a:t>Domain Name System</a:t>
            </a:r>
            <a:r>
              <a:rPr lang="ru-RU" sz="2200" dirty="0" smtClean="0">
                <a:latin typeface="Baskerville Old Face" pitchFamily="18" charset="0"/>
              </a:rPr>
              <a:t> (</a:t>
            </a:r>
            <a:r>
              <a:rPr lang="en-US" sz="2200" dirty="0" smtClean="0">
                <a:latin typeface="Baskerville Old Face" pitchFamily="18" charset="0"/>
              </a:rPr>
              <a:t>DNS</a:t>
            </a:r>
            <a:r>
              <a:rPr lang="ru-RU" sz="2200" dirty="0" smtClean="0">
                <a:latin typeface="Baskerville Old Face" pitchFamily="18" charset="0"/>
              </a:rPr>
              <a:t>), число хостов доходит до 100 000</a:t>
            </a:r>
            <a:r>
              <a:rPr lang="ru-RU" sz="2200" dirty="0" smtClean="0"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200" dirty="0" smtClean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200" dirty="0">
              <a:latin typeface="Baskerville Old Face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200" dirty="0">
                <a:latin typeface="Baskerville Old Face" pitchFamily="18" charset="0"/>
              </a:rPr>
              <a:t>Появление и развитие </a:t>
            </a:r>
            <a:r>
              <a:rPr lang="ru-RU" sz="2200" dirty="0" err="1">
                <a:latin typeface="Baskerville Old Face" pitchFamily="18" charset="0"/>
              </a:rPr>
              <a:t>Web</a:t>
            </a:r>
            <a:r>
              <a:rPr lang="ru-RU" sz="2200" dirty="0">
                <a:latin typeface="Baskerville Old Face" pitchFamily="18" charset="0"/>
              </a:rPr>
              <a:t> (начало 1990-х – настоящее время).</a:t>
            </a:r>
          </a:p>
          <a:p>
            <a:pPr marL="45720" indent="0">
              <a:lnSpc>
                <a:spcPct val="80000"/>
              </a:lnSpc>
              <a:spcBef>
                <a:spcPct val="0"/>
              </a:spcBef>
              <a:buNone/>
            </a:pPr>
            <a:endParaRPr lang="ru-RU" sz="2200" dirty="0" smtClean="0">
              <a:latin typeface="Baskerville Old Face" pitchFamily="18" charset="0"/>
            </a:endParaRPr>
          </a:p>
          <a:p>
            <a:pPr>
              <a:lnSpc>
                <a:spcPct val="80000"/>
              </a:lnSpc>
            </a:pPr>
            <a:endParaRPr lang="ru-RU" sz="22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4294967295"/>
          </p:nvPr>
        </p:nvSpPr>
        <p:spPr>
          <a:xfrm>
            <a:off x="3124200" y="2209800"/>
            <a:ext cx="5410200" cy="37338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sz="2400" dirty="0" err="1"/>
              <a:t>Web</a:t>
            </a:r>
            <a:r>
              <a:rPr lang="ru-RU" sz="2400" dirty="0"/>
              <a:t> — это часть сети Интернет. Британский ученый Тим </a:t>
            </a:r>
            <a:r>
              <a:rPr lang="ru-RU" sz="2400" dirty="0" err="1"/>
              <a:t>Бернерс</a:t>
            </a:r>
            <a:r>
              <a:rPr lang="ru-RU" sz="2400" dirty="0"/>
              <a:t>-Ли изобрел единый формат адресов </a:t>
            </a:r>
            <a:r>
              <a:rPr lang="ru-RU" sz="2400" dirty="0" err="1"/>
              <a:t>Url</a:t>
            </a:r>
            <a:r>
              <a:rPr lang="ru-RU" sz="2400" dirty="0"/>
              <a:t>, язык разметки HTML и протокол передачи данных HTTP в 1989 году. Именно эти три технологии привели к взрывному росту и развитию Интернета.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2860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664163" y="3303895"/>
            <a:ext cx="193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Тим </a:t>
            </a:r>
            <a:r>
              <a:rPr lang="ru-RU" dirty="0" err="1"/>
              <a:t>Бернерс</a:t>
            </a:r>
            <a:r>
              <a:rPr lang="ru-RU" dirty="0"/>
              <a:t>-Ли</a:t>
            </a:r>
          </a:p>
        </p:txBody>
      </p:sp>
    </p:spTree>
    <p:extLst>
      <p:ext uri="{BB962C8B-B14F-4D97-AF65-F5344CB8AC3E}">
        <p14:creationId xmlns:p14="http://schemas.microsoft.com/office/powerpoint/2010/main" val="324393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854950" cy="2562225"/>
          </a:xfrm>
        </p:spPr>
        <p:txBody>
          <a:bodyPr>
            <a:noAutofit/>
          </a:bodyPr>
          <a:lstStyle/>
          <a:p>
            <a:pPr marR="0" algn="ctr"/>
            <a:r>
              <a:rPr lang="ru-RU" sz="2800" dirty="0" smtClean="0">
                <a:latin typeface="Tw Cen MT Condensed Extra Bold" pitchFamily="34" charset="0"/>
              </a:rPr>
              <a:t>Толчком создания интернет явился запуск в советском союзе в 1957 году первого искусственного спутника, в котором соединенные штаты увидели для себя угрозу использования ракет для нанесения ядерного удара по США</a:t>
            </a:r>
            <a:r>
              <a:rPr lang="ru-RU" sz="2800" dirty="0" smtClean="0">
                <a:latin typeface="Bradley Hand ITC" pitchFamily="66" charset="0"/>
              </a:rPr>
              <a:t>         </a:t>
            </a:r>
          </a:p>
          <a:p>
            <a:pPr marR="0" algn="l"/>
            <a:endParaRPr lang="ru-RU" sz="2800" dirty="0" smtClean="0">
              <a:latin typeface="Bradley Hand ITC" pitchFamily="66" charset="0"/>
            </a:endParaRPr>
          </a:p>
          <a:p>
            <a:pPr marR="0"/>
            <a:endParaRPr lang="ru-RU" sz="2800" dirty="0" smtClean="0">
              <a:latin typeface="Bradley Hand ITC" pitchFamily="66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752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Агентство по научно-исследовательским проектам    </a:t>
            </a:r>
            <a:r>
              <a:rPr lang="en-US" dirty="0" smtClean="0"/>
              <a:t>ARPA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33650"/>
            <a:ext cx="8229600" cy="4343400"/>
          </a:xfrm>
        </p:spPr>
        <p:txBody>
          <a:bodyPr/>
          <a:lstStyle/>
          <a:p>
            <a:r>
              <a:rPr lang="ru-RU" smtClean="0"/>
              <a:t>В этом же 1957 году, при департаменте обороны США было создано Агентство по научно-исследовательским проектам — </a:t>
            </a:r>
            <a:r>
              <a:rPr lang="en-US" smtClean="0"/>
              <a:t>ARPA</a:t>
            </a:r>
            <a:r>
              <a:rPr lang="ru-RU" smtClean="0"/>
              <a:t>. Перед учеными была поставлена задача создания компьютерной сети, которой могли бы пользоваться военные при ядерном нападении на страну. Сеть должна была использоваться для осуществления связи между командными пунктами системы обороны.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Главный критерий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6925"/>
            <a:ext cx="8229600" cy="4800600"/>
          </a:xfrm>
        </p:spPr>
        <p:txBody>
          <a:bodyPr>
            <a:normAutofit/>
          </a:bodyPr>
          <a:lstStyle/>
          <a:p>
            <a:r>
              <a:rPr lang="ru-RU" sz="2400" smtClean="0"/>
              <a:t>Главным критерием при создании сети считалась неуязвимость сети во время ядерной атаки даже при разрушении некоторых ветвей и узлов, и также необходимо было учесть вопросы секретности информации, передаваемой по сети. Для выполнения этого условия в 1962 году была предложена концепция сети Пола Бэрена, базирующаяся на двух основных идеях:</a:t>
            </a:r>
          </a:p>
          <a:p>
            <a:r>
              <a:rPr lang="ru-RU" sz="2400" smtClean="0"/>
              <a:t>1)отсутствие центрального компьютера — все</a:t>
            </a:r>
            <a:br>
              <a:rPr lang="ru-RU" sz="2400" smtClean="0"/>
            </a:br>
            <a:r>
              <a:rPr lang="ru-RU" sz="2400" smtClean="0"/>
              <a:t>компьютеры сети равноправны;</a:t>
            </a:r>
          </a:p>
          <a:p>
            <a:r>
              <a:rPr lang="ru-RU" sz="2400" smtClean="0"/>
              <a:t>2) пакетный способ передачи файлов по сети.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500" smtClean="0"/>
              <a:t>Концепция «Галактической</a:t>
            </a:r>
            <a:br>
              <a:rPr lang="ru-RU" sz="4500" smtClean="0"/>
            </a:br>
            <a:r>
              <a:rPr lang="ru-RU" sz="4500" smtClean="0"/>
              <a:t>сети» </a:t>
            </a:r>
            <a:br>
              <a:rPr lang="ru-RU" sz="4500" smtClean="0"/>
            </a:br>
            <a:endParaRPr lang="ru-RU" sz="4500" smtClean="0"/>
          </a:p>
        </p:txBody>
      </p:sp>
      <p:sp>
        <p:nvSpPr>
          <p:cNvPr id="6147" name="Содержимое 8"/>
          <p:cNvSpPr>
            <a:spLocks noGrp="1"/>
          </p:cNvSpPr>
          <p:nvPr>
            <p:ph idx="1"/>
          </p:nvPr>
        </p:nvSpPr>
        <p:spPr>
          <a:xfrm>
            <a:off x="228600" y="2224088"/>
            <a:ext cx="5029200" cy="3886200"/>
          </a:xfrm>
        </p:spPr>
        <p:txBody>
          <a:bodyPr/>
          <a:lstStyle/>
          <a:p>
            <a:r>
              <a:rPr lang="ru-RU" smtClean="0"/>
              <a:t>Еще одним теоретичес-ким источником создания сети явилась концепция «Галактической сети» Джозефа Ликлайдера, который стал руководи-телем компьютерной программы по созданию сети в 1962 году.	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endParaRPr lang="ru-RU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447800"/>
            <a:ext cx="34575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400800" y="6096000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(1915—1990).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ru-RU" sz="3600" smtClean="0"/>
              <a:t>В 1966 году было начато создание компьютерной сети Арпанет.</a:t>
            </a:r>
            <a:r>
              <a:rPr lang="ru-RU" sz="4500" smtClean="0"/>
              <a:t/>
            </a:r>
            <a:br>
              <a:rPr lang="ru-RU" sz="4500" smtClean="0"/>
            </a:br>
            <a:endParaRPr lang="ru-RU" sz="45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В октябре 1967 года для создания Арпанет было решено использовать концепции           П. Бэрена и Дж. Ликлайдера.</a:t>
            </a:r>
          </a:p>
          <a:p>
            <a:endParaRPr lang="ru-RU" smtClean="0"/>
          </a:p>
          <a:p>
            <a:r>
              <a:rPr lang="ru-RU" smtClean="0"/>
              <a:t>С октября по декабрь 1969 года четыре университетских центра США — Калифорнийский университет Лос-Анджелеса, Калифорнийский университет Санта-Барбары, Стенфордский исследовательский институт и Университет штата Юта были объединены в одну сеть.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Год рождения Интернет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1798638"/>
          </a:xfrm>
        </p:spPr>
        <p:txBody>
          <a:bodyPr/>
          <a:lstStyle/>
          <a:p>
            <a:r>
              <a:rPr lang="ru-RU" b="1" smtClean="0"/>
              <a:t>1969 </a:t>
            </a:r>
            <a:r>
              <a:rPr lang="ru-RU" smtClean="0"/>
              <a:t>год считается годом рождения Интернет, так как дальнейшие события показали, что основой Интернет стала сеть Арпанет.</a:t>
            </a:r>
          </a:p>
          <a:p>
            <a:endParaRPr lang="ru-RU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500" smtClean="0"/>
              <a:t>Общественная организация </a:t>
            </a:r>
            <a:r>
              <a:rPr lang="en-US" sz="4500" smtClean="0"/>
              <a:t>INWG </a:t>
            </a:r>
            <a:endParaRPr lang="ru-RU" sz="45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4389438"/>
          </a:xfrm>
        </p:spPr>
        <p:txBody>
          <a:bodyPr/>
          <a:lstStyle/>
          <a:p>
            <a:r>
              <a:rPr lang="ru-RU" smtClean="0"/>
              <a:t>В 1972 году была создана общественная организация </a:t>
            </a:r>
            <a:r>
              <a:rPr lang="en-US" smtClean="0"/>
              <a:t>INWG </a:t>
            </a:r>
            <a:r>
              <a:rPr lang="ru-RU" smtClean="0"/>
              <a:t>— рабочая группа по международным сетям, под руководством Винсента Сёрфа. </a:t>
            </a:r>
            <a:r>
              <a:rPr lang="en-US" smtClean="0"/>
              <a:t>INWG </a:t>
            </a:r>
            <a:r>
              <a:rPr lang="ru-RU" smtClean="0"/>
              <a:t>координировала работу по созданию возможности межсетевого обмена.</a:t>
            </a:r>
          </a:p>
          <a:p>
            <a:endParaRPr lang="ru-RU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r>
              <a:rPr lang="ru-RU" smtClean="0"/>
              <a:t>Объединение </a:t>
            </a:r>
            <a:r>
              <a:rPr lang="en-US" smtClean="0"/>
              <a:t>TCP </a:t>
            </a:r>
            <a:r>
              <a:rPr lang="ru-RU" smtClean="0"/>
              <a:t>и </a:t>
            </a:r>
            <a:r>
              <a:rPr lang="en-US" smtClean="0"/>
              <a:t>IP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8800"/>
            <a:ext cx="7315200" cy="3539527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Для объединения сетей, работающих по протоколу </a:t>
            </a:r>
            <a:r>
              <a:rPr lang="en-US" sz="2400" dirty="0" smtClean="0"/>
              <a:t>IP </a:t>
            </a:r>
            <a:r>
              <a:rPr lang="ru-RU" sz="2400" dirty="0" smtClean="0"/>
              <a:t>и сетей, работающих по другим протоколам, необходимо было создать специальный межсетевой протокол. Этот протокол был создан Винсентом </a:t>
            </a:r>
            <a:r>
              <a:rPr lang="ru-RU" sz="2400" dirty="0" err="1" smtClean="0"/>
              <a:t>Сёрфом</a:t>
            </a:r>
            <a:r>
              <a:rPr lang="ru-RU" sz="2400" dirty="0" smtClean="0"/>
              <a:t> и Робертом Каном в 1974 году и назван </a:t>
            </a:r>
            <a:r>
              <a:rPr lang="en-US" sz="2400" dirty="0" smtClean="0"/>
              <a:t>TCP</a:t>
            </a:r>
            <a:r>
              <a:rPr lang="ru-RU" sz="2400" dirty="0" smtClean="0"/>
              <a:t>. После объединения в 1982 году двух протоколов </a:t>
            </a:r>
            <a:r>
              <a:rPr lang="en-US" sz="2400" dirty="0" smtClean="0"/>
              <a:t>TCP </a:t>
            </a:r>
            <a:r>
              <a:rPr lang="ru-RU" sz="2400" dirty="0" smtClean="0"/>
              <a:t>и </a:t>
            </a:r>
            <a:r>
              <a:rPr lang="en-US" sz="2400" dirty="0" smtClean="0"/>
              <a:t>IP </a:t>
            </a:r>
            <a:r>
              <a:rPr lang="ru-RU" sz="2400" dirty="0" smtClean="0"/>
              <a:t>в один, протокол TCP/IP стал стандартным протоколом объединенной сети — Интернет.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|2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ична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580</TotalTime>
  <Words>656</Words>
  <Application>Microsoft Office PowerPoint</Application>
  <PresentationFormat>Екран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Перспектива</vt:lpstr>
      <vt:lpstr>История развития Интернет</vt:lpstr>
      <vt:lpstr>Презентація PowerPoint</vt:lpstr>
      <vt:lpstr>Агентство по научно-исследовательским проектам    ARPA</vt:lpstr>
      <vt:lpstr>Главный критерий</vt:lpstr>
      <vt:lpstr>Концепция «Галактической сети»  </vt:lpstr>
      <vt:lpstr>     В 1966 году было начато создание компьютерной сети Арпанет. </vt:lpstr>
      <vt:lpstr>Год рождения Интернет</vt:lpstr>
      <vt:lpstr>Общественная организация INWG </vt:lpstr>
      <vt:lpstr>Объединение TCP и IP</vt:lpstr>
      <vt:lpstr>«Отец Интернета»</vt:lpstr>
      <vt:lpstr>Россия и Интернет</vt:lpstr>
      <vt:lpstr>Интернет</vt:lpstr>
      <vt:lpstr>Историю Интернета можно разделить на Этапы: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сети Интернет</dc:title>
  <cp:lastModifiedBy>Inna Manchak</cp:lastModifiedBy>
  <cp:revision>50</cp:revision>
  <dcterms:modified xsi:type="dcterms:W3CDTF">2018-09-26T16:30:16Z</dcterms:modified>
</cp:coreProperties>
</file>