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0" r:id="rId2"/>
    <p:sldId id="257" r:id="rId3"/>
    <p:sldId id="258" r:id="rId4"/>
    <p:sldId id="273" r:id="rId5"/>
    <p:sldId id="274" r:id="rId6"/>
    <p:sldId id="259" r:id="rId7"/>
    <p:sldId id="261" r:id="rId8"/>
    <p:sldId id="262" r:id="rId9"/>
    <p:sldId id="263" r:id="rId10"/>
    <p:sldId id="267" r:id="rId11"/>
    <p:sldId id="266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9D00-4031-4167-94EA-3B4168EEE38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41A1-8F25-4E08-BB96-63758AF4F062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9D00-4031-4167-94EA-3B4168EEE38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41A1-8F25-4E08-BB96-63758AF4F06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9D00-4031-4167-94EA-3B4168EEE38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41A1-8F25-4E08-BB96-63758AF4F06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9D00-4031-4167-94EA-3B4168EEE38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41A1-8F25-4E08-BB96-63758AF4F06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9D00-4031-4167-94EA-3B4168EEE38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41A1-8F25-4E08-BB96-63758AF4F06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9D00-4031-4167-94EA-3B4168EEE38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41A1-8F25-4E08-BB96-63758AF4F06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9D00-4031-4167-94EA-3B4168EEE38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41A1-8F25-4E08-BB96-63758AF4F06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9D00-4031-4167-94EA-3B4168EEE38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41A1-8F25-4E08-BB96-63758AF4F06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9D00-4031-4167-94EA-3B4168EEE38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41A1-8F25-4E08-BB96-63758AF4F06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9D00-4031-4167-94EA-3B4168EEE38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41A1-8F25-4E08-BB96-63758AF4F062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9D00-4031-4167-94EA-3B4168EEE38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41A1-8F25-4E08-BB96-63758AF4F062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D2F9D00-4031-4167-94EA-3B4168EEE38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E1C41A1-8F25-4E08-BB96-63758AF4F06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ru.wikipedia.org/wiki/Google_(%D0%BA%D0%BE%D0%BC%D0%BF%D0%B0%D0%BD%D0%B8%D1%8F)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ru.wikipedia.org/wiki/BackRu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3%D1%83%D0%B3%D0%BE%D0%B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mobile/+/" TargetMode="External"/><Relationship Id="rId2" Type="http://schemas.openxmlformats.org/officeDocument/2006/relationships/hyperlink" Target="https://plus.google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7241540" cy="4343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336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04664"/>
            <a:ext cx="7632848" cy="5184576"/>
          </a:xfrm>
        </p:spPr>
      </p:pic>
    </p:spTree>
    <p:extLst>
      <p:ext uri="{BB962C8B-B14F-4D97-AF65-F5344CB8AC3E}">
        <p14:creationId xmlns:p14="http://schemas.microsoft.com/office/powerpoint/2010/main" val="12108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Google </a:t>
            </a:r>
            <a:r>
              <a:rPr lang="ru-RU" i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Play</a:t>
            </a:r>
            <a:r>
              <a:rPr lang="ru-RU" i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i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i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804389" cy="468052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Предыдущее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название </a:t>
            </a:r>
            <a:r>
              <a:rPr lang="ru-RU" dirty="0">
                <a:solidFill>
                  <a:srgbClr val="FF0000"/>
                </a:solidFill>
              </a:rPr>
              <a:t>Google </a:t>
            </a:r>
            <a:r>
              <a:rPr lang="ru-RU" dirty="0" err="1">
                <a:solidFill>
                  <a:srgbClr val="FF0000"/>
                </a:solidFill>
              </a:rPr>
              <a:t>Play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Android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Market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Это магазин приложений, который позволяет владельцам устройств, имеющим операционную систему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Android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приобрести и установить различные приложения. Пользователи из России и Соединенных Штатов могут также приобретать на Google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Pay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книжные издания, музыку и фильмы.</a:t>
            </a:r>
          </a:p>
          <a:p>
            <a:pPr marL="0" indent="0" fontAlgn="base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того момента, как произошел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ребрендинг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Google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Pay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до настоящего времени пользоваться всеми возможностями сервиса могут только люди, проживающие в США. Но вскоре список стран должен увеличиться.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41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7704856" cy="4680520"/>
          </a:xfrm>
        </p:spPr>
      </p:pic>
    </p:spTree>
    <p:extLst>
      <p:ext uri="{BB962C8B-B14F-4D97-AF65-F5344CB8AC3E}">
        <p14:creationId xmlns:p14="http://schemas.microsoft.com/office/powerpoint/2010/main" val="934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Google </a:t>
            </a:r>
            <a:r>
              <a:rPr lang="ru-RU" i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Chrome</a:t>
            </a:r>
            <a:r>
              <a:rPr lang="ru-RU" i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i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i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7992888" cy="4608512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Google </a:t>
            </a:r>
            <a:r>
              <a:rPr lang="ru-RU" dirty="0" err="1">
                <a:solidFill>
                  <a:schemeClr val="tx1"/>
                </a:solidFill>
              </a:rPr>
              <a:t>Chrome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/>
              <a:t>–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это веб-браузер. Современный, простой в использовании, безопасный и быстрый.</a:t>
            </a:r>
          </a:p>
          <a:p>
            <a:pPr marL="0" indent="0" fontAlgn="base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Интернете этот браузер обеспечивает высокую скорость. Он запускается буквально через несколько секунд двойным нажатием на значок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Chrome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Легко открывается на рабочем столе, страницы загружает мгновенно и запускает без промедления сложные приложения.</a:t>
            </a:r>
          </a:p>
          <a:p>
            <a:pPr marL="0" indent="0" fontAlgn="base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Chrome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поддерживается технология V8. Это расширенный механизм, позволяющий мгновенно запускать веб-приложения, довольно сложные.</a:t>
            </a:r>
          </a:p>
          <a:p>
            <a:pPr marL="0" indent="0" fontAlgn="base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Интерфейс браузера рациональный и простой. Поиск можно быстро и легко выполнять с помощью одного поля, также легко упорядочивать вкладки и переходить на другие страницы.</a:t>
            </a:r>
          </a:p>
          <a:p>
            <a:pPr marL="0" indent="0" fontAlgn="base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Разработан браузер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Chrome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для того чтобы повысить безопасность работы в Интернете. Достигнуто это при помощи встроенной защиты от вредоносного ПО и от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фишинга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автоматических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обновлений, которые гарантируют своевременную установку всех исправлений системы безопасности и других функций.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05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Google</a:t>
            </a:r>
            <a:r>
              <a:rPr lang="ru-RU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/>
              <a:t>— крупнейшая в интернете поисковая система, принадлежащая корпорации </a:t>
            </a:r>
            <a:r>
              <a:rPr lang="ru-RU" dirty="0">
                <a:hlinkClick r:id="rId2" tooltip="Google (компания)"/>
              </a:rPr>
              <a:t>Google </a:t>
            </a:r>
            <a:r>
              <a:rPr lang="ru-RU" dirty="0" err="1">
                <a:hlinkClick r:id="rId2" tooltip="Google (компания)"/>
              </a:rPr>
              <a:t>Inc</a:t>
            </a:r>
            <a:r>
              <a:rPr lang="ru-RU" dirty="0">
                <a:hlinkClick r:id="rId2" tooltip="Google (компания)"/>
              </a:rPr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ервая </a:t>
            </a:r>
            <a:r>
              <a:rPr lang="ru-RU" dirty="0"/>
              <a:t>по популярности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система </a:t>
            </a:r>
            <a:r>
              <a:rPr lang="ru-RU" dirty="0"/>
              <a:t>(77,05 </a:t>
            </a:r>
            <a:r>
              <a:rPr lang="ru-RU" dirty="0" smtClean="0"/>
              <a:t>%), </a:t>
            </a:r>
            <a:r>
              <a:rPr lang="ru-RU" dirty="0"/>
              <a:t>обрабатывает 41 млрд 345 млн запросов в месяц (доля рынка 62,4 </a:t>
            </a:r>
            <a:r>
              <a:rPr lang="ru-RU" dirty="0" smtClean="0"/>
              <a:t>%), </a:t>
            </a:r>
            <a:r>
              <a:rPr lang="ru-RU" dirty="0"/>
              <a:t>индексирует более 25 млрд </a:t>
            </a:r>
            <a:r>
              <a:rPr lang="ru-RU" dirty="0" smtClean="0"/>
              <a:t>веб-страниц</a:t>
            </a:r>
            <a:endParaRPr lang="ru-RU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58209"/>
            <a:ext cx="4038600" cy="2609945"/>
          </a:xfrm>
        </p:spPr>
      </p:pic>
    </p:spTree>
    <p:extLst>
      <p:ext uri="{BB962C8B-B14F-4D97-AF65-F5344CB8AC3E}">
        <p14:creationId xmlns:p14="http://schemas.microsoft.com/office/powerpoint/2010/main" val="20376530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История </a:t>
            </a:r>
            <a:r>
              <a:rPr lang="en-US" dirty="0" smtClean="0">
                <a:solidFill>
                  <a:srgbClr val="FFFF00"/>
                </a:solidFill>
              </a:rPr>
              <a:t>Google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7408333" cy="2486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/>
              <a:t>Поисковая система Google была создана в качестве учебного проекта студентов Стэнфордского университета Ларри Пейджа и Сергея </a:t>
            </a:r>
            <a:r>
              <a:rPr lang="ru-RU" sz="2800" dirty="0" err="1"/>
              <a:t>Брина</a:t>
            </a:r>
            <a:r>
              <a:rPr lang="ru-RU" sz="2800" dirty="0"/>
              <a:t>. Они в 1996 году работали над поисковой системой </a:t>
            </a:r>
            <a:r>
              <a:rPr lang="ru-RU" sz="2800" dirty="0" err="1">
                <a:hlinkClick r:id="rId2" tooltip="BackRub"/>
              </a:rPr>
              <a:t>BackRub</a:t>
            </a:r>
            <a:r>
              <a:rPr lang="ru-RU" sz="2800" dirty="0"/>
              <a:t>, а в 1998 году на её основе создали новую поисковую систему Google.</a:t>
            </a:r>
          </a:p>
          <a:p>
            <a:endParaRPr lang="ru-RU" dirty="0"/>
          </a:p>
        </p:txBody>
      </p:sp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86200"/>
            <a:ext cx="43815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99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Хотя корпорация была основана 2 сентября 1998 года, а домен Google.com зарегистрирован 15 сентября 1997 года, поисковик (с 2000 года) иногда отмечает свой день рождения и в другой день: как 7, так и 27 сентября.</a:t>
            </a:r>
          </a:p>
          <a:p>
            <a:pPr marL="0" indent="0">
              <a:buNone/>
            </a:pPr>
            <a:r>
              <a:rPr lang="ru-RU" dirty="0"/>
              <a:t>Название Google произошло от искажённого слова </a:t>
            </a:r>
            <a:r>
              <a:rPr lang="ru-RU" i="1" dirty="0" err="1"/>
              <a:t>googol</a:t>
            </a:r>
            <a:r>
              <a:rPr lang="ru-RU" dirty="0"/>
              <a:t> (</a:t>
            </a:r>
            <a:r>
              <a:rPr lang="ru-RU" dirty="0" err="1">
                <a:hlinkClick r:id="rId2" tooltip="Гугол"/>
              </a:rPr>
              <a:t>гугол</a:t>
            </a:r>
            <a:r>
              <a:rPr lang="ru-RU" dirty="0"/>
              <a:t>), которое означает «десять в сотой степени» — 10</a:t>
            </a:r>
            <a:r>
              <a:rPr lang="ru-RU" baseline="30000" dirty="0"/>
              <a:t>100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653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Наиболее известные сервисы Гугл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Google </a:t>
            </a:r>
            <a:r>
              <a:rPr lang="en-US" dirty="0" smtClean="0"/>
              <a:t>Search</a:t>
            </a:r>
          </a:p>
          <a:p>
            <a:r>
              <a:rPr lang="en-US" dirty="0"/>
              <a:t>Google </a:t>
            </a:r>
            <a:r>
              <a:rPr lang="en-US" dirty="0" smtClean="0"/>
              <a:t>Maps</a:t>
            </a:r>
          </a:p>
          <a:p>
            <a:r>
              <a:rPr lang="en-US" dirty="0"/>
              <a:t>Google </a:t>
            </a:r>
            <a:r>
              <a:rPr lang="en-US" dirty="0" err="1" smtClean="0"/>
              <a:t>Adsense</a:t>
            </a:r>
            <a:endParaRPr lang="en-US" dirty="0" smtClean="0"/>
          </a:p>
          <a:p>
            <a:r>
              <a:rPr lang="en-US" dirty="0"/>
              <a:t>Google </a:t>
            </a:r>
            <a:r>
              <a:rPr lang="en-US" dirty="0" err="1" smtClean="0"/>
              <a:t>Adwords</a:t>
            </a:r>
            <a:endParaRPr lang="en-US" dirty="0" smtClean="0"/>
          </a:p>
          <a:p>
            <a:r>
              <a:rPr lang="en-US" dirty="0" err="1"/>
              <a:t>Youtube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Gmail </a:t>
            </a:r>
            <a:endParaRPr lang="en-US" dirty="0" smtClean="0"/>
          </a:p>
          <a:p>
            <a:r>
              <a:rPr lang="en-US" dirty="0"/>
              <a:t>Google </a:t>
            </a:r>
            <a:r>
              <a:rPr lang="en-US" dirty="0" smtClean="0"/>
              <a:t>Translate</a:t>
            </a:r>
          </a:p>
          <a:p>
            <a:r>
              <a:rPr lang="en-US" dirty="0"/>
              <a:t>Google </a:t>
            </a:r>
            <a:r>
              <a:rPr lang="en-US" dirty="0" smtClean="0"/>
              <a:t>Plus</a:t>
            </a:r>
          </a:p>
          <a:p>
            <a:r>
              <a:rPr lang="en-US" dirty="0"/>
              <a:t>Google Play 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41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63345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Google </a:t>
            </a:r>
            <a:r>
              <a:rPr lang="ru-RU" b="1" i="1" dirty="0" err="1">
                <a:solidFill>
                  <a:schemeClr val="tx1"/>
                </a:solidFill>
              </a:rPr>
              <a:t>Plus</a:t>
            </a:r>
            <a:r>
              <a:rPr lang="ru-RU" dirty="0"/>
              <a:t>, или </a:t>
            </a:r>
            <a:r>
              <a:rPr lang="ru-RU" b="1" i="1" dirty="0">
                <a:solidFill>
                  <a:schemeClr val="tx1"/>
                </a:solidFill>
              </a:rPr>
              <a:t>Google+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/>
              <a:t>— социальная сеть от компании Google. Сервис предоставляет возможность общения через Интернет с помощью специальных компонентов: «Круги», «Темы», </a:t>
            </a:r>
            <a:r>
              <a:rPr lang="ru-RU" dirty="0" smtClean="0"/>
              <a:t>«Видео встречи», </a:t>
            </a:r>
            <a:r>
              <a:rPr lang="ru-RU" dirty="0"/>
              <a:t>«Мобильная версия». Компания Google при анонсировании сети заявила, что основополагающими принципами действия сервиса являются: пользователи, приватность и живое общение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</a:p>
          <a:p>
            <a:pPr marL="0" indent="0" fontAlgn="base">
              <a:buNone/>
            </a:pPr>
            <a:r>
              <a:rPr lang="ru-RU" dirty="0"/>
              <a:t>Сайт социальной сети Google+: </a:t>
            </a:r>
            <a:r>
              <a:rPr lang="ru-RU" u="sng" dirty="0">
                <a:hlinkClick r:id="rId2"/>
              </a:rPr>
              <a:t>plus.google.com</a:t>
            </a:r>
            <a:endParaRPr lang="ru-RU" dirty="0"/>
          </a:p>
          <a:p>
            <a:pPr marL="0" indent="0" fontAlgn="base">
              <a:buNone/>
            </a:pPr>
            <a:r>
              <a:rPr lang="ru-RU" dirty="0"/>
              <a:t>Мобильная версия Google </a:t>
            </a:r>
            <a:r>
              <a:rPr lang="ru-RU" dirty="0" err="1"/>
              <a:t>Plus</a:t>
            </a:r>
            <a:r>
              <a:rPr lang="ru-RU" dirty="0"/>
              <a:t>: </a:t>
            </a:r>
            <a:r>
              <a:rPr lang="ru-RU" u="sng" dirty="0">
                <a:hlinkClick r:id="rId3"/>
              </a:rPr>
              <a:t>google.com/</a:t>
            </a:r>
            <a:r>
              <a:rPr lang="ru-RU" u="sng" dirty="0" err="1">
                <a:hlinkClick r:id="rId3"/>
              </a:rPr>
              <a:t>mobile</a:t>
            </a:r>
            <a:r>
              <a:rPr lang="ru-RU" u="sng" dirty="0">
                <a:hlinkClick r:id="rId3"/>
              </a:rPr>
              <a:t>/+</a:t>
            </a:r>
            <a:r>
              <a:rPr lang="ru-RU" dirty="0"/>
              <a:t> — зайти можно как со стандартного браузера, так и с помощью популярного интернет-браузера </a:t>
            </a:r>
            <a:r>
              <a:rPr lang="ru-RU" dirty="0" err="1"/>
              <a:t>Opera</a:t>
            </a:r>
            <a:r>
              <a:rPr lang="ru-RU" dirty="0"/>
              <a:t> </a:t>
            </a:r>
            <a:r>
              <a:rPr lang="ru-RU" dirty="0" err="1"/>
              <a:t>Mini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7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700808"/>
            <a:ext cx="8686801" cy="5157192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Весь обмен пользовательскими материалами идёт в специальной ленте (англ. </a:t>
            </a:r>
            <a:r>
              <a:rPr lang="ru-RU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Stream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), в которой можно следить за обновлениями участников кругов, публикующих сообщения, фотографии, ссылки и видео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base">
              <a:buNone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Лента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– это место для общения с интересными людьми. В ней группируется все содержание, которым с пользователем поделились знакомые. Здесь же показаны материалы, которыми хотят поделиться другие пользователи, еще не входящие ни в один из кругов. Здесь можно видеть текстовые сообщения, фотографии, видео, ссылки и отметки на картах. Если пользователь делится своими материалами с другим пользователем напрямую или через круг, они появляются в ленте этого пользователя.</a:t>
            </a:r>
          </a:p>
          <a:p>
            <a:pPr marL="0" indent="0" fontAlgn="base">
              <a:buNone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93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8328"/>
            <a:ext cx="8147248" cy="1218464"/>
          </a:xfrm>
        </p:spPr>
        <p:txBody>
          <a:bodyPr>
            <a:normAutofit/>
          </a:bodyPr>
          <a:lstStyle/>
          <a:p>
            <a:r>
              <a:rPr lang="ru-RU" b="1" dirty="0" smtClean="0"/>
              <a:t>Регистрация в Google </a:t>
            </a:r>
            <a:r>
              <a:rPr lang="ru-RU" b="1" dirty="0" err="1" smtClean="0"/>
              <a:t>Plus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3" cy="446449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Регистрация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Google+ реализована по приглашениям (временно). Чтобы пригласить друзей в Google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plus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нужно нажать кнопку «Пригласить друзей в Google+». Чтобы воспользоваться этой функцией, нужно выполнить следующие действия: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Нажмите кнопку 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«Пригласить друзей в Google+»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сбоку от ленты.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Введите адреса электронной почты нужных пользователей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Нажмите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кнопку 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«Пригласить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14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лома">
  <a:themeElements>
    <a:clrScheme name="Солома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Пересічна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ома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120</TotalTime>
  <Words>313</Words>
  <Application>Microsoft Office PowerPoint</Application>
  <PresentationFormat>Екран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Солома</vt:lpstr>
      <vt:lpstr>Презентація PowerPoint</vt:lpstr>
      <vt:lpstr>Презентація PowerPoint</vt:lpstr>
      <vt:lpstr>История Google</vt:lpstr>
      <vt:lpstr>Презентація PowerPoint</vt:lpstr>
      <vt:lpstr>Наиболее известные сервисы Гугл </vt:lpstr>
      <vt:lpstr>Презентація PowerPoint</vt:lpstr>
      <vt:lpstr>Презентація PowerPoint</vt:lpstr>
      <vt:lpstr>Презентація PowerPoint</vt:lpstr>
      <vt:lpstr>Регистрация в Google Plus </vt:lpstr>
      <vt:lpstr>Презентація PowerPoint</vt:lpstr>
      <vt:lpstr>Google Play </vt:lpstr>
      <vt:lpstr>Презентація PowerPoint</vt:lpstr>
      <vt:lpstr>Google Chrome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</dc:title>
  <dc:creator>Пользователь</dc:creator>
  <cp:lastModifiedBy>Inna Manchak</cp:lastModifiedBy>
  <cp:revision>11</cp:revision>
  <dcterms:created xsi:type="dcterms:W3CDTF">2014-11-04T07:55:00Z</dcterms:created>
  <dcterms:modified xsi:type="dcterms:W3CDTF">2018-09-26T17:07:39Z</dcterms:modified>
</cp:coreProperties>
</file>