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4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F42D-4447-4E0C-82D9-A390AE88879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5D1E-FDB4-4144-AF54-259F3D1677B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9999" y="183694"/>
            <a:ext cx="7524000" cy="194673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Янтарь</a:t>
            </a:r>
            <a:endParaRPr lang="ru-RU" sz="10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2" descr="ÐÐ°ÑÑÐ¸Ð½ÐºÐ¸ Ð¿Ð¾ Ð·Ð°Ð¿ÑÐ¾ÑÑ ÑÐ½ÑÐ°Ñ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2" y="2420888"/>
            <a:ext cx="5930895" cy="41939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Янтарь в России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Крупнейшее месторождение янтаря в Калининградской области России не имеет себе равных не только по разведанным запасам (около 90% от мировых), но и по концентрации </a:t>
            </a:r>
            <a:r>
              <a:rPr lang="ru-RU" dirty="0" smtClean="0"/>
              <a:t>самоцвета. </a:t>
            </a:r>
            <a:r>
              <a:rPr lang="ru-RU" dirty="0"/>
              <a:t>Работающий на его базе Янтарный комбинат в посёлке Янтарном добывает в год около 300 тонн этого </a:t>
            </a:r>
            <a:r>
              <a:rPr lang="ru-RU" dirty="0" smtClean="0"/>
              <a:t>камня</a:t>
            </a:r>
            <a:r>
              <a:rPr lang="ru-RU" dirty="0"/>
              <a:t> </a:t>
            </a:r>
            <a:r>
              <a:rPr lang="ru-RU" dirty="0" smtClean="0"/>
              <a:t>открытым </a:t>
            </a:r>
            <a:r>
              <a:rPr lang="ru-RU" dirty="0"/>
              <a:t>способом в карьерах сильной водяной струёй размывают </a:t>
            </a:r>
            <a:r>
              <a:rPr lang="ru-RU" dirty="0" err="1" smtClean="0"/>
              <a:t>янтареносную</a:t>
            </a:r>
            <a:r>
              <a:rPr lang="ru-RU" dirty="0" smtClean="0"/>
              <a:t> землю.</a:t>
            </a:r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Куски </a:t>
            </a:r>
            <a:r>
              <a:rPr lang="ru-RU" dirty="0"/>
              <a:t>янтаря весом более 1 кг </a:t>
            </a:r>
            <a:r>
              <a:rPr lang="ru-RU" dirty="0" smtClean="0"/>
              <a:t>приравниваются </a:t>
            </a:r>
            <a:r>
              <a:rPr lang="ru-RU" dirty="0"/>
              <a:t>к драгоценным камням и не подлежат свободной </a:t>
            </a:r>
            <a:r>
              <a:rPr lang="ru-RU" dirty="0" smtClean="0"/>
              <a:t>продаже. </a:t>
            </a:r>
            <a:r>
              <a:rPr lang="ru-RU" dirty="0"/>
              <a:t>Оборот, ввоз и вывоз за границы РФ необработанного янтаря-сырца тоже регулируется </a:t>
            </a:r>
            <a:r>
              <a:rPr lang="ru-RU" dirty="0" smtClean="0"/>
              <a:t>законодательством.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Янтарь издревле применялся для изготовления всевозможных украшений и предметов быта. Из янтаря делали не только носимые украшения, но практичные предметы, такие как портсигары, пепельницы, шкатулки, ларцы и даже часы. Особое место в искусстве занимает знаменитая Янтарная комната.</a:t>
            </a: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72494" cy="49619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Украшения из янтаря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413467741_amber-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786190"/>
            <a:ext cx="4038600" cy="2801200"/>
          </a:xfrm>
        </p:spPr>
      </p:pic>
      <p:pic>
        <p:nvPicPr>
          <p:cNvPr id="6" name="Содержимое 5" descr="88db6b049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28736"/>
            <a:ext cx="3984110" cy="29880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smtClean="0">
                <a:solidFill>
                  <a:srgbClr val="FF0000"/>
                </a:solidFill>
              </a:rPr>
              <a:t>Применение янтаря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105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/>
              <a:t>Применение янтаря очень востребовано в медицине, так как издавна ценятся его лечебные свойства. В его составе содержится масса полезных веществ: железо, калий, йод, цинк.</a:t>
            </a:r>
          </a:p>
          <a:p>
            <a:r>
              <a:rPr lang="ru-RU" sz="2000"/>
              <a:t>Янтарное масло применяют в таких случаях:</a:t>
            </a:r>
          </a:p>
          <a:p>
            <a:r>
              <a:rPr lang="ru-RU" sz="2000"/>
              <a:t>Для лечения травм, растяжений, для разогревания мышц.</a:t>
            </a:r>
          </a:p>
          <a:p>
            <a:r>
              <a:rPr lang="ru-RU" sz="2000"/>
              <a:t>Для массажа шеи, спины, поясницы. Массаж согревает и снимает боль.</a:t>
            </a:r>
          </a:p>
          <a:p>
            <a:r>
              <a:rPr lang="ru-RU" sz="2000"/>
              <a:t>Маслом растирают при пневмонии, простуде, бронхите, оно имеет отхаркивающий эффект.</a:t>
            </a:r>
          </a:p>
          <a:p>
            <a:r>
              <a:rPr lang="ru-RU" sz="2000"/>
              <a:t>Растирания помогают при артритах, миозитах, оститах, масло снимает боль и восстанавливает обменные процессы.</a:t>
            </a:r>
          </a:p>
          <a:p>
            <a:r>
              <a:rPr lang="ru-RU" sz="2000"/>
              <a:t>Камень янтарь используют для лечения головной боли, опухоли, щитовидной железы. Считается, что если приложит камень к горлу, он поможет в лечении эндокринной системы, борется с морщинами.</a:t>
            </a:r>
          </a:p>
        </p:txBody>
      </p:sp>
    </p:spTree>
    <p:extLst>
      <p:ext uri="{BB962C8B-B14F-4D97-AF65-F5344CB8AC3E}">
        <p14:creationId xmlns:p14="http://schemas.microsoft.com/office/powerpoint/2010/main" val="128945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smtClean="0">
                <a:solidFill>
                  <a:srgbClr val="FF0000"/>
                </a:solidFill>
              </a:rPr>
              <a:t>Применение янтаря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smtClean="0"/>
              <a:t>          </a:t>
            </a:r>
            <a:r>
              <a:rPr lang="ru-RU" sz="2400" b="1" smtClean="0"/>
              <a:t>В промышленности</a:t>
            </a:r>
          </a:p>
          <a:p>
            <a:pPr algn="ctr">
              <a:buNone/>
            </a:pPr>
            <a:r>
              <a:rPr lang="ru-RU" sz="2400" smtClean="0"/>
              <a:t>       Мелкие зёрна, отходы ювелирного производства и загрязнённый некондиционный янтарь являются ценным химическим сырьём для производства янтарных кислот, масла и канифоли, применяющихся в парфюмерной, фармацевтической и лакокрасочной промышленности.</a:t>
            </a:r>
          </a:p>
          <a:p>
            <a:pPr algn="ctr">
              <a:buNone/>
            </a:pPr>
            <a:r>
              <a:rPr lang="ru-RU" sz="2400" b="1" smtClean="0"/>
              <a:t>       В деревообработке</a:t>
            </a:r>
          </a:p>
          <a:p>
            <a:pPr algn="ctr">
              <a:buNone/>
            </a:pPr>
            <a:r>
              <a:rPr lang="ru-RU" sz="2400" i="1" smtClean="0"/>
              <a:t>       Янтарный лак</a:t>
            </a:r>
            <a:r>
              <a:rPr lang="ru-RU" sz="2400" smtClean="0"/>
              <a:t> применяли как средство консервации древесины. Например, покрывали днища кораблей, мебель, деки музыкальных инструментов. Скрипки знаменитых мастеров Амати и Страдивари обработаны янтарным лаком и сохранили свою певучесть до нынешнего времени.</a:t>
            </a:r>
          </a:p>
          <a:p>
            <a:endParaRPr lang="ru-RU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>
                <a:solidFill>
                  <a:srgbClr val="FF0000"/>
                </a:solidFill>
              </a:rPr>
              <a:t>Янтарь применяется и в других отраслях: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9365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/>
              <a:t>Янтарная кислота используется в сельском хозяйстве. Ею обрабатывают семена для улучшения урожайности и всходов.</a:t>
            </a:r>
          </a:p>
          <a:p>
            <a:r>
              <a:rPr lang="ru-RU" sz="2800"/>
              <a:t>Из янтарного масла делают капроновые нитки.</a:t>
            </a:r>
          </a:p>
          <a:p>
            <a:r>
              <a:rPr lang="ru-RU" sz="2800"/>
              <a:t>Используют в корабельном деле.</a:t>
            </a:r>
          </a:p>
          <a:p>
            <a:r>
              <a:rPr lang="ru-RU" sz="2800"/>
              <a:t>Янтарным лаком покрывают музыкальные инструменты, а также используют для изоляции проводов.</a:t>
            </a:r>
          </a:p>
        </p:txBody>
      </p:sp>
    </p:spTree>
    <p:extLst>
      <p:ext uri="{BB962C8B-B14F-4D97-AF65-F5344CB8AC3E}">
        <p14:creationId xmlns:p14="http://schemas.microsoft.com/office/powerpoint/2010/main" val="190661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/>
              <a:t>Янта́рь</a:t>
            </a:r>
            <a:r>
              <a:rPr lang="ru-RU" sz="2000" dirty="0"/>
              <a:t> — окаменевшая ископаемая смола, затвердевшая живица древнейших хвойных деревьев верхнемелового и палеогенового </a:t>
            </a:r>
            <a:r>
              <a:rPr lang="ru-RU" sz="2000" dirty="0" smtClean="0"/>
              <a:t>периодов. </a:t>
            </a:r>
            <a:r>
              <a:rPr lang="ru-RU" sz="2000" dirty="0"/>
              <a:t>Используется, в основном, для изготовления ювелирных и галантерейных изделий, бижутерии; в небольших количествах используется также в фармацевтике и парфюмерии, в пищевой, химической и электронной промышленности.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98" y="2852936"/>
            <a:ext cx="5244075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Основные свойства янтаря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Кристаллы не образует, аморфный каркасный полимер. </a:t>
            </a:r>
            <a:endParaRPr lang="ru-RU" sz="2400" dirty="0" smtClean="0"/>
          </a:p>
          <a:p>
            <a:r>
              <a:rPr lang="ru-RU" sz="2400" dirty="0" smtClean="0"/>
              <a:t>Двупреломление</a:t>
            </a:r>
            <a:r>
              <a:rPr lang="ru-RU" sz="2400" dirty="0"/>
              <a:t>, дисперсия, плеохроизм отсутствуют. </a:t>
            </a:r>
            <a:endParaRPr lang="ru-RU" sz="2400" dirty="0" smtClean="0"/>
          </a:p>
          <a:p>
            <a:r>
              <a:rPr lang="ru-RU" sz="2400" dirty="0" smtClean="0"/>
              <a:t>Спектр </a:t>
            </a:r>
            <a:r>
              <a:rPr lang="ru-RU" sz="2400" dirty="0"/>
              <a:t>поглощения не поддаётся интерпретации. </a:t>
            </a:r>
            <a:endParaRPr lang="ru-RU" sz="2400" dirty="0" smtClean="0"/>
          </a:p>
          <a:p>
            <a:r>
              <a:rPr lang="ru-RU" sz="2400" dirty="0" smtClean="0"/>
              <a:t>Люминесценция</a:t>
            </a:r>
            <a:r>
              <a:rPr lang="ru-RU" sz="2400" dirty="0"/>
              <a:t> голубовато-белая до жёлто-зелёной, у </a:t>
            </a:r>
            <a:r>
              <a:rPr lang="ru-RU" sz="2400" dirty="0" err="1"/>
              <a:t>бирмита</a:t>
            </a:r>
            <a:r>
              <a:rPr lang="ru-RU" sz="2400" dirty="0"/>
              <a:t> — </a:t>
            </a:r>
            <a:r>
              <a:rPr lang="ru-RU" sz="2400" dirty="0" err="1"/>
              <a:t>голубая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Горюч</a:t>
            </a:r>
            <a:r>
              <a:rPr lang="ru-RU" sz="2400" dirty="0"/>
              <a:t> — загорается от пламени спички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Электризуется при трении. </a:t>
            </a:r>
            <a:endParaRPr lang="ru-RU" sz="2400" dirty="0" smtClean="0"/>
          </a:p>
          <a:p>
            <a:r>
              <a:rPr lang="ru-RU" sz="2400" dirty="0" smtClean="0"/>
              <a:t>Отлично </a:t>
            </a:r>
            <a:r>
              <a:rPr lang="ru-RU" sz="2400" dirty="0"/>
              <a:t>полируется.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открытом воздухе активно окисляется (стареет), что со временем приводит к изменению химического состава, цвета, повышенной хрупкости.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39" y="116632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Разновидности янтаря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ÑÐ½ÑÐ°Ñ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12776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01122" cy="1214446"/>
          </a:xfrm>
        </p:spPr>
        <p:txBody>
          <a:bodyPr>
            <a:noAutofit/>
          </a:bodyPr>
          <a:lstStyle/>
          <a:p>
            <a:r>
              <a:rPr lang="ru-RU" sz="2000" dirty="0"/>
              <a:t>Различают ископаемые и </a:t>
            </a:r>
            <a:r>
              <a:rPr lang="ru-RU" sz="2000" dirty="0" err="1"/>
              <a:t>полуиcкопаемые</a:t>
            </a:r>
            <a:r>
              <a:rPr lang="ru-RU" sz="2000" dirty="0"/>
              <a:t> смолы </a:t>
            </a:r>
            <a:r>
              <a:rPr lang="ru-RU" sz="2000" dirty="0" smtClean="0"/>
              <a:t>. </a:t>
            </a:r>
            <a:r>
              <a:rPr lang="ru-RU" sz="2000" dirty="0"/>
              <a:t>Свойства этих видов определяются, прежде всего, условиями и временем их залегания. Ископаемая смола — сукцинит </a:t>
            </a:r>
            <a:r>
              <a:rPr lang="ru-RU" sz="2000" dirty="0" smtClean="0"/>
              <a:t>— </a:t>
            </a:r>
            <a:r>
              <a:rPr lang="ru-RU" sz="2000" dirty="0"/>
              <a:t>наиболее известный и характерный из видов ископаемых смол, именуемых янтарями в узком смысле слова </a:t>
            </a:r>
            <a:r>
              <a:rPr lang="ru-RU" sz="2000" dirty="0" smtClean="0"/>
              <a:t>, составляющий </a:t>
            </a:r>
            <a:r>
              <a:rPr lang="ru-RU" sz="2000" dirty="0"/>
              <a:t>98 % всего балтийского </a:t>
            </a:r>
            <a:r>
              <a:rPr lang="ru-RU" sz="2000" dirty="0" smtClean="0"/>
              <a:t>янтаря.</a:t>
            </a:r>
            <a:endParaRPr lang="ru-RU" sz="2000" dirty="0"/>
          </a:p>
        </p:txBody>
      </p:sp>
      <p:pic>
        <p:nvPicPr>
          <p:cNvPr id="6" name="Содержимое 5" descr="20140610120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52" y="2060848"/>
            <a:ext cx="9144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Одним из существенных критериев различия, важным для технической квалификации, является </a:t>
            </a:r>
            <a:r>
              <a:rPr lang="ru-RU" sz="2000" i="1" dirty="0" smtClean="0"/>
              <a:t>число хрупкости</a:t>
            </a:r>
            <a:r>
              <a:rPr lang="ru-RU" sz="2000" dirty="0"/>
              <a:t> ископаемой смолы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Прозрачный – без пустот, высшего качества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0_6fd3d_fd0e28a9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3971924" cy="29789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7161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Облачный - полупрозрачный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, с густотой полостей 600/мм</a:t>
            </a:r>
            <a:r>
              <a:rPr lang="ru-RU" sz="23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ambre-cabochon-baltique-pologn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43182"/>
            <a:ext cx="4285432" cy="29289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040188" cy="639762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Бастард -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непрозрачный, с густотой полостей 2500/мм</a:t>
            </a:r>
            <a:r>
              <a:rPr lang="ru-RU" sz="23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3d39a7b7de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78592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Костяной -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непрозрачный, напоминающий по цвету слоновую кость, с густотой полостей 900 000/мм</a:t>
            </a:r>
            <a:r>
              <a:rPr lang="ru-RU" sz="18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beliy-yantar-busi-00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Пенистый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непрозрачный, напоминающий внешне морскую пену, с разнообразными полостями от мельчайших до весьма крупных, в несколько мм</a:t>
            </a:r>
          </a:p>
        </p:txBody>
      </p:sp>
      <p:pic>
        <p:nvPicPr>
          <p:cNvPr id="4" name="Содержимое 3" descr="a2e7f745f68264b16cc43facc514f6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1111"/>
            <a:ext cx="8358246" cy="1428760"/>
          </a:xfrm>
        </p:spPr>
        <p:txBody>
          <a:bodyPr>
            <a:noAutofit/>
          </a:bodyPr>
          <a:lstStyle/>
          <a:p>
            <a:r>
              <a:rPr lang="ru-RU" sz="2000" dirty="0"/>
              <a:t>Янтарь различают и </a:t>
            </a:r>
            <a:r>
              <a:rPr lang="ru-RU" sz="2000" b="1" i="1" dirty="0">
                <a:solidFill>
                  <a:srgbClr val="FF0000"/>
                </a:solidFill>
              </a:rPr>
              <a:t>по цвету</a:t>
            </a:r>
            <a:r>
              <a:rPr lang="ru-RU" sz="2000" dirty="0"/>
              <a:t>: оттенков янтаря ничуть не меньше, чем цветов в спектре. Причиной такого разнообразия обычно становится присутствие в теле янтаря посторонних по отношению к смоле веществ и минералов. Например, серный колчедан или водоросли придают янтарю зеленоватый оттенок. Некоторые минералы могут даже обеспечить янтарю особый серебристый отлив</a:t>
            </a:r>
          </a:p>
        </p:txBody>
      </p:sp>
      <p:pic>
        <p:nvPicPr>
          <p:cNvPr id="7" name="Содержимое 6" descr="s-l2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4962" y="2348880"/>
            <a:ext cx="4755378" cy="42904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359</Words>
  <Application>Microsoft Office PowerPoint</Application>
  <PresentationFormat>Екран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</vt:lpstr>
      <vt:lpstr>Янта́рь — окаменевшая ископаемая смола, затвердевшая живица древнейших хвойных деревьев верхнемелового и палеогенового периодов. Используется, в основном, для изготовления ювелирных и галантерейных изделий, бижутерии; в небольших количествах используется также в фармацевтике и парфюмерии, в пищевой, химической и электронной промышленности.</vt:lpstr>
      <vt:lpstr>Основные свойства янтаря</vt:lpstr>
      <vt:lpstr>Презентація PowerPoint</vt:lpstr>
      <vt:lpstr>Различают ископаемые и полуиcкопаемые смолы . Свойства этих видов определяются, прежде всего, условиями и временем их залегания. Ископаемая смола — сукцинит — наиболее известный и характерный из видов ископаемых смол, именуемых янтарями в узком смысле слова , составляющий 98 % всего балтийского янтаря.</vt:lpstr>
      <vt:lpstr>Одним из существенных критериев различия, важным для технической квалификации, является число хрупкости ископаемой смолы. </vt:lpstr>
      <vt:lpstr>Презентація PowerPoint</vt:lpstr>
      <vt:lpstr>Пенистый - непрозрачный, напоминающий внешне морскую пену, с разнообразными полостями от мельчайших до весьма крупных, в несколько мм</vt:lpstr>
      <vt:lpstr>Янтарь различают и по цвету: оттенков янтаря ничуть не меньше, чем цветов в спектре. Причиной такого разнообразия обычно становится присутствие в теле янтаря посторонних по отношению к смоле веществ и минералов. Например, серный колчедан или водоросли придают янтарю зеленоватый оттенок. Некоторые минералы могут даже обеспечить янтарю особый серебристый отлив</vt:lpstr>
      <vt:lpstr>Янтарь в России</vt:lpstr>
      <vt:lpstr>Янтарь издревле применялся для изготовления всевозможных украшений и предметов быта. Из янтаря делали не только носимые украшения, но практичные предметы, такие как портсигары, пепельницы, шкатулки, ларцы и даже часы. Особое место в искусстве занимает знаменитая Янтарная комната.</vt:lpstr>
      <vt:lpstr>Украшения из янтаря </vt:lpstr>
      <vt:lpstr>Применение янтаря </vt:lpstr>
      <vt:lpstr>Применение янтаря </vt:lpstr>
      <vt:lpstr>Янтарь применяется и в других отраслях: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Лариса Лысенко</dc:creator>
  <cp:lastModifiedBy>Інна</cp:lastModifiedBy>
  <cp:revision>10</cp:revision>
  <dcterms:created xsi:type="dcterms:W3CDTF">2017-12-17T15:04:48Z</dcterms:created>
  <dcterms:modified xsi:type="dcterms:W3CDTF">2019-01-12T16:48:27Z</dcterms:modified>
</cp:coreProperties>
</file>