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8475-F7E6-489B-BE38-96359BEA11FE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4185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3C92B-836B-44E3-BC61-9DC0C04E5900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4665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85844-5DB1-4B11-B207-1A6B58B9902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29653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13002DA-C6F9-40DE-8E29-DCBCC420CE4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158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2DA5-38F7-47ED-A762-A07AC746B99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8184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81B4-5AED-44AA-8657-E231AB2B3B2E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804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DFE1-E7EB-4679-83EF-F2E7EFD52640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6791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EDC9-EF9F-4838-8865-6733A932C25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2155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2677-8592-40F2-8FF3-A01C7175DB9A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3448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6D6D-878D-4C4E-A4EE-711D988DDD92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724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4186-F99E-4A09-8DB1-753050880FF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0762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2B1F3-D666-46F7-B2DB-E46562CB87FE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3521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6F4C0-0B03-4BFD-97FE-9667E1494B7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9081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2420888"/>
            <a:ext cx="77724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altLang="en-US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Леса</a:t>
            </a:r>
            <a:endParaRPr lang="ru-RU" alt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13384" y="835732"/>
            <a:ext cx="6400800" cy="83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Природные зоны России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67"/>
          <a:stretch/>
        </p:blipFill>
        <p:spPr>
          <a:xfrm>
            <a:off x="-30940" y="5057800"/>
            <a:ext cx="9252524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09600"/>
            <a:ext cx="4038600" cy="5791200"/>
          </a:xfrm>
        </p:spPr>
        <p:txBody>
          <a:bodyPr/>
          <a:lstStyle/>
          <a:p>
            <a:r>
              <a:rPr lang="ru-RU" altLang="en-US" sz="2000"/>
              <a:t>Почти половину территории России занимают леса.</a:t>
            </a:r>
          </a:p>
          <a:p>
            <a:r>
              <a:rPr lang="ru-RU" altLang="en-US" sz="2000"/>
              <a:t>Больше всего их на европейском Севере и на Дальнем Востоке.</a:t>
            </a:r>
          </a:p>
          <a:p>
            <a:r>
              <a:rPr lang="ru-RU" altLang="en-US" sz="2000"/>
              <a:t>Лесная зона неоднородна и представляет собой мозаику ландшафтов: луга, озёра, реки, поля, пастбища, овраги, болота.</a:t>
            </a:r>
          </a:p>
          <a:p>
            <a:r>
              <a:rPr lang="ru-RU" altLang="en-US" sz="2000"/>
              <a:t>Пятая часть  лесов относится к особо ценным: это водоохранные, защитные, орехопромысловые, притундровые, леса заповедников, заказников, национальных парков.</a:t>
            </a:r>
            <a:endParaRPr lang="ru-RU" altLang="en-US" sz="2800"/>
          </a:p>
        </p:txBody>
      </p:sp>
      <p:pic>
        <p:nvPicPr>
          <p:cNvPr id="6149" name="Picture 5" descr="схема"/>
          <p:cNvPicPr>
            <a:picLocks noChangeAspect="1" noChangeArrowheads="1"/>
          </p:cNvPicPr>
          <p:nvPr/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4800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j029889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89363"/>
            <a:ext cx="1806575" cy="157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63713" y="188913"/>
            <a:ext cx="5400675" cy="719137"/>
          </a:xfrm>
        </p:spPr>
        <p:txBody>
          <a:bodyPr/>
          <a:lstStyle/>
          <a:p>
            <a:pPr marL="533400" indent="-533400" algn="ctr">
              <a:buFont typeface="Monotype Sorts" pitchFamily="2" charset="2"/>
              <a:buNone/>
            </a:pPr>
            <a:r>
              <a:rPr lang="ru-RU" altLang="en-US" sz="4000">
                <a:solidFill>
                  <a:schemeClr val="bg2"/>
                </a:solidFill>
              </a:rPr>
              <a:t>Темнохвойные леса</a:t>
            </a:r>
            <a:endParaRPr lang="ru-RU" altLang="en-US" sz="4800">
              <a:solidFill>
                <a:schemeClr val="bg2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8313" y="836613"/>
            <a:ext cx="835183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en-US" sz="2000"/>
              <a:t>В России наиболее распространены ели двух видов: обыкновенная и сибирская.  Предельный возраст ели – 250-300 лет, вырастает до 30м, редко - до 60м.</a:t>
            </a:r>
          </a:p>
          <a:p>
            <a:r>
              <a:rPr lang="ru-RU" altLang="en-US" sz="2000"/>
              <a:t>На северо-востоке России , в Сибири, на Дальнем Востоке появляется пихта. Похожа на ель (у пихты – шишки смотрят вверх).</a:t>
            </a:r>
            <a:r>
              <a:rPr lang="ru-RU" altLang="en-US" sz="2400"/>
              <a:t> </a:t>
            </a:r>
          </a:p>
          <a:p>
            <a:r>
              <a:rPr lang="ru-RU" altLang="en-US" sz="2000"/>
              <a:t>В южных горах Сибири немало кедровых лесов – кедрачей. Кедр живёт 600 лет и более, вырастает до 1,5 – 2 м. Ценятся его древесина и орешки.</a:t>
            </a:r>
            <a:endParaRPr lang="ru-RU" altLang="en-US"/>
          </a:p>
        </p:txBody>
      </p:sp>
      <p:pic>
        <p:nvPicPr>
          <p:cNvPr id="7177" name="Picture 9" descr="C:\Documents and Settings\user\Рабочий стол\на_выст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5322888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C:\Documents and Settings\user\Рабочий стол\на_выст\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724400"/>
            <a:ext cx="155257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 descr="C:\Documents and Settings\user\Рабочий стол\на_выст\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657600"/>
            <a:ext cx="2473325" cy="247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63713" y="188913"/>
            <a:ext cx="5400675" cy="719137"/>
          </a:xfrm>
        </p:spPr>
        <p:txBody>
          <a:bodyPr/>
          <a:lstStyle/>
          <a:p>
            <a:pPr marL="533400" indent="-533400" algn="ctr">
              <a:buFont typeface="Monotype Sorts" pitchFamily="2" charset="2"/>
              <a:buNone/>
            </a:pPr>
            <a:r>
              <a:rPr lang="ru-RU" altLang="en-US" sz="4000">
                <a:solidFill>
                  <a:schemeClr val="bg2"/>
                </a:solidFill>
              </a:rPr>
              <a:t>Светлохвойные леса</a:t>
            </a:r>
            <a:endParaRPr lang="ru-RU" altLang="en-US" sz="4800">
              <a:solidFill>
                <a:schemeClr val="bg2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388" y="836613"/>
            <a:ext cx="4608512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en-US" sz="2000"/>
              <a:t>В лиственничных и сосновых лесах нет сплошной тени.</a:t>
            </a:r>
          </a:p>
          <a:p>
            <a:pPr>
              <a:buFont typeface="Monotype Sorts" pitchFamily="2" charset="2"/>
              <a:buNone/>
            </a:pPr>
            <a:endParaRPr lang="ru-RU" altLang="en-US" sz="2000"/>
          </a:p>
          <a:p>
            <a:r>
              <a:rPr lang="ru-RU" altLang="en-US" sz="2000"/>
              <a:t>Лиственница растёт от Архангельска до Тихого океана. Лиственница – пионер леса. Она легко поселяется на оголённых после пожара метах. Растут долго – 300-400 лет, высотой – 8-10м, 10 см в обхвате.</a:t>
            </a:r>
          </a:p>
          <a:p>
            <a:endParaRPr lang="ru-RU" altLang="en-US" sz="2000"/>
          </a:p>
          <a:p>
            <a:r>
              <a:rPr lang="ru-RU" altLang="en-US" sz="2000"/>
              <a:t>Сосновый лес часто называют бором.. На плодородных почвах дерево может прожить до 500 лет, достигать высоты 50 м, быть  более 1м в диаметре.  В промышленности используется не только ценная  сосновая древесина, но и смола и хвоя.</a:t>
            </a:r>
            <a:endParaRPr lang="ru-RU" altLang="en-US"/>
          </a:p>
        </p:txBody>
      </p:sp>
      <p:pic>
        <p:nvPicPr>
          <p:cNvPr id="8204" name="Picture 12" descr="C:\Documents and Settings\user\Рабочий стол\на_выст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088" y="914400"/>
            <a:ext cx="26066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5" name="Picture 13" descr="C:\Documents and Settings\user\Рабочий стол\на_выст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447800"/>
            <a:ext cx="1592263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 descr="C:\Documents and Settings\user\Рабочий стол\на_выст\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962400"/>
            <a:ext cx="2595563" cy="268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63713" y="188913"/>
            <a:ext cx="5400675" cy="719137"/>
          </a:xfrm>
        </p:spPr>
        <p:txBody>
          <a:bodyPr/>
          <a:lstStyle/>
          <a:p>
            <a:pPr marL="533400" indent="-533400" algn="ctr">
              <a:buFont typeface="Monotype Sorts" pitchFamily="2" charset="2"/>
              <a:buNone/>
            </a:pPr>
            <a:r>
              <a:rPr lang="ru-RU" altLang="en-US" sz="4000">
                <a:solidFill>
                  <a:schemeClr val="bg2"/>
                </a:solidFill>
              </a:rPr>
              <a:t>Мелколиственные леса</a:t>
            </a:r>
            <a:endParaRPr lang="ru-RU" altLang="en-US" sz="4800">
              <a:solidFill>
                <a:schemeClr val="bg2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79388" y="836613"/>
            <a:ext cx="5761037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en-US" sz="2000"/>
              <a:t>Леса, образованные деревьями с мелкими листьями – осиной,  берёзой, серой ольхой. </a:t>
            </a:r>
          </a:p>
          <a:p>
            <a:pPr>
              <a:buFont typeface="Monotype Sorts" pitchFamily="2" charset="2"/>
              <a:buNone/>
            </a:pPr>
            <a:endParaRPr lang="ru-RU" altLang="en-US" sz="2000"/>
          </a:p>
          <a:p>
            <a:r>
              <a:rPr lang="ru-RU" altLang="en-US" sz="2000"/>
              <a:t>Березняки – символ России. Берёзы растут практически везде. В России насчитывается несколько десятков видов берёз. Но  широко распространены лишь бородавчатая и пушистая. К 70-ти годам достигает 35м в высоту и 70 см в диаметре. Живут до 100-150 лет. </a:t>
            </a:r>
          </a:p>
          <a:p>
            <a:r>
              <a:rPr lang="ru-RU" altLang="en-US" sz="2000"/>
              <a:t>Осина распространена в России повсеместно, но чаще – в ельниках, березняках, дубравах. Осенью листья окрашиваются в яркие цвета от жёлтого до красного. </a:t>
            </a:r>
          </a:p>
          <a:p>
            <a:pPr>
              <a:buFont typeface="Monotype Sorts" pitchFamily="2" charset="2"/>
              <a:buNone/>
            </a:pPr>
            <a:endParaRPr lang="ru-RU" altLang="en-US" sz="2000"/>
          </a:p>
          <a:p>
            <a:r>
              <a:rPr lang="ru-RU" altLang="en-US" sz="2000"/>
              <a:t>Серая ольха недолговечна, живёт всего 50-60 лет. Встречается на влажных почвах, в поймах рек и ручьёв.</a:t>
            </a:r>
            <a:endParaRPr lang="ru-RU" altLang="en-US"/>
          </a:p>
        </p:txBody>
      </p:sp>
      <p:pic>
        <p:nvPicPr>
          <p:cNvPr id="10249" name="Picture 9" descr="C:\Documents and Settings\user\Рабочий стол\на_выст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066800"/>
            <a:ext cx="2446338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C:\Documents and Settings\user\Рабочий стол\на_выст\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0"/>
            <a:ext cx="24288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63713" y="188913"/>
            <a:ext cx="5400675" cy="719137"/>
          </a:xfrm>
        </p:spPr>
        <p:txBody>
          <a:bodyPr/>
          <a:lstStyle/>
          <a:p>
            <a:pPr marL="533400" indent="-533400" algn="ctr">
              <a:buFont typeface="Monotype Sorts" pitchFamily="2" charset="2"/>
              <a:buNone/>
            </a:pPr>
            <a:r>
              <a:rPr lang="ru-RU" altLang="en-US" sz="3600">
                <a:solidFill>
                  <a:schemeClr val="bg2"/>
                </a:solidFill>
              </a:rPr>
              <a:t>Широколиственные леса</a:t>
            </a:r>
            <a:endParaRPr lang="ru-RU" altLang="en-US" sz="4400">
              <a:solidFill>
                <a:schemeClr val="bg2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79388" y="836613"/>
            <a:ext cx="4679950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Font typeface="Monotype Sorts" pitchFamily="2" charset="2"/>
              <a:buChar char="§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50000"/>
              <a:buFont typeface="Monotype Sorts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en-US" sz="2000"/>
              <a:t>Деревья с крупными широколиственными и твёрдой древесиной – дуб, липа, клён, ясень, бук. Господствуют в южной части лесной зоны.</a:t>
            </a:r>
          </a:p>
          <a:p>
            <a:pPr>
              <a:buFont typeface="Monotype Sorts" pitchFamily="2" charset="2"/>
              <a:buNone/>
            </a:pPr>
            <a:endParaRPr lang="ru-RU" altLang="en-US" sz="2000"/>
          </a:p>
          <a:p>
            <a:r>
              <a:rPr lang="ru-RU" altLang="en-US" sz="2000"/>
              <a:t>Дубы – только в Европейской части России и на Дальнем Востоке. Живут до 500 лет и достигают 50м в высоту. Предпочитает плодородные почвы. </a:t>
            </a:r>
          </a:p>
          <a:p>
            <a:pPr>
              <a:buFont typeface="Monotype Sorts" pitchFamily="2" charset="2"/>
              <a:buNone/>
            </a:pPr>
            <a:endParaRPr lang="ru-RU" altLang="en-US" sz="2000"/>
          </a:p>
          <a:p>
            <a:r>
              <a:rPr lang="ru-RU" altLang="en-US" sz="2000"/>
              <a:t>Медовые липняки. Липа – холодостойкая, не боится тени . Предельный возраст – 600 лет. Липняки – место бортничества. Лучший медонос. Прекрасное декоративное дерево.</a:t>
            </a:r>
            <a:endParaRPr lang="ru-RU" altLang="en-US"/>
          </a:p>
        </p:txBody>
      </p:sp>
      <p:pic>
        <p:nvPicPr>
          <p:cNvPr id="9225" name="Picture 9" descr="C:\Documents and Settings\user\Рабочий стол\на_выст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762000"/>
            <a:ext cx="1965325" cy="265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C:\Documents and Settings\user\Рабочий стол\на_выст\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95600"/>
            <a:ext cx="25908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7" name="Picture 11" descr="C:\Documents and Settings\user\Рабочий стол\на_выст\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733800"/>
            <a:ext cx="2268538" cy="284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434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Monotype Sorts</vt:lpstr>
      <vt:lpstr>Office Theme</vt:lpstr>
      <vt:lpstr>Леса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himnasy3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Леса</dc:title>
  <dc:creator>user</dc:creator>
  <cp:lastModifiedBy>pptforschool.ru</cp:lastModifiedBy>
  <cp:revision>12</cp:revision>
  <dcterms:created xsi:type="dcterms:W3CDTF">2005-01-17T06:06:06Z</dcterms:created>
  <dcterms:modified xsi:type="dcterms:W3CDTF">2018-05-11T10:44:02Z</dcterms:modified>
</cp:coreProperties>
</file>