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71" r:id="rId8"/>
    <p:sldId id="281" r:id="rId9"/>
    <p:sldId id="265" r:id="rId10"/>
    <p:sldId id="268" r:id="rId11"/>
    <p:sldId id="269" r:id="rId12"/>
    <p:sldId id="278" r:id="rId13"/>
    <p:sldId id="27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8219F9-53E3-4C4B-A848-6241D4F0E2B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98492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CF2AD-70C6-4DD9-909B-08E0DD608E0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3086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2D13BC-C760-406B-AC48-5853290B0F5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52882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C2A77D-5940-481F-A304-F64A44B44EE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2548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3B8B76-C2A6-4FAE-838C-46A56130FE1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29578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B188BF-0F51-497D-84F1-C49F21EC6D2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22224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778CF9-BFE9-4BEF-9051-AFFBE136009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4418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01A5D7-9A0F-4A74-963B-B813711EA70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1379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E747F-F87C-47B3-82B8-079353ADAAE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30335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9416-496B-4B4D-90FE-33398F310CE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193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6C15B-6904-4F22-8ABE-8EE2D8DF507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38257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9B74A-CBF4-493D-9E06-72590DDCDA8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37578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01769E-110C-49BC-9D7F-A1AA66801CB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19818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305B7CE-83B1-4D9E-8D3E-E7F632DFC887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b="1" dirty="0" smtClean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Тропические пустыни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76872"/>
            <a:ext cx="5184576" cy="38834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mtClean="0"/>
              <a:t>Животный мир.</a:t>
            </a:r>
          </a:p>
        </p:txBody>
      </p:sp>
      <p:sp>
        <p:nvSpPr>
          <p:cNvPr id="11268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en-US" sz="2400" smtClean="0"/>
              <a:t>По-разному спасаются от палящих лучей солнца обитатели пустыни. Многие из них ведут ночной образ жизни. Днём они находят себе убежище в глубоких норах.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400" smtClean="0"/>
              <a:t>Дневные животные активны лишь в ранние утренние часы, пока песок ещё не раскалился. </a:t>
            </a:r>
          </a:p>
        </p:txBody>
      </p:sp>
      <p:pic>
        <p:nvPicPr>
          <p:cNvPr id="11269" name="Picture 9" descr="Big_Lizard_Sahara_Desert_3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3476625"/>
            <a:ext cx="4500562" cy="3381375"/>
          </a:xfrm>
          <a:noFill/>
        </p:spPr>
      </p:pic>
      <p:pic>
        <p:nvPicPr>
          <p:cNvPr id="11270" name="Picture 11" descr="images (16)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196975"/>
            <a:ext cx="3024187" cy="2216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20713"/>
            <a:ext cx="4038600" cy="5505450"/>
          </a:xfrm>
        </p:spPr>
        <p:txBody>
          <a:bodyPr/>
          <a:lstStyle/>
          <a:p>
            <a:pPr eaLnBrk="1" hangingPunct="1"/>
            <a:r>
              <a:rPr lang="ru-RU" altLang="en-US" sz="2400" smtClean="0"/>
              <a:t>В засушливых местах живут также и крупные представители животного мира. Это верблюды и антилопы. </a:t>
            </a:r>
          </a:p>
          <a:p>
            <a:pPr eaLnBrk="1" hangingPunct="1"/>
            <a:r>
              <a:rPr lang="ru-RU" altLang="en-US" sz="2400" smtClean="0"/>
              <a:t>Антилопы – хорошие бегуны и в поисках воды пробегают огромные расстояния.</a:t>
            </a:r>
          </a:p>
          <a:p>
            <a:pPr eaLnBrk="1" hangingPunct="1"/>
            <a:r>
              <a:rPr lang="ru-RU" altLang="en-US" sz="2400" smtClean="0"/>
              <a:t>А верблюд запасает в тканях своего тела жир, при расходовании которого освобождается вода. </a:t>
            </a:r>
          </a:p>
        </p:txBody>
      </p:sp>
      <p:pic>
        <p:nvPicPr>
          <p:cNvPr id="12292" name="Picture 10" descr="arabiancamel_3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260350"/>
            <a:ext cx="4176713" cy="2886075"/>
          </a:xfrm>
          <a:noFill/>
        </p:spPr>
      </p:pic>
      <p:pic>
        <p:nvPicPr>
          <p:cNvPr id="12293" name="Picture 11" descr="images (21)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3357563"/>
            <a:ext cx="4105275" cy="33162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4856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3000375"/>
            <a:ext cx="4699000" cy="26431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000375"/>
            <a:ext cx="4500562" cy="2617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4500570"/>
            <a:ext cx="3660220" cy="2357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Содержимое 8" descr="i (5)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429000"/>
            <a:ext cx="3786188" cy="2857500"/>
          </a:xfrm>
        </p:spPr>
      </p:pic>
      <p:sp>
        <p:nvSpPr>
          <p:cNvPr id="14340" name="Содержимое 7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3857625"/>
          </a:xfrm>
        </p:spPr>
        <p:txBody>
          <a:bodyPr/>
          <a:lstStyle/>
          <a:p>
            <a:pPr>
              <a:buFontTx/>
              <a:buNone/>
            </a:pPr>
            <a:r>
              <a:rPr lang="ru-RU" altLang="en-US" sz="2400" b="1" dirty="0" smtClean="0"/>
              <a:t>Фе́нек</a:t>
            </a:r>
            <a:r>
              <a:rPr lang="ru-RU" altLang="en-US" sz="2400" dirty="0" smtClean="0"/>
              <a:t>  — миниатюрная лисица своеобразной внешности, которая живёт в пустынях Северной Африки. Своё имя этот зверёк получил от арабского слова </a:t>
            </a:r>
            <a:r>
              <a:rPr lang="ru-RU" altLang="en-US" sz="2400" i="1" dirty="0" smtClean="0"/>
              <a:t>fanak</a:t>
            </a:r>
            <a:r>
              <a:rPr lang="ru-RU" altLang="en-US" sz="2400" dirty="0" smtClean="0"/>
              <a:t>, что означает «лиса».</a:t>
            </a:r>
          </a:p>
          <a:p>
            <a:pPr>
              <a:buFontTx/>
              <a:buNone/>
            </a:pPr>
            <a:r>
              <a:rPr lang="ru-RU" altLang="en-US" sz="2400" dirty="0" smtClean="0"/>
              <a:t>Фенек — самый маленький представитель семейства псовых, по размерам он меньше домашней кошки. Высота в холке 18—22 см, длина тела — 30—40 см, хвоста — до 30 см, весит он до 1,5 кг. Морда короткая, заострённая. Глаза большие. </a:t>
            </a:r>
          </a:p>
        </p:txBody>
      </p:sp>
      <p:pic>
        <p:nvPicPr>
          <p:cNvPr id="14341" name="Рисунок 9" descr="i (6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071813"/>
            <a:ext cx="4052887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Рисунок 10" descr="i (7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14875"/>
            <a:ext cx="4429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mtClean="0"/>
              <a:t>План: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altLang="en-US" sz="2800" smtClean="0"/>
              <a:t>Географическое положение</a:t>
            </a:r>
          </a:p>
          <a:p>
            <a:pPr eaLnBrk="1" hangingPunct="1"/>
            <a:r>
              <a:rPr lang="ru-RU" altLang="en-US" sz="2800" smtClean="0"/>
              <a:t>Климатические особенности</a:t>
            </a:r>
          </a:p>
          <a:p>
            <a:pPr eaLnBrk="1" hangingPunct="1"/>
            <a:r>
              <a:rPr lang="ru-RU" altLang="en-US" sz="2800" smtClean="0"/>
              <a:t>Почвы</a:t>
            </a:r>
          </a:p>
          <a:p>
            <a:pPr eaLnBrk="1" hangingPunct="1"/>
            <a:r>
              <a:rPr lang="ru-RU" altLang="en-US" sz="2800" smtClean="0"/>
              <a:t>Растительный и животный мир</a:t>
            </a:r>
          </a:p>
        </p:txBody>
      </p:sp>
      <p:pic>
        <p:nvPicPr>
          <p:cNvPr id="3077" name="Picture 6" descr="195f_3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1773238"/>
            <a:ext cx="4679950" cy="34591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-214313"/>
            <a:ext cx="8229600" cy="1143001"/>
          </a:xfrm>
        </p:spPr>
        <p:txBody>
          <a:bodyPr/>
          <a:lstStyle/>
          <a:p>
            <a:pPr eaLnBrk="1" hangingPunct="1"/>
            <a:r>
              <a:rPr lang="ru-RU" altLang="en-US" sz="4000" smtClean="0"/>
              <a:t>Географическое положение</a:t>
            </a: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857750"/>
            <a:ext cx="8401050" cy="20002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en-US" sz="2400" smtClean="0"/>
              <a:t>В Северном и Южном полушариях примерно между 15 и 30 широтами находится зона тропических пустынь. Одни пустыни расположены внутри континентов, а другие протянулись вдоль западных побережий материков. </a:t>
            </a:r>
          </a:p>
        </p:txBody>
      </p:sp>
      <p:pic>
        <p:nvPicPr>
          <p:cNvPr id="4101" name="Содержимое 6" descr="i (1)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714375"/>
            <a:ext cx="8215312" cy="4103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>
          <a:xfrm>
            <a:off x="214313" y="5929313"/>
            <a:ext cx="8302625" cy="711200"/>
          </a:xfrm>
        </p:spPr>
        <p:txBody>
          <a:bodyPr/>
          <a:lstStyle/>
          <a:p>
            <a:pPr eaLnBrk="1" hangingPunct="1"/>
            <a:r>
              <a:rPr lang="ru-RU" altLang="en-US" sz="4000" smtClean="0"/>
              <a:t>Пустыня Намиб</a:t>
            </a:r>
          </a:p>
        </p:txBody>
      </p:sp>
      <p:pic>
        <p:nvPicPr>
          <p:cNvPr id="5124" name="Содержимое 5" descr="i (2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072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5876925"/>
            <a:ext cx="8302625" cy="782638"/>
          </a:xfrm>
        </p:spPr>
        <p:txBody>
          <a:bodyPr/>
          <a:lstStyle/>
          <a:p>
            <a:pPr eaLnBrk="1" hangingPunct="1"/>
            <a:r>
              <a:rPr lang="ru-RU" altLang="en-US" smtClean="0"/>
              <a:t>Пустыня Сахара</a:t>
            </a:r>
          </a:p>
        </p:txBody>
      </p:sp>
      <p:pic>
        <p:nvPicPr>
          <p:cNvPr id="6148" name="Содержимое 5" descr="Hw2wC8DwCVQ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072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4"/>
          <p:cNvSpPr>
            <a:spLocks noGrp="1"/>
          </p:cNvSpPr>
          <p:nvPr>
            <p:ph sz="half" idx="1"/>
          </p:nvPr>
        </p:nvSpPr>
        <p:spPr>
          <a:xfrm>
            <a:off x="357188" y="1357313"/>
            <a:ext cx="8358187" cy="5357812"/>
          </a:xfrm>
        </p:spPr>
        <p:txBody>
          <a:bodyPr/>
          <a:lstStyle/>
          <a:p>
            <a:r>
              <a:rPr lang="ru-RU" altLang="en-US" smtClean="0"/>
              <a:t>Тип климата — теплый, сухой (засушливый). Температурный режим пустыни зависит, в первую очередь, от её географического положения. </a:t>
            </a:r>
          </a:p>
          <a:p>
            <a:r>
              <a:rPr lang="ru-RU" altLang="en-US" smtClean="0"/>
              <a:t>Обычная температура + 50 °C, а максимальная температура, зарегистрированная в Сахаре, составляет + 58 °C. Ночью температура гораздо ниже, так как нагретая почва быстро теряет тепло (погода в пустыне почти всегда ясная, и ночью после жаркого дня возможны иногда даже заморозки).</a:t>
            </a:r>
          </a:p>
        </p:txBody>
      </p:sp>
      <p:sp>
        <p:nvSpPr>
          <p:cNvPr id="7172" name="Содержимое 5"/>
          <p:cNvSpPr>
            <a:spLocks noGrp="1"/>
          </p:cNvSpPr>
          <p:nvPr>
            <p:ph sz="half" idx="2"/>
          </p:nvPr>
        </p:nvSpPr>
        <p:spPr>
          <a:xfrm>
            <a:off x="714375" y="0"/>
            <a:ext cx="7572375" cy="1500188"/>
          </a:xfrm>
        </p:spPr>
        <p:txBody>
          <a:bodyPr/>
          <a:lstStyle/>
          <a:p>
            <a:pPr>
              <a:buFontTx/>
              <a:buNone/>
            </a:pPr>
            <a:r>
              <a:rPr lang="ru-RU" altLang="en-US" smtClean="0"/>
              <a:t>       </a:t>
            </a:r>
          </a:p>
          <a:p>
            <a:pPr>
              <a:buFontTx/>
              <a:buNone/>
            </a:pPr>
            <a:r>
              <a:rPr lang="ru-RU" altLang="en-US" sz="3600" smtClean="0"/>
              <a:t>                        Климат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6562" y="482890"/>
            <a:ext cx="8258175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en-US" sz="2800" dirty="0" smtClean="0"/>
              <a:t>Годовая сумма осадков в Сахаре почти повсюду меньше 100мм. Во внутренних частях осадков иногда не бывает по нескольку лет.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800" dirty="0" smtClean="0"/>
              <a:t>Облака – редкое явление, поэтому солнечные лучи особенно сильно нагревают земную поверхность. В летнее время жара достигает 40-50</a:t>
            </a:r>
            <a:r>
              <a:rPr lang="en-US" altLang="en-US" sz="2800" dirty="0" smtClean="0"/>
              <a:t>°C</a:t>
            </a:r>
            <a:r>
              <a:rPr lang="ru-RU" altLang="en-US" sz="2800" dirty="0" smtClean="0"/>
              <a:t> в тени.</a:t>
            </a:r>
          </a:p>
          <a:p>
            <a:pPr eaLnBrk="1" hangingPunct="1">
              <a:lnSpc>
                <a:spcPct val="80000"/>
              </a:lnSpc>
            </a:pPr>
            <a:endParaRPr lang="ru-RU" alt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501008"/>
            <a:ext cx="5631957" cy="3060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mtClean="0"/>
              <a:t>Почвы</a:t>
            </a:r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35852" y="1124744"/>
            <a:ext cx="8672296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dirty="0" smtClean="0"/>
              <a:t>    </a:t>
            </a:r>
            <a:r>
              <a:rPr lang="ru-RU" altLang="en-US" sz="2400" dirty="0" smtClean="0"/>
              <a:t>Примитивные </a:t>
            </a:r>
            <a:r>
              <a:rPr lang="ru-RU" altLang="en-US" sz="2400" dirty="0" smtClean="0"/>
              <a:t>почвы тропических пустынь очень бедны гумусом и только в относительно влажных районах формируются сероземы. Почвенный покров в тропических пустынях, как правило отсутствует. Обширные пространства покрыты песками или россыпями щебня и гальки</a:t>
            </a:r>
            <a:r>
              <a:rPr lang="ru-RU" altLang="en-US" sz="2400" dirty="0" smtClean="0"/>
              <a:t>, </a:t>
            </a:r>
            <a:endParaRPr lang="ru-RU" alt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059" y="3355516"/>
            <a:ext cx="4445960" cy="33344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5852" y="3314591"/>
            <a:ext cx="4392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altLang="en-US" sz="2400" kern="0" dirty="0" smtClean="0">
                <a:solidFill>
                  <a:srgbClr val="FFFFFF"/>
                </a:solidFill>
                <a:latin typeface="Arial"/>
              </a:rPr>
              <a:t>    </a:t>
            </a:r>
            <a:r>
              <a:rPr lang="ru-RU" altLang="en-US" sz="2400" kern="0" dirty="0" smtClean="0">
                <a:solidFill>
                  <a:srgbClr val="FFFFFF"/>
                </a:solidFill>
                <a:latin typeface="Arial"/>
              </a:rPr>
              <a:t>на </a:t>
            </a:r>
            <a:r>
              <a:rPr lang="ru-RU" altLang="en-US" sz="2400" kern="0" dirty="0">
                <a:solidFill>
                  <a:srgbClr val="FFFFFF"/>
                </a:solidFill>
                <a:latin typeface="Arial"/>
              </a:rPr>
              <a:t>поверхности которых образуется характерная блестящая тёмная корка, так называемый пустынный загар, защищающий горные породы от быстрого выветривания и разрушения.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en-US" smtClean="0"/>
              <a:t>Растительность.</a:t>
            </a: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00125"/>
            <a:ext cx="4471988" cy="5668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en-US" sz="2000" dirty="0" smtClean="0"/>
              <a:t>Растительность в Сахаре чрезвычайно скудная а местами особенно в центральной части её нет совсем. Кое где растут отдельные пучки трав и колючие кустарники. Только в оазисах развивается богатая растительность.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000" dirty="0" smtClean="0"/>
              <a:t>Главное и часто единственное дерево оазисов Сахара – финиковая пальма. Финиковая пальма – дерево высотой до 30 метров, с диаметром ствола у основании до 2 метров. Плод – односемянная ягода, заключённая в плотную кожистую оболочку, предохраняющая её от высыхания </a:t>
            </a:r>
          </a:p>
        </p:txBody>
      </p:sp>
      <p:pic>
        <p:nvPicPr>
          <p:cNvPr id="10245" name="Содержимое 8" descr="1270824652_1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9159" y="1143000"/>
            <a:ext cx="4004742" cy="55147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311</Words>
  <Application>Microsoft Office PowerPoint</Application>
  <PresentationFormat>On-screen Show (4:3)</PresentationFormat>
  <Paragraphs>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Оформление по умолчанию</vt:lpstr>
      <vt:lpstr>Тропические пустыни</vt:lpstr>
      <vt:lpstr>План:</vt:lpstr>
      <vt:lpstr>Географическое положение</vt:lpstr>
      <vt:lpstr>Пустыня Намиб</vt:lpstr>
      <vt:lpstr>Пустыня Сахара</vt:lpstr>
      <vt:lpstr>PowerPoint Presentation</vt:lpstr>
      <vt:lpstr>PowerPoint Presentation</vt:lpstr>
      <vt:lpstr>Почвы</vt:lpstr>
      <vt:lpstr>Растительность.</vt:lpstr>
      <vt:lpstr>Животный мир.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ПУСТЫНИ</dc:title>
  <dc:creator>Ирина</dc:creator>
  <cp:lastModifiedBy>pptforschool.ru</cp:lastModifiedBy>
  <cp:revision>23</cp:revision>
  <dcterms:created xsi:type="dcterms:W3CDTF">2010-11-20T05:07:52Z</dcterms:created>
  <dcterms:modified xsi:type="dcterms:W3CDTF">2018-02-24T11:56:24Z</dcterms:modified>
</cp:coreProperties>
</file>