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атмосферного воздуха</c:v>
                </c:pt>
              </c:strCache>
            </c:strRef>
          </c:tx>
          <c:dLbls>
            <c:dLbl>
              <c:idx val="0"/>
              <c:layout>
                <c:manualLayout>
                  <c:x val="-0.15284088474339025"/>
                  <c:y val="-0.2948261388220382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569907678536571"/>
                  <c:y val="8.567544525871555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азот</c:v>
                </c:pt>
                <c:pt idx="1">
                  <c:v>кислород</c:v>
                </c:pt>
                <c:pt idx="2">
                  <c:v>другие газы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0.78</c:v>
                </c:pt>
                <c:pt idx="1">
                  <c:v>0.21000000000000008</c:v>
                </c:pt>
                <c:pt idx="2">
                  <c:v>1.0000000000000007E-2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E14E-C837-4CEE-87F4-92A9EED76F6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053D-50B8-4E7B-972C-54E07764E1C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0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E14E-C837-4CEE-87F4-92A9EED76F6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053D-50B8-4E7B-972C-54E07764E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4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E14E-C837-4CEE-87F4-92A9EED76F6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053D-50B8-4E7B-972C-54E07764E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1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E14E-C837-4CEE-87F4-92A9EED76F6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053D-50B8-4E7B-972C-54E07764E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92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E14E-C837-4CEE-87F4-92A9EED76F6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053D-50B8-4E7B-972C-54E07764E1C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71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E14E-C837-4CEE-87F4-92A9EED76F6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053D-50B8-4E7B-972C-54E07764E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5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E14E-C837-4CEE-87F4-92A9EED76F6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053D-50B8-4E7B-972C-54E07764E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E14E-C837-4CEE-87F4-92A9EED76F6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053D-50B8-4E7B-972C-54E07764E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75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E14E-C837-4CEE-87F4-92A9EED76F6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053D-50B8-4E7B-972C-54E07764E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6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8E0E14E-C837-4CEE-87F4-92A9EED76F6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CD053D-50B8-4E7B-972C-54E07764E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4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E14E-C837-4CEE-87F4-92A9EED76F6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053D-50B8-4E7B-972C-54E07764E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7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8E0E14E-C837-4CEE-87F4-92A9EED76F6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9CD053D-50B8-4E7B-972C-54E07764E1C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7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810532" cy="54776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936539"/>
            <a:ext cx="4865924" cy="426987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6000" b="1" spc="-150" dirty="0" smtClean="0">
                <a:ln w="66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Из чего состоит атмосфера </a:t>
            </a:r>
            <a:br>
              <a:rPr lang="ru-RU" sz="6000" b="1" spc="-150" dirty="0" smtClean="0">
                <a:ln w="66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6000" b="1" spc="-150" dirty="0" smtClean="0">
                <a:ln w="66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и как она устроена</a:t>
            </a:r>
            <a:endParaRPr lang="ru-RU" sz="6000" b="1" spc="-150" dirty="0">
              <a:ln w="66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Атмосфера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– это воздушная оболочка Земли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01080" cy="490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0728"/>
          </a:xfrm>
        </p:spPr>
        <p:txBody>
          <a:bodyPr/>
          <a:lstStyle/>
          <a:p>
            <a:r>
              <a:rPr lang="ru-RU" dirty="0" smtClean="0"/>
              <a:t>Состав атмосферы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57150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1B1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КИСЛОРОД. </a:t>
            </a:r>
            <a:r>
              <a:rPr lang="ru-RU" sz="1700" dirty="0" smtClean="0"/>
              <a:t>Запасы кислорода в атмосфере пополняются растениями.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1B1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УГЛЕКИСЛЫЙ  ГАЗ. </a:t>
            </a:r>
            <a:r>
              <a:rPr lang="ru-RU" sz="1700" dirty="0" smtClean="0"/>
              <a:t>Углекислый газ накапливается в атмосфере в результате извержения вулканов, дыхания живых организмов и сжигания топлива.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1B1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ВОДЯНОЙ  ПАР. </a:t>
            </a:r>
            <a:r>
              <a:rPr lang="ru-RU" sz="1700" dirty="0" smtClean="0"/>
              <a:t>Водяной пар поступает в воздух вследствие испарения воды.</a:t>
            </a:r>
          </a:p>
          <a:p>
            <a:pPr marL="0" indent="0">
              <a:buNone/>
            </a:pPr>
            <a:endParaRPr lang="ru-RU" sz="1700" dirty="0" smtClean="0"/>
          </a:p>
          <a:p>
            <a:pPr marL="0" indent="0">
              <a:buNone/>
            </a:pPr>
            <a:r>
              <a:rPr lang="ru-RU" sz="1700" b="1" i="1" dirty="0" smtClean="0"/>
              <a:t>Углекислый газ вместе с водяным паром «берегут» тепло нашей планеты: атмосфера пропускает от Солнца к земной поверхности больше энергии, чем Земля отдает в окружающее космическое пространство. 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1B1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1B1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ОЗОН.</a:t>
            </a:r>
            <a:r>
              <a:rPr lang="ru-RU" sz="1700" b="1" dirty="0" smtClean="0">
                <a:solidFill>
                  <a:srgbClr val="1B1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smtClean="0"/>
              <a:t>Озон образуется из кислорода под действием солнечных лучей и электрических разрядов. Он имеет запах свежести, такой, какой мы ощущаем после грозы. Этого газа в атмосфере очень мало, однако на высоте 20—30 км существует слой воздуха с более высоким содержанием озона. Его называют озоновым экраном. Он, словно щит, оберегает все живое от губительного излучения Солнца.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1B1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ПРИМЕСИ.</a:t>
            </a:r>
            <a:r>
              <a:rPr lang="ru-RU" sz="1700" dirty="0" smtClean="0">
                <a:solidFill>
                  <a:srgbClr val="1B1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smtClean="0"/>
              <a:t>Кроме газов в воздухе атмосферы имеются и твердые примеси. Эти мелкие частицы образуются в результате разрушения горных пород, извержения вулканов, пыльных бурь, сжигания топлива. С одной стороны, они загрязняют воздух, но, с другой стороны, без них невозможно образование облаков.</a:t>
            </a:r>
          </a:p>
          <a:p>
            <a:endParaRPr lang="ru-RU" sz="1700" dirty="0" smtClean="0"/>
          </a:p>
          <a:p>
            <a:endParaRPr lang="ru-RU" sz="1700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Значение атмосферы</a:t>
            </a:r>
            <a:endParaRPr lang="ru-RU" dirty="0"/>
          </a:p>
        </p:txBody>
      </p:sp>
      <p:pic>
        <p:nvPicPr>
          <p:cNvPr id="5" name="Содержимое 4" descr="Image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1846" y="1846263"/>
            <a:ext cx="4544757" cy="4022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14554"/>
            <a:ext cx="4500562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Строение атмосферы</a:t>
            </a:r>
            <a:endParaRPr lang="ru-RU" sz="4800" dirty="0"/>
          </a:p>
        </p:txBody>
      </p:sp>
      <p:pic>
        <p:nvPicPr>
          <p:cNvPr id="4" name="Содержимое 3" descr="Imag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33901" y="0"/>
            <a:ext cx="4610100" cy="6852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Строение атмосферы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2071702"/>
          </a:xfrm>
        </p:spPr>
        <p:txBody>
          <a:bodyPr/>
          <a:lstStyle/>
          <a:p>
            <a:pPr marL="180975" indent="0">
              <a:buNone/>
            </a:pPr>
            <a:r>
              <a:rPr lang="ru-RU" sz="1800" b="1" dirty="0" smtClean="0">
                <a:solidFill>
                  <a:srgbClr val="1B1E91"/>
                </a:solidFill>
              </a:rPr>
              <a:t>В тропосфере находится более </a:t>
            </a:r>
            <a:r>
              <a:rPr lang="ru-RU" sz="1800" b="1" baseline="30000" dirty="0" smtClean="0">
                <a:solidFill>
                  <a:srgbClr val="1B1E91"/>
                </a:solidFill>
              </a:rPr>
              <a:t>4</a:t>
            </a:r>
            <a:r>
              <a:rPr lang="ru-RU" sz="1800" b="1" dirty="0" smtClean="0">
                <a:solidFill>
                  <a:srgbClr val="1B1E91"/>
                </a:solidFill>
              </a:rPr>
              <a:t>/</a:t>
            </a:r>
            <a:r>
              <a:rPr lang="ru-RU" sz="1800" b="1" baseline="-25000" dirty="0" smtClean="0">
                <a:solidFill>
                  <a:srgbClr val="1B1E91"/>
                </a:solidFill>
              </a:rPr>
              <a:t>5</a:t>
            </a:r>
            <a:r>
              <a:rPr lang="ru-RU" sz="1800" b="1" dirty="0" smtClean="0">
                <a:solidFill>
                  <a:srgbClr val="1B1E91"/>
                </a:solidFill>
              </a:rPr>
              <a:t> всего атмосферного воздуха. Причем более половины его сосредоточено до высоты 5 км. Температура воздуха убывает здесь с высотой и достигает у верхней границы -55 С. В тропосфере содержится почти вся атмосферная влага. В ней формируются облака, приносящие дождь, снег, град. Здесь же происходит постоянное движение воздуха, образуется ветер. В тропосфере протекает жизнь человека, растений.</a:t>
            </a:r>
          </a:p>
          <a:p>
            <a:pPr>
              <a:buNone/>
            </a:pPr>
            <a:endParaRPr lang="ru-RU" sz="1600" b="1" dirty="0" smtClean="0">
              <a:solidFill>
                <a:srgbClr val="1B1E91"/>
              </a:solidFill>
            </a:endParaRPr>
          </a:p>
          <a:p>
            <a:pPr>
              <a:buNone/>
            </a:pPr>
            <a:endParaRPr lang="ru-RU" sz="1600" b="1" dirty="0" smtClean="0">
              <a:solidFill>
                <a:srgbClr val="1B1E91"/>
              </a:solidFill>
            </a:endParaRPr>
          </a:p>
          <a:p>
            <a:pPr>
              <a:buNone/>
            </a:pPr>
            <a:endParaRPr lang="ru-RU" sz="1600" b="1" dirty="0">
              <a:solidFill>
                <a:srgbClr val="1B1E9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00108"/>
            <a:ext cx="914400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Тропосфера</a:t>
            </a:r>
            <a:r>
              <a:rPr lang="ru-RU" b="1" dirty="0" smtClean="0"/>
              <a:t> - это нижний слой атмосферы, простирающийся до высоты 8-10 км над полюсами, 10-12 км в средних широтах и 16-18 км над экватором.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000504"/>
            <a:ext cx="914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Стратосфера </a:t>
            </a:r>
            <a:r>
              <a:rPr lang="ru-RU" b="1" dirty="0" smtClean="0"/>
              <a:t>- это слой атмосферы, лежащий над тропосферой до высоты 55 км.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00768"/>
            <a:ext cx="9144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1B1E91"/>
                </a:solidFill>
              </a:rPr>
              <a:t>Выше стратосферы выделяется еще несколько атмосферных слоев, которые постепенно переходят в безвоздушное пространство.</a:t>
            </a:r>
            <a:endParaRPr lang="ru-RU" sz="2000" b="1" i="1" dirty="0">
              <a:solidFill>
                <a:srgbClr val="1B1E9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92919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ru-RU" b="1" dirty="0" smtClean="0">
                <a:solidFill>
                  <a:srgbClr val="1B1E91"/>
                </a:solidFill>
                <a:latin typeface="Constantia" pitchFamily="18" charset="0"/>
              </a:rPr>
              <a:t>В стратосфере воздух более разреженный, чем в тропосфере. В ней почти не образуется облаков, так как очень мало водяного пара. Температура воздуха здесь растет с высотой и у верхней границы близка к О °С.</a:t>
            </a:r>
            <a:endParaRPr lang="ru-RU" dirty="0">
              <a:solidFill>
                <a:srgbClr val="1B1E9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Выполните 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0974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1.</a:t>
            </a:r>
            <a:r>
              <a:rPr lang="ru-RU" sz="3600" b="1" dirty="0" smtClean="0"/>
              <a:t> Атмосфера – это оболочка		</a:t>
            </a:r>
          </a:p>
          <a:p>
            <a:pPr>
              <a:buNone/>
            </a:pPr>
            <a:r>
              <a:rPr lang="ru-RU" sz="3600" b="1" dirty="0" smtClean="0"/>
              <a:t>а. Газовая</a:t>
            </a:r>
          </a:p>
          <a:p>
            <a:pPr>
              <a:buNone/>
            </a:pPr>
            <a:r>
              <a:rPr lang="ru-RU" sz="3600" b="1" dirty="0" smtClean="0"/>
              <a:t>б. Водная</a:t>
            </a:r>
          </a:p>
          <a:p>
            <a:pPr>
              <a:buNone/>
            </a:pPr>
            <a:r>
              <a:rPr lang="ru-RU" sz="3600" b="1" dirty="0" smtClean="0"/>
              <a:t>в. Соленая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2.</a:t>
            </a:r>
            <a:r>
              <a:rPr lang="ru-RU" sz="3600" b="1" dirty="0" smtClean="0"/>
              <a:t> Самый нижний слой атмосферы:</a:t>
            </a:r>
          </a:p>
          <a:p>
            <a:pPr>
              <a:buNone/>
            </a:pPr>
            <a:r>
              <a:rPr lang="ru-RU" sz="3600" b="1" dirty="0" smtClean="0"/>
              <a:t>а. Стратосфера</a:t>
            </a:r>
          </a:p>
          <a:p>
            <a:pPr>
              <a:buNone/>
            </a:pPr>
            <a:r>
              <a:rPr lang="ru-RU" sz="3600" b="1" dirty="0" smtClean="0"/>
              <a:t>б. Тропосфера</a:t>
            </a:r>
          </a:p>
          <a:p>
            <a:pPr>
              <a:buNone/>
            </a:pPr>
            <a:r>
              <a:rPr lang="ru-RU" sz="3600" b="1" dirty="0" smtClean="0"/>
              <a:t>в. Верхние слои атмосферы</a:t>
            </a:r>
          </a:p>
          <a:p>
            <a:pPr>
              <a:buNone/>
            </a:pPr>
            <a:endParaRPr lang="ru-RU" sz="3600" b="1" dirty="0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Выполните 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500726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3.</a:t>
            </a:r>
            <a:r>
              <a:rPr lang="ru-RU" sz="3600" b="1" dirty="0" smtClean="0"/>
              <a:t> Кислорода в воздухе содержится:</a:t>
            </a:r>
          </a:p>
          <a:p>
            <a:pPr>
              <a:buNone/>
            </a:pPr>
            <a:r>
              <a:rPr lang="ru-RU" sz="3600" b="1" dirty="0" smtClean="0"/>
              <a:t>а. 30%</a:t>
            </a:r>
          </a:p>
          <a:p>
            <a:pPr>
              <a:buNone/>
            </a:pPr>
            <a:r>
              <a:rPr lang="ru-RU" sz="3600" b="1" dirty="0" smtClean="0"/>
              <a:t>б. 21%</a:t>
            </a:r>
          </a:p>
          <a:p>
            <a:pPr>
              <a:buNone/>
            </a:pPr>
            <a:r>
              <a:rPr lang="ru-RU" sz="3600" b="1" dirty="0" smtClean="0"/>
              <a:t>в. 78%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4.</a:t>
            </a:r>
            <a:r>
              <a:rPr lang="ru-RU" sz="3600" b="1" dirty="0" smtClean="0"/>
              <a:t> В тропосфере образуются:</a:t>
            </a:r>
          </a:p>
          <a:p>
            <a:pPr>
              <a:buNone/>
            </a:pPr>
            <a:r>
              <a:rPr lang="ru-RU" sz="3600" b="1" dirty="0" smtClean="0"/>
              <a:t>а. Облака</a:t>
            </a:r>
          </a:p>
          <a:p>
            <a:pPr>
              <a:buNone/>
            </a:pPr>
            <a:r>
              <a:rPr lang="ru-RU" sz="3600" b="1" dirty="0" smtClean="0"/>
              <a:t>б. Ультрафиолетовые лучи</a:t>
            </a:r>
          </a:p>
          <a:p>
            <a:pPr>
              <a:buNone/>
            </a:pPr>
            <a:r>
              <a:rPr lang="ru-RU" sz="3600" b="1" dirty="0" smtClean="0"/>
              <a:t>в. Грунтовые воды</a:t>
            </a:r>
          </a:p>
          <a:p>
            <a:pPr>
              <a:buNone/>
            </a:pPr>
            <a:endParaRPr lang="ru-RU" sz="3600" b="1" dirty="0"/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</TotalTime>
  <Words>420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 Black</vt:lpstr>
      <vt:lpstr>Calibri</vt:lpstr>
      <vt:lpstr>Calibri Light</vt:lpstr>
      <vt:lpstr>Constantia</vt:lpstr>
      <vt:lpstr>Retrospect</vt:lpstr>
      <vt:lpstr>Из чего состоит атмосфера  и как она устроена</vt:lpstr>
      <vt:lpstr>Атмосфера  – это воздушная оболочка Земли</vt:lpstr>
      <vt:lpstr>Состав атмосферы</vt:lpstr>
      <vt:lpstr>Значение атмосферы</vt:lpstr>
      <vt:lpstr>Строение атмосферы</vt:lpstr>
      <vt:lpstr>Строение атмосферы</vt:lpstr>
      <vt:lpstr>Выполните тест</vt:lpstr>
      <vt:lpstr>Выполните тест</vt:lpstr>
    </vt:vector>
  </TitlesOfParts>
  <Company>*Питер-Company*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чего состоит атмосфера и как она устроена?</dc:title>
  <dc:creator>Дмитрий Каленюк</dc:creator>
  <cp:lastModifiedBy>pptforschool.ru</cp:lastModifiedBy>
  <cp:revision>12</cp:revision>
  <dcterms:created xsi:type="dcterms:W3CDTF">2013-01-10T08:53:12Z</dcterms:created>
  <dcterms:modified xsi:type="dcterms:W3CDTF">2018-02-24T13:02:30Z</dcterms:modified>
</cp:coreProperties>
</file>