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60"/>
  </p:normalViewPr>
  <p:slideViewPr>
    <p:cSldViewPr>
      <p:cViewPr varScale="1">
        <p:scale>
          <a:sx n="70" d="100"/>
          <a:sy n="70" d="100"/>
        </p:scale>
        <p:origin x="7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2671-8119-4A04-AD0C-05071189F6ED}" type="datetimeFigureOut">
              <a:rPr lang="es-ES" smtClean="0"/>
              <a:t>20/02/2018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C55F-04F2-4D45-B631-BD657C0C43C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18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2671-8119-4A04-AD0C-05071189F6ED}" type="datetimeFigureOut">
              <a:rPr lang="es-ES" smtClean="0"/>
              <a:t>20/02/2018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C55F-04F2-4D45-B631-BD657C0C43C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724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2671-8119-4A04-AD0C-05071189F6ED}" type="datetimeFigureOut">
              <a:rPr lang="es-ES" smtClean="0"/>
              <a:t>20/02/2018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C55F-04F2-4D45-B631-BD657C0C43C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61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2671-8119-4A04-AD0C-05071189F6ED}" type="datetimeFigureOut">
              <a:rPr lang="es-ES" smtClean="0"/>
              <a:t>20/02/2018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C55F-04F2-4D45-B631-BD657C0C43C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79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2671-8119-4A04-AD0C-05071189F6ED}" type="datetimeFigureOut">
              <a:rPr lang="es-ES" smtClean="0"/>
              <a:t>20/02/2018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C55F-04F2-4D45-B631-BD657C0C43C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591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2671-8119-4A04-AD0C-05071189F6ED}" type="datetimeFigureOut">
              <a:rPr lang="es-ES" smtClean="0"/>
              <a:t>20/02/2018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C55F-04F2-4D45-B631-BD657C0C43C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83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2671-8119-4A04-AD0C-05071189F6ED}" type="datetimeFigureOut">
              <a:rPr lang="es-ES" smtClean="0"/>
              <a:t>20/02/2018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C55F-04F2-4D45-B631-BD657C0C43C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85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2671-8119-4A04-AD0C-05071189F6ED}" type="datetimeFigureOut">
              <a:rPr lang="es-ES" smtClean="0"/>
              <a:t>20/02/2018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C55F-04F2-4D45-B631-BD657C0C43C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224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2671-8119-4A04-AD0C-05071189F6ED}" type="datetimeFigureOut">
              <a:rPr lang="es-ES" smtClean="0"/>
              <a:t>20/02/2018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C55F-04F2-4D45-B631-BD657C0C43C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49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2671-8119-4A04-AD0C-05071189F6ED}" type="datetimeFigureOut">
              <a:rPr lang="es-ES" smtClean="0"/>
              <a:t>20/02/2018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C55F-04F2-4D45-B631-BD657C0C43C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55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2671-8119-4A04-AD0C-05071189F6ED}" type="datetimeFigureOut">
              <a:rPr lang="es-ES" smtClean="0"/>
              <a:t>20/02/2018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C55F-04F2-4D45-B631-BD657C0C43C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23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F2671-8119-4A04-AD0C-05071189F6ED}" type="datetimeFigureOut">
              <a:rPr lang="es-ES" smtClean="0"/>
              <a:t>20/02/2018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CC55F-04F2-4D45-B631-BD657C0C43C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2046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1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2.wdp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5.wdp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7.wdp"/><Relationship Id="rId5" Type="http://schemas.openxmlformats.org/officeDocument/2006/relationships/image" Target="../media/image22.png"/><Relationship Id="rId4" Type="http://schemas.microsoft.com/office/2007/relationships/hdphoto" Target="../media/hdphoto2.wdp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8.wdp"/><Relationship Id="rId5" Type="http://schemas.openxmlformats.org/officeDocument/2006/relationships/image" Target="../media/image24.png"/><Relationship Id="rId10" Type="http://schemas.microsoft.com/office/2007/relationships/hdphoto" Target="../media/hdphoto1.wdp"/><Relationship Id="rId4" Type="http://schemas.microsoft.com/office/2007/relationships/hdphoto" Target="../media/hdphoto2.wdp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0.wdp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microsoft.com/office/2007/relationships/hdphoto" Target="../media/hdphoto2.wdp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1.png"/><Relationship Id="rId4" Type="http://schemas.microsoft.com/office/2007/relationships/hdphoto" Target="../media/hdphoto2.wdp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heathermoisevevo.com/img/bord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21" t="8741" r="13267" b="8693"/>
          <a:stretch/>
        </p:blipFill>
        <p:spPr bwMode="auto">
          <a:xfrm>
            <a:off x="-11428" y="6017"/>
            <a:ext cx="9263948" cy="685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 am adopting her. Don't your think she has the prettiest eyes. I am trying to see if she has any powers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5" b="88258" l="400" r="100000">
                        <a14:foregroundMark x1="20800" y1="63796" x2="19600" y2="65362"/>
                        <a14:foregroundMark x1="69000" y1="60665" x2="67800" y2="67123"/>
                        <a14:foregroundMark x1="34000" y1="57534" x2="35200" y2="57534"/>
                        <a14:foregroundMark x1="54000" y1="47945" x2="51400" y2="48924"/>
                        <a14:foregroundMark x1="56600" y1="81800" x2="59000" y2="77104"/>
                        <a14:backgroundMark x1="72600" y1="32094" x2="79000" y2="48141"/>
                        <a14:backgroundMark x1="76200" y1="50685" x2="80400" y2="55186"/>
                        <a14:backgroundMark x1="83800" y1="60274" x2="93200" y2="65362"/>
                        <a14:backgroundMark x1="16800" y1="36399" x2="13200" y2="39922"/>
                        <a14:backgroundMark x1="11000" y1="47162" x2="11200" y2="55186"/>
                        <a14:backgroundMark x1="28800" y1="19765" x2="35200" y2="17613"/>
                        <a14:backgroundMark x1="45800" y1="18200" x2="50400" y2="19961"/>
                        <a14:backgroundMark x1="56800" y1="23092" x2="60800" y2="25440"/>
                        <a14:backgroundMark x1="37600" y1="17613" x2="39000" y2="17613"/>
                        <a14:backgroundMark x1="43800" y1="17613" x2="42600" y2="17613"/>
                        <a14:backgroundMark x1="23200" y1="23288" x2="20800" y2="24853"/>
                        <a14:backgroundMark x1="26200" y1="20744" x2="23600" y2="22309"/>
                        <a14:backgroundMark x1="28800" y1="19374" x2="28000" y2="19765"/>
                        <a14:backgroundMark x1="13600" y1="41096" x2="13600" y2="41096"/>
                        <a14:backgroundMark x1="11600" y1="63014" x2="11600" y2="63014"/>
                        <a14:backgroundMark x1="55000" y1="21526" x2="55000" y2="21526"/>
                        <a14:backgroundMark x1="45800" y1="17808" x2="45800" y2="17808"/>
                        <a14:backgroundMark x1="62600" y1="26027" x2="62600" y2="26027"/>
                        <a14:backgroundMark x1="12400" y1="43836" x2="10400" y2="49119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1" t="16653" b="11581"/>
          <a:stretch/>
        </p:blipFill>
        <p:spPr bwMode="auto">
          <a:xfrm>
            <a:off x="1457685" y="3411325"/>
            <a:ext cx="3886331" cy="2964872"/>
          </a:xfrm>
          <a:prstGeom prst="rect">
            <a:avLst/>
          </a:prstGeom>
          <a:noFill/>
          <a:effectLst>
            <a:outerShdw blurRad="88900" dist="76200" dir="5400000" algn="t" rotWithShape="0">
              <a:prstClr val="black">
                <a:alpha val="4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Llamada de nube"/>
          <p:cNvSpPr/>
          <p:nvPr/>
        </p:nvSpPr>
        <p:spPr>
          <a:xfrm>
            <a:off x="3779912" y="1484784"/>
            <a:ext cx="4248471" cy="2448272"/>
          </a:xfrm>
          <a:prstGeom prst="cloudCallout">
            <a:avLst>
              <a:gd name="adj1" fmla="val -41336"/>
              <a:gd name="adj2" fmla="val 51584"/>
            </a:avLst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s-E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2" descr="https://s-media-cache-ak0.pinimg.com/236x/4b/12/c7/4b12c73088c68eb0f8a16a0fd87d3d6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153" l="0" r="100000">
                        <a14:backgroundMark x1="65254" y1="12288" x2="81356" y2="9322"/>
                        <a14:backgroundMark x1="56356" y1="32627" x2="71186" y2="33475"/>
                        <a14:backgroundMark x1="10593" y1="19915" x2="27119" y2="15254"/>
                        <a14:backgroundMark x1="7203" y1="39407" x2="12288" y2="54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485"/>
          <a:stretch/>
        </p:blipFill>
        <p:spPr bwMode="auto">
          <a:xfrm>
            <a:off x="5368402" y="4509120"/>
            <a:ext cx="2247900" cy="176494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331640" y="190381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SECOND CONDITIONAL</a:t>
            </a:r>
            <a:endParaRPr lang="es-E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53" y="2204864"/>
            <a:ext cx="3645107" cy="9326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484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I am adopting her. Don't your think she has the prettiest eyes. I am trying to see if she has any power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85" b="88258" l="400" r="100000">
                        <a14:foregroundMark x1="20800" y1="63796" x2="19600" y2="65362"/>
                        <a14:foregroundMark x1="69000" y1="60665" x2="67800" y2="67123"/>
                        <a14:foregroundMark x1="34000" y1="57534" x2="35200" y2="57534"/>
                        <a14:foregroundMark x1="54000" y1="47945" x2="51400" y2="48924"/>
                        <a14:foregroundMark x1="56600" y1="81800" x2="59000" y2="77104"/>
                        <a14:backgroundMark x1="72600" y1="32094" x2="79000" y2="48141"/>
                        <a14:backgroundMark x1="76200" y1="50685" x2="80400" y2="55186"/>
                        <a14:backgroundMark x1="83800" y1="60274" x2="93200" y2="65362"/>
                        <a14:backgroundMark x1="16800" y1="36399" x2="13200" y2="39922"/>
                        <a14:backgroundMark x1="11000" y1="47162" x2="11200" y2="55186"/>
                        <a14:backgroundMark x1="28800" y1="19765" x2="35200" y2="17613"/>
                        <a14:backgroundMark x1="45800" y1="18200" x2="50400" y2="19961"/>
                        <a14:backgroundMark x1="56800" y1="23092" x2="60800" y2="25440"/>
                        <a14:backgroundMark x1="37600" y1="17613" x2="39000" y2="17613"/>
                        <a14:backgroundMark x1="43800" y1="17613" x2="42600" y2="17613"/>
                        <a14:backgroundMark x1="23200" y1="23288" x2="20800" y2="24853"/>
                        <a14:backgroundMark x1="26200" y1="20744" x2="23600" y2="22309"/>
                        <a14:backgroundMark x1="28800" y1="19374" x2="28000" y2="19765"/>
                        <a14:backgroundMark x1="13600" y1="41096" x2="13600" y2="41096"/>
                        <a14:backgroundMark x1="11600" y1="63014" x2="11600" y2="63014"/>
                        <a14:backgroundMark x1="55000" y1="21526" x2="55000" y2="21526"/>
                        <a14:backgroundMark x1="45800" y1="17808" x2="45800" y2="17808"/>
                        <a14:backgroundMark x1="62600" y1="26027" x2="62600" y2="26027"/>
                        <a14:backgroundMark x1="12400" y1="43836" x2="10400" y2="49119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1" t="16653" b="11581"/>
          <a:stretch/>
        </p:blipFill>
        <p:spPr bwMode="auto">
          <a:xfrm>
            <a:off x="467544" y="3573016"/>
            <a:ext cx="3886331" cy="2964872"/>
          </a:xfrm>
          <a:prstGeom prst="rect">
            <a:avLst/>
          </a:prstGeom>
          <a:noFill/>
          <a:effectLst>
            <a:outerShdw blurRad="88900" dist="76200" dir="5400000" algn="t" rotWithShape="0">
              <a:prstClr val="black">
                <a:alpha val="4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Llamada de nube"/>
          <p:cNvSpPr/>
          <p:nvPr/>
        </p:nvSpPr>
        <p:spPr>
          <a:xfrm>
            <a:off x="3059832" y="548680"/>
            <a:ext cx="4176464" cy="3312368"/>
          </a:xfrm>
          <a:prstGeom prst="cloudCallout">
            <a:avLst>
              <a:gd name="adj1" fmla="val -52105"/>
              <a:gd name="adj2" fmla="val 50907"/>
            </a:avLst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4067944" y="4005064"/>
            <a:ext cx="4464496" cy="1687890"/>
          </a:xfrm>
          <a:prstGeom prst="wedgeEllipseCallout">
            <a:avLst>
              <a:gd name="adj1" fmla="val -59053"/>
              <a:gd name="adj2" fmla="val 17714"/>
            </a:avLst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solidFill>
                  <a:schemeClr val="bg1"/>
                </a:solidFill>
              </a:rPr>
              <a:t>If</a:t>
            </a:r>
            <a:r>
              <a:rPr lang="es-ES_tradnl" sz="2400" dirty="0" smtClean="0">
                <a:solidFill>
                  <a:schemeClr val="bg1"/>
                </a:solidFill>
              </a:rPr>
              <a:t> I </a:t>
            </a:r>
            <a:r>
              <a:rPr lang="es-ES_tradnl" sz="2400" dirty="0" err="1" smtClean="0">
                <a:solidFill>
                  <a:schemeClr val="bg1"/>
                </a:solidFill>
              </a:rPr>
              <a:t>had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some</a:t>
            </a:r>
            <a:r>
              <a:rPr lang="es-ES_tradnl" sz="2400" dirty="0" smtClean="0">
                <a:solidFill>
                  <a:schemeClr val="bg1"/>
                </a:solidFill>
              </a:rPr>
              <a:t> snacks …</a:t>
            </a:r>
          </a:p>
          <a:p>
            <a:pPr algn="ctr"/>
            <a:r>
              <a:rPr lang="es-ES_tradnl" sz="2400" dirty="0" smtClean="0">
                <a:solidFill>
                  <a:schemeClr val="bg1"/>
                </a:solidFill>
              </a:rPr>
              <a:t>I </a:t>
            </a:r>
            <a:r>
              <a:rPr lang="es-ES_tradnl" sz="2400" dirty="0" err="1" smtClean="0">
                <a:solidFill>
                  <a:schemeClr val="bg1"/>
                </a:solidFill>
              </a:rPr>
              <a:t>would</a:t>
            </a:r>
            <a:r>
              <a:rPr lang="es-ES_tradnl" sz="2400" dirty="0" smtClean="0">
                <a:solidFill>
                  <a:schemeClr val="bg1"/>
                </a:solidFill>
              </a:rPr>
              <a:t> share </a:t>
            </a:r>
            <a:r>
              <a:rPr lang="es-ES_tradnl" sz="2400" dirty="0" err="1" smtClean="0">
                <a:solidFill>
                  <a:schemeClr val="bg1"/>
                </a:solidFill>
              </a:rPr>
              <a:t>them</a:t>
            </a:r>
            <a:endParaRPr lang="es-ES_tradnl" sz="2400" dirty="0" smtClean="0">
              <a:solidFill>
                <a:schemeClr val="bg1"/>
              </a:solidFill>
            </a:endParaRPr>
          </a:p>
          <a:p>
            <a:pPr algn="ctr"/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with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my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friends</a:t>
            </a:r>
            <a:r>
              <a:rPr lang="es-ES_tradnl" sz="2400" dirty="0" smtClean="0">
                <a:solidFill>
                  <a:schemeClr val="bg1"/>
                </a:solidFill>
              </a:rPr>
              <a:t>.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://images.clipartof.com/thumbnails/1140317-Girls-Sharing-A-Bag-Of-Potato-Chips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1083" l="0" r="100000">
                        <a14:foregroundMark x1="72667" y1="14650" x2="76667" y2="1274"/>
                        <a14:foregroundMark x1="73333" y1="56688" x2="73333" y2="64968"/>
                        <a14:foregroundMark x1="76667" y1="56688" x2="80000" y2="66242"/>
                        <a14:foregroundMark x1="30667" y1="79618" x2="61333" y2="82166"/>
                        <a14:foregroundMark x1="20000" y1="26115" x2="23333" y2="46497"/>
                        <a14:foregroundMark x1="47333" y1="42038" x2="53333" y2="52229"/>
                        <a14:foregroundMark x1="70667" y1="19745" x2="72667" y2="10191"/>
                        <a14:foregroundMark x1="78000" y1="7643" x2="89333" y2="18471"/>
                        <a14:foregroundMark x1="30667" y1="41401" x2="38000" y2="38217"/>
                        <a14:backgroundMark x1="76000" y1="58599" x2="76667" y2="64331"/>
                        <a14:backgroundMark x1="36000" y1="37580" x2="36000" y2="37580"/>
                        <a14:backgroundMark x1="31333" y1="40764" x2="34000" y2="3885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580" y="885557"/>
            <a:ext cx="2520967" cy="263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283968" y="623731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Look at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picture</a:t>
            </a:r>
            <a:r>
              <a:rPr lang="es-ES_tradnl" b="1" dirty="0" smtClean="0">
                <a:solidFill>
                  <a:schemeClr val="bg1"/>
                </a:solidFill>
              </a:rPr>
              <a:t> and complete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sentence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heathermoisevevo.com/img/border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6" t="18211" r="18668" b="184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8172400" y="-366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9/15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86132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I am adopting her. Don't your think she has the prettiest eyes. I am trying to see if she has any power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85" b="88258" l="400" r="100000">
                        <a14:foregroundMark x1="20800" y1="63796" x2="19600" y2="65362"/>
                        <a14:foregroundMark x1="69000" y1="60665" x2="67800" y2="67123"/>
                        <a14:foregroundMark x1="34000" y1="57534" x2="35200" y2="57534"/>
                        <a14:foregroundMark x1="54000" y1="47945" x2="51400" y2="48924"/>
                        <a14:foregroundMark x1="56600" y1="81800" x2="59000" y2="77104"/>
                        <a14:backgroundMark x1="72600" y1="32094" x2="79000" y2="48141"/>
                        <a14:backgroundMark x1="76200" y1="50685" x2="80400" y2="55186"/>
                        <a14:backgroundMark x1="83800" y1="60274" x2="93200" y2="65362"/>
                        <a14:backgroundMark x1="16800" y1="36399" x2="13200" y2="39922"/>
                        <a14:backgroundMark x1="11000" y1="47162" x2="11200" y2="55186"/>
                        <a14:backgroundMark x1="28800" y1="19765" x2="35200" y2="17613"/>
                        <a14:backgroundMark x1="45800" y1="18200" x2="50400" y2="19961"/>
                        <a14:backgroundMark x1="56800" y1="23092" x2="60800" y2="25440"/>
                        <a14:backgroundMark x1="37600" y1="17613" x2="39000" y2="17613"/>
                        <a14:backgroundMark x1="43800" y1="17613" x2="42600" y2="17613"/>
                        <a14:backgroundMark x1="23200" y1="23288" x2="20800" y2="24853"/>
                        <a14:backgroundMark x1="26200" y1="20744" x2="23600" y2="22309"/>
                        <a14:backgroundMark x1="28800" y1="19374" x2="28000" y2="19765"/>
                        <a14:backgroundMark x1="13600" y1="41096" x2="13600" y2="41096"/>
                        <a14:backgroundMark x1="11600" y1="63014" x2="11600" y2="63014"/>
                        <a14:backgroundMark x1="55000" y1="21526" x2="55000" y2="21526"/>
                        <a14:backgroundMark x1="45800" y1="17808" x2="45800" y2="17808"/>
                        <a14:backgroundMark x1="62600" y1="26027" x2="62600" y2="26027"/>
                        <a14:backgroundMark x1="12400" y1="43836" x2="10400" y2="49119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1" t="16653" b="11581"/>
          <a:stretch/>
        </p:blipFill>
        <p:spPr bwMode="auto">
          <a:xfrm>
            <a:off x="467544" y="3573016"/>
            <a:ext cx="3886331" cy="2964872"/>
          </a:xfrm>
          <a:prstGeom prst="rect">
            <a:avLst/>
          </a:prstGeom>
          <a:noFill/>
          <a:effectLst>
            <a:outerShdw blurRad="88900" dist="76200" dir="5400000" algn="t" rotWithShape="0">
              <a:prstClr val="black">
                <a:alpha val="4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Llamada de nube"/>
          <p:cNvSpPr/>
          <p:nvPr/>
        </p:nvSpPr>
        <p:spPr>
          <a:xfrm>
            <a:off x="3059832" y="548680"/>
            <a:ext cx="4176464" cy="3312368"/>
          </a:xfrm>
          <a:prstGeom prst="cloudCallout">
            <a:avLst>
              <a:gd name="adj1" fmla="val -52105"/>
              <a:gd name="adj2" fmla="val 50907"/>
            </a:avLst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4067944" y="4005064"/>
            <a:ext cx="3960440" cy="1687890"/>
          </a:xfrm>
          <a:prstGeom prst="wedgeEllipseCallout">
            <a:avLst>
              <a:gd name="adj1" fmla="val -59053"/>
              <a:gd name="adj2" fmla="val 17714"/>
            </a:avLst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solidFill>
                  <a:schemeClr val="bg1"/>
                </a:solidFill>
              </a:rPr>
              <a:t>If</a:t>
            </a:r>
            <a:r>
              <a:rPr lang="es-ES_tradnl" sz="2400" dirty="0" smtClean="0">
                <a:solidFill>
                  <a:schemeClr val="bg1"/>
                </a:solidFill>
              </a:rPr>
              <a:t> I </a:t>
            </a:r>
            <a:r>
              <a:rPr lang="es-ES_tradnl" sz="2400" dirty="0" err="1" smtClean="0">
                <a:solidFill>
                  <a:schemeClr val="bg1"/>
                </a:solidFill>
              </a:rPr>
              <a:t>were</a:t>
            </a:r>
            <a:r>
              <a:rPr lang="es-ES_tradnl" sz="2400" dirty="0" smtClean="0">
                <a:solidFill>
                  <a:schemeClr val="bg1"/>
                </a:solidFill>
              </a:rPr>
              <a:t> a clown…</a:t>
            </a:r>
          </a:p>
          <a:p>
            <a:pPr algn="ctr"/>
            <a:r>
              <a:rPr lang="es-ES_tradnl" sz="2400" dirty="0" smtClean="0">
                <a:solidFill>
                  <a:schemeClr val="bg1"/>
                </a:solidFill>
              </a:rPr>
              <a:t>I </a:t>
            </a:r>
            <a:r>
              <a:rPr lang="es-ES_tradnl" sz="2400" dirty="0" err="1" smtClean="0">
                <a:solidFill>
                  <a:schemeClr val="bg1"/>
                </a:solidFill>
              </a:rPr>
              <a:t>would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make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_tradnl" sz="2400" dirty="0" err="1" smtClean="0">
                <a:solidFill>
                  <a:schemeClr val="bg1"/>
                </a:solidFill>
              </a:rPr>
              <a:t>people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laugh</a:t>
            </a:r>
            <a:r>
              <a:rPr lang="es-ES_tradnl" sz="2400" dirty="0" smtClean="0">
                <a:solidFill>
                  <a:schemeClr val="bg1"/>
                </a:solidFill>
              </a:rPr>
              <a:t>.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9218" name="Picture 2" descr="http://2.bp.blogspot.com/-HIlNW1F0bfc/VOcQS09zWVI/AAAAAAAAOYs/SKEUPEOLpAA/s1600/clown-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2" y="1074020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ages.clipartof.com/thumbnails/1176810-Cartoon-Of-Three-People-Laughing-Royalty-Free-Vector-Clipar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1176" l="0" r="100000">
                        <a14:foregroundMark x1="21333" y1="34118" x2="20667" y2="57647"/>
                        <a14:foregroundMark x1="47333" y1="11765" x2="50000" y2="37059"/>
                        <a14:foregroundMark x1="50667" y1="7647" x2="54000" y2="17647"/>
                        <a14:foregroundMark x1="23333" y1="30588" x2="20000" y2="42941"/>
                        <a14:backgroundMark x1="10667" y1="26471" x2="18667" y2="9412"/>
                        <a14:backgroundMark x1="64667" y1="5882" x2="87333" y2="20588"/>
                        <a14:backgroundMark x1="67333" y1="33529" x2="63333" y2="47647"/>
                        <a14:backgroundMark x1="34667" y1="35882" x2="38000" y2="39412"/>
                        <a14:backgroundMark x1="36000" y1="52941" x2="38000" y2="56471"/>
                        <a14:backgroundMark x1="47333" y1="51765" x2="48000" y2="55294"/>
                        <a14:backgroundMark x1="87333" y1="70000" x2="86667" y2="7235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227"/>
          <a:stretch/>
        </p:blipFill>
        <p:spPr bwMode="auto">
          <a:xfrm>
            <a:off x="4959449" y="908720"/>
            <a:ext cx="2078453" cy="206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283968" y="623731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Look at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picture</a:t>
            </a:r>
            <a:r>
              <a:rPr lang="es-ES_tradnl" b="1" dirty="0" smtClean="0">
                <a:solidFill>
                  <a:schemeClr val="bg1"/>
                </a:solidFill>
              </a:rPr>
              <a:t> and complete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sentence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heathermoisevevo.com/img/border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6" t="18211" r="18668" b="184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8028384" y="-366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10/15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52114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I am adopting her. Don't your think she has the prettiest eyes. I am trying to see if she has any power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85" b="88258" l="400" r="100000">
                        <a14:foregroundMark x1="20800" y1="63796" x2="19600" y2="65362"/>
                        <a14:foregroundMark x1="69000" y1="60665" x2="67800" y2="67123"/>
                        <a14:foregroundMark x1="34000" y1="57534" x2="35200" y2="57534"/>
                        <a14:foregroundMark x1="54000" y1="47945" x2="51400" y2="48924"/>
                        <a14:foregroundMark x1="56600" y1="81800" x2="59000" y2="77104"/>
                        <a14:backgroundMark x1="72600" y1="32094" x2="79000" y2="48141"/>
                        <a14:backgroundMark x1="76200" y1="50685" x2="80400" y2="55186"/>
                        <a14:backgroundMark x1="83800" y1="60274" x2="93200" y2="65362"/>
                        <a14:backgroundMark x1="16800" y1="36399" x2="13200" y2="39922"/>
                        <a14:backgroundMark x1="11000" y1="47162" x2="11200" y2="55186"/>
                        <a14:backgroundMark x1="28800" y1="19765" x2="35200" y2="17613"/>
                        <a14:backgroundMark x1="45800" y1="18200" x2="50400" y2="19961"/>
                        <a14:backgroundMark x1="56800" y1="23092" x2="60800" y2="25440"/>
                        <a14:backgroundMark x1="37600" y1="17613" x2="39000" y2="17613"/>
                        <a14:backgroundMark x1="43800" y1="17613" x2="42600" y2="17613"/>
                        <a14:backgroundMark x1="23200" y1="23288" x2="20800" y2="24853"/>
                        <a14:backgroundMark x1="26200" y1="20744" x2="23600" y2="22309"/>
                        <a14:backgroundMark x1="28800" y1="19374" x2="28000" y2="19765"/>
                        <a14:backgroundMark x1="13600" y1="41096" x2="13600" y2="41096"/>
                        <a14:backgroundMark x1="11600" y1="63014" x2="11600" y2="63014"/>
                        <a14:backgroundMark x1="55000" y1="21526" x2="55000" y2="21526"/>
                        <a14:backgroundMark x1="45800" y1="17808" x2="45800" y2="17808"/>
                        <a14:backgroundMark x1="62600" y1="26027" x2="62600" y2="26027"/>
                        <a14:backgroundMark x1="12400" y1="43836" x2="10400" y2="49119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1" t="16653" b="11581"/>
          <a:stretch/>
        </p:blipFill>
        <p:spPr bwMode="auto">
          <a:xfrm>
            <a:off x="467544" y="3573016"/>
            <a:ext cx="3886331" cy="2964872"/>
          </a:xfrm>
          <a:prstGeom prst="rect">
            <a:avLst/>
          </a:prstGeom>
          <a:noFill/>
          <a:effectLst>
            <a:outerShdw blurRad="88900" dist="76200" dir="5400000" algn="t" rotWithShape="0">
              <a:prstClr val="black">
                <a:alpha val="4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Llamada de nube"/>
          <p:cNvSpPr/>
          <p:nvPr/>
        </p:nvSpPr>
        <p:spPr>
          <a:xfrm>
            <a:off x="3059832" y="548680"/>
            <a:ext cx="4176464" cy="3312368"/>
          </a:xfrm>
          <a:prstGeom prst="cloudCallout">
            <a:avLst>
              <a:gd name="adj1" fmla="val -52105"/>
              <a:gd name="adj2" fmla="val 50907"/>
            </a:avLst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4067944" y="4005064"/>
            <a:ext cx="3960440" cy="1687890"/>
          </a:xfrm>
          <a:prstGeom prst="wedgeEllipseCallout">
            <a:avLst>
              <a:gd name="adj1" fmla="val -59053"/>
              <a:gd name="adj2" fmla="val 17714"/>
            </a:avLst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solidFill>
                  <a:schemeClr val="bg1"/>
                </a:solidFill>
              </a:rPr>
              <a:t>If</a:t>
            </a:r>
            <a:r>
              <a:rPr lang="es-ES_tradnl" sz="2400" dirty="0" smtClean="0">
                <a:solidFill>
                  <a:schemeClr val="bg1"/>
                </a:solidFill>
              </a:rPr>
              <a:t> I </a:t>
            </a:r>
            <a:r>
              <a:rPr lang="es-ES_tradnl" sz="2400" dirty="0" err="1" smtClean="0">
                <a:solidFill>
                  <a:schemeClr val="bg1"/>
                </a:solidFill>
              </a:rPr>
              <a:t>were</a:t>
            </a:r>
            <a:r>
              <a:rPr lang="es-ES_tradnl" sz="2400" dirty="0" smtClean="0">
                <a:solidFill>
                  <a:schemeClr val="bg1"/>
                </a:solidFill>
              </a:rPr>
              <a:t> a </a:t>
            </a:r>
            <a:r>
              <a:rPr lang="es-ES_tradnl" sz="2400" dirty="0" err="1" smtClean="0">
                <a:solidFill>
                  <a:schemeClr val="bg1"/>
                </a:solidFill>
              </a:rPr>
              <a:t>painter</a:t>
            </a:r>
            <a:r>
              <a:rPr lang="es-ES_tradnl" sz="2400" dirty="0" smtClean="0">
                <a:solidFill>
                  <a:schemeClr val="bg1"/>
                </a:solidFill>
              </a:rPr>
              <a:t>…</a:t>
            </a:r>
          </a:p>
          <a:p>
            <a:pPr algn="ctr"/>
            <a:r>
              <a:rPr lang="es-ES_tradnl" sz="2400" dirty="0" smtClean="0">
                <a:solidFill>
                  <a:schemeClr val="bg1"/>
                </a:solidFill>
              </a:rPr>
              <a:t>I </a:t>
            </a:r>
            <a:r>
              <a:rPr lang="es-ES_tradnl" sz="2400" dirty="0" err="1" smtClean="0">
                <a:solidFill>
                  <a:schemeClr val="bg1"/>
                </a:solidFill>
              </a:rPr>
              <a:t>would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paint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_tradnl" sz="2400" dirty="0" err="1">
                <a:solidFill>
                  <a:schemeClr val="bg1"/>
                </a:solidFill>
              </a:rPr>
              <a:t>t</a:t>
            </a:r>
            <a:r>
              <a:rPr lang="es-ES_tradnl" sz="2400" dirty="0" err="1" smtClean="0">
                <a:solidFill>
                  <a:schemeClr val="bg1"/>
                </a:solidFill>
              </a:rPr>
              <a:t>he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walls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green</a:t>
            </a:r>
            <a:r>
              <a:rPr lang="es-ES_tradnl" sz="2400" dirty="0" smtClean="0">
                <a:solidFill>
                  <a:schemeClr val="bg1"/>
                </a:solidFill>
              </a:rPr>
              <a:t>.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283968" y="623731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Look at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picture</a:t>
            </a:r>
            <a:r>
              <a:rPr lang="es-ES_tradnl" b="1" dirty="0" smtClean="0">
                <a:solidFill>
                  <a:schemeClr val="bg1"/>
                </a:solidFill>
              </a:rPr>
              <a:t> and complete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sentence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www.kidsetcpreschool.com/images/Paint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383" y="1268760"/>
            <a:ext cx="302736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heathermoisevevo.com/img/border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6" t="18211" r="18668" b="184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8028384" y="-366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11/15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23037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I am adopting her. Don't your think she has the prettiest eyes. I am trying to see if she has any power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85" b="88258" l="400" r="100000">
                        <a14:foregroundMark x1="20800" y1="63796" x2="19600" y2="65362"/>
                        <a14:foregroundMark x1="69000" y1="60665" x2="67800" y2="67123"/>
                        <a14:foregroundMark x1="34000" y1="57534" x2="35200" y2="57534"/>
                        <a14:foregroundMark x1="54000" y1="47945" x2="51400" y2="48924"/>
                        <a14:foregroundMark x1="56600" y1="81800" x2="59000" y2="77104"/>
                        <a14:backgroundMark x1="72600" y1="32094" x2="79000" y2="48141"/>
                        <a14:backgroundMark x1="76200" y1="50685" x2="80400" y2="55186"/>
                        <a14:backgroundMark x1="83800" y1="60274" x2="93200" y2="65362"/>
                        <a14:backgroundMark x1="16800" y1="36399" x2="13200" y2="39922"/>
                        <a14:backgroundMark x1="11000" y1="47162" x2="11200" y2="55186"/>
                        <a14:backgroundMark x1="28800" y1="19765" x2="35200" y2="17613"/>
                        <a14:backgroundMark x1="45800" y1="18200" x2="50400" y2="19961"/>
                        <a14:backgroundMark x1="56800" y1="23092" x2="60800" y2="25440"/>
                        <a14:backgroundMark x1="37600" y1="17613" x2="39000" y2="17613"/>
                        <a14:backgroundMark x1="43800" y1="17613" x2="42600" y2="17613"/>
                        <a14:backgroundMark x1="23200" y1="23288" x2="20800" y2="24853"/>
                        <a14:backgroundMark x1="26200" y1="20744" x2="23600" y2="22309"/>
                        <a14:backgroundMark x1="28800" y1="19374" x2="28000" y2="19765"/>
                        <a14:backgroundMark x1="13600" y1="41096" x2="13600" y2="41096"/>
                        <a14:backgroundMark x1="11600" y1="63014" x2="11600" y2="63014"/>
                        <a14:backgroundMark x1="55000" y1="21526" x2="55000" y2="21526"/>
                        <a14:backgroundMark x1="45800" y1="17808" x2="45800" y2="17808"/>
                        <a14:backgroundMark x1="62600" y1="26027" x2="62600" y2="26027"/>
                        <a14:backgroundMark x1="12400" y1="43836" x2="10400" y2="49119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1" t="16653" b="11581"/>
          <a:stretch/>
        </p:blipFill>
        <p:spPr bwMode="auto">
          <a:xfrm>
            <a:off x="467544" y="3573016"/>
            <a:ext cx="3886331" cy="2964872"/>
          </a:xfrm>
          <a:prstGeom prst="rect">
            <a:avLst/>
          </a:prstGeom>
          <a:noFill/>
          <a:effectLst>
            <a:outerShdw blurRad="88900" dist="76200" dir="5400000" algn="t" rotWithShape="0">
              <a:prstClr val="black">
                <a:alpha val="4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Llamada de nube"/>
          <p:cNvSpPr/>
          <p:nvPr/>
        </p:nvSpPr>
        <p:spPr>
          <a:xfrm>
            <a:off x="3059832" y="548680"/>
            <a:ext cx="4176464" cy="3312368"/>
          </a:xfrm>
          <a:prstGeom prst="cloudCallout">
            <a:avLst>
              <a:gd name="adj1" fmla="val -52105"/>
              <a:gd name="adj2" fmla="val 50907"/>
            </a:avLst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4067944" y="4005064"/>
            <a:ext cx="3960440" cy="1687890"/>
          </a:xfrm>
          <a:prstGeom prst="wedgeEllipseCallout">
            <a:avLst>
              <a:gd name="adj1" fmla="val -59053"/>
              <a:gd name="adj2" fmla="val 17714"/>
            </a:avLst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solidFill>
                  <a:schemeClr val="bg1"/>
                </a:solidFill>
              </a:rPr>
              <a:t>If</a:t>
            </a:r>
            <a:r>
              <a:rPr lang="es-ES_tradnl" sz="2400" dirty="0" smtClean="0">
                <a:solidFill>
                  <a:schemeClr val="bg1"/>
                </a:solidFill>
              </a:rPr>
              <a:t> I </a:t>
            </a:r>
            <a:r>
              <a:rPr lang="es-ES_tradnl" sz="2400" dirty="0" err="1" smtClean="0">
                <a:solidFill>
                  <a:schemeClr val="bg1"/>
                </a:solidFill>
              </a:rPr>
              <a:t>were</a:t>
            </a:r>
            <a:r>
              <a:rPr lang="es-ES_tradnl" sz="2400" dirty="0" smtClean="0">
                <a:solidFill>
                  <a:schemeClr val="bg1"/>
                </a:solidFill>
              </a:rPr>
              <a:t> a chef…</a:t>
            </a:r>
          </a:p>
          <a:p>
            <a:pPr algn="ctr"/>
            <a:r>
              <a:rPr lang="es-ES_tradnl" sz="2400" dirty="0" smtClean="0">
                <a:solidFill>
                  <a:schemeClr val="bg1"/>
                </a:solidFill>
              </a:rPr>
              <a:t>I </a:t>
            </a:r>
            <a:r>
              <a:rPr lang="es-ES_tradnl" sz="2400" dirty="0" err="1" smtClean="0">
                <a:solidFill>
                  <a:schemeClr val="bg1"/>
                </a:solidFill>
              </a:rPr>
              <a:t>would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cook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_tradnl" sz="2400" dirty="0" err="1">
                <a:solidFill>
                  <a:schemeClr val="bg1"/>
                </a:solidFill>
              </a:rPr>
              <a:t>d</a:t>
            </a:r>
            <a:r>
              <a:rPr lang="es-ES_tradnl" sz="2400" dirty="0" err="1" smtClean="0">
                <a:solidFill>
                  <a:schemeClr val="bg1"/>
                </a:solidFill>
              </a:rPr>
              <a:t>elicious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cakes</a:t>
            </a:r>
            <a:r>
              <a:rPr lang="es-ES_tradnl" sz="2400" dirty="0" smtClean="0">
                <a:solidFill>
                  <a:schemeClr val="bg1"/>
                </a:solidFill>
              </a:rPr>
              <a:t>.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283968" y="623731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Look at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picture</a:t>
            </a:r>
            <a:r>
              <a:rPr lang="es-ES_tradnl" b="1" dirty="0" smtClean="0">
                <a:solidFill>
                  <a:schemeClr val="bg1"/>
                </a:solidFill>
              </a:rPr>
              <a:t> and complete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sentence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heathermoisevevo.com/img/border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6" t="18211" r="18668" b="184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8028384" y="-366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12/15</a:t>
            </a:r>
            <a:endParaRPr lang="es-ES" b="1" dirty="0"/>
          </a:p>
        </p:txBody>
      </p:sp>
      <p:pic>
        <p:nvPicPr>
          <p:cNvPr id="2054" name="Picture 6" descr="http://png.clipart.me/graphics/thumbs/152/chef-girl-with-a-delicious-cake_152628905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7333" y1="19333" x2="74000" y2="6667"/>
                        <a14:foregroundMark x1="71333" y1="8667" x2="80000" y2="10000"/>
                        <a14:backgroundMark x1="64667" y1="2000" x2="74667" y2="13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92696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49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I am adopting her. Don't your think she has the prettiest eyes. I am trying to see if she has any power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85" b="88258" l="400" r="100000">
                        <a14:foregroundMark x1="20800" y1="63796" x2="19600" y2="65362"/>
                        <a14:foregroundMark x1="69000" y1="60665" x2="67800" y2="67123"/>
                        <a14:foregroundMark x1="34000" y1="57534" x2="35200" y2="57534"/>
                        <a14:foregroundMark x1="54000" y1="47945" x2="51400" y2="48924"/>
                        <a14:foregroundMark x1="56600" y1="81800" x2="59000" y2="77104"/>
                        <a14:backgroundMark x1="72600" y1="32094" x2="79000" y2="48141"/>
                        <a14:backgroundMark x1="76200" y1="50685" x2="80400" y2="55186"/>
                        <a14:backgroundMark x1="83800" y1="60274" x2="93200" y2="65362"/>
                        <a14:backgroundMark x1="16800" y1="36399" x2="13200" y2="39922"/>
                        <a14:backgroundMark x1="11000" y1="47162" x2="11200" y2="55186"/>
                        <a14:backgroundMark x1="28800" y1="19765" x2="35200" y2="17613"/>
                        <a14:backgroundMark x1="45800" y1="18200" x2="50400" y2="19961"/>
                        <a14:backgroundMark x1="56800" y1="23092" x2="60800" y2="25440"/>
                        <a14:backgroundMark x1="37600" y1="17613" x2="39000" y2="17613"/>
                        <a14:backgroundMark x1="43800" y1="17613" x2="42600" y2="17613"/>
                        <a14:backgroundMark x1="23200" y1="23288" x2="20800" y2="24853"/>
                        <a14:backgroundMark x1="26200" y1="20744" x2="23600" y2="22309"/>
                        <a14:backgroundMark x1="28800" y1="19374" x2="28000" y2="19765"/>
                        <a14:backgroundMark x1="13600" y1="41096" x2="13600" y2="41096"/>
                        <a14:backgroundMark x1="11600" y1="63014" x2="11600" y2="63014"/>
                        <a14:backgroundMark x1="55000" y1="21526" x2="55000" y2="21526"/>
                        <a14:backgroundMark x1="45800" y1="17808" x2="45800" y2="17808"/>
                        <a14:backgroundMark x1="62600" y1="26027" x2="62600" y2="26027"/>
                        <a14:backgroundMark x1="12400" y1="43836" x2="10400" y2="49119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1" t="16653" b="11581"/>
          <a:stretch/>
        </p:blipFill>
        <p:spPr bwMode="auto">
          <a:xfrm>
            <a:off x="467544" y="3573016"/>
            <a:ext cx="3886331" cy="2964872"/>
          </a:xfrm>
          <a:prstGeom prst="rect">
            <a:avLst/>
          </a:prstGeom>
          <a:noFill/>
          <a:effectLst>
            <a:outerShdw blurRad="88900" dist="76200" dir="5400000" algn="t" rotWithShape="0">
              <a:prstClr val="black">
                <a:alpha val="4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Llamada de nube"/>
          <p:cNvSpPr/>
          <p:nvPr/>
        </p:nvSpPr>
        <p:spPr>
          <a:xfrm>
            <a:off x="3059832" y="548680"/>
            <a:ext cx="4176464" cy="3312368"/>
          </a:xfrm>
          <a:prstGeom prst="cloudCallout">
            <a:avLst>
              <a:gd name="adj1" fmla="val -52105"/>
              <a:gd name="adj2" fmla="val 50907"/>
            </a:avLst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4067944" y="4005064"/>
            <a:ext cx="4248472" cy="1687890"/>
          </a:xfrm>
          <a:prstGeom prst="wedgeEllipseCallout">
            <a:avLst>
              <a:gd name="adj1" fmla="val -59053"/>
              <a:gd name="adj2" fmla="val 17714"/>
            </a:avLst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solidFill>
                  <a:schemeClr val="bg1"/>
                </a:solidFill>
              </a:rPr>
              <a:t>If</a:t>
            </a:r>
            <a:r>
              <a:rPr lang="es-ES_tradnl" sz="2400" dirty="0" smtClean="0">
                <a:solidFill>
                  <a:schemeClr val="bg1"/>
                </a:solidFill>
              </a:rPr>
              <a:t> I </a:t>
            </a:r>
            <a:r>
              <a:rPr lang="es-ES_tradnl" sz="2400" dirty="0" err="1" smtClean="0">
                <a:solidFill>
                  <a:schemeClr val="bg1"/>
                </a:solidFill>
              </a:rPr>
              <a:t>were</a:t>
            </a:r>
            <a:r>
              <a:rPr lang="es-ES_tradnl" sz="2400" dirty="0" smtClean="0">
                <a:solidFill>
                  <a:schemeClr val="bg1"/>
                </a:solidFill>
              </a:rPr>
              <a:t> a </a:t>
            </a:r>
            <a:r>
              <a:rPr lang="es-ES_tradnl" sz="2400" dirty="0" err="1" smtClean="0">
                <a:solidFill>
                  <a:schemeClr val="bg1"/>
                </a:solidFill>
              </a:rPr>
              <a:t>mechanic</a:t>
            </a:r>
            <a:r>
              <a:rPr lang="es-ES_tradnl" sz="2400" dirty="0" smtClean="0">
                <a:solidFill>
                  <a:schemeClr val="bg1"/>
                </a:solidFill>
              </a:rPr>
              <a:t>…</a:t>
            </a:r>
          </a:p>
          <a:p>
            <a:pPr algn="ctr"/>
            <a:r>
              <a:rPr lang="es-ES_tradnl" sz="2400" dirty="0" smtClean="0">
                <a:solidFill>
                  <a:schemeClr val="bg1"/>
                </a:solidFill>
              </a:rPr>
              <a:t>I </a:t>
            </a:r>
            <a:r>
              <a:rPr lang="es-ES_tradnl" sz="2400" dirty="0" err="1" smtClean="0">
                <a:solidFill>
                  <a:schemeClr val="bg1"/>
                </a:solidFill>
              </a:rPr>
              <a:t>would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repair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_tradnl" sz="2400" dirty="0" err="1">
                <a:solidFill>
                  <a:schemeClr val="bg1"/>
                </a:solidFill>
              </a:rPr>
              <a:t>d</a:t>
            </a:r>
            <a:r>
              <a:rPr lang="es-ES_tradnl" sz="2400" dirty="0" err="1" smtClean="0">
                <a:solidFill>
                  <a:schemeClr val="bg1"/>
                </a:solidFill>
              </a:rPr>
              <a:t>amaged</a:t>
            </a:r>
            <a:r>
              <a:rPr lang="es-ES_tradnl" sz="2400" dirty="0" smtClean="0">
                <a:solidFill>
                  <a:schemeClr val="bg1"/>
                </a:solidFill>
              </a:rPr>
              <a:t> cars.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283968" y="623731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Look at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picture</a:t>
            </a:r>
            <a:r>
              <a:rPr lang="es-ES_tradnl" b="1" dirty="0" smtClean="0">
                <a:solidFill>
                  <a:schemeClr val="bg1"/>
                </a:solidFill>
              </a:rPr>
              <a:t> and complete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sentence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fc03.deviantart.net/fs71/i/2013/106/6/d/dragon_nest__mechanic_by_iruichi_nya-d61x6p7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75" b="100000" l="5469" r="96680">
                        <a14:foregroundMark x1="25000" y1="53951" x2="27051" y2="49319"/>
                        <a14:foregroundMark x1="45703" y1="51862" x2="50000" y2="50954"/>
                        <a14:foregroundMark x1="39453" y1="76930" x2="39453" y2="76930"/>
                        <a14:foregroundMark x1="59180" y1="76203" x2="56934" y2="78747"/>
                        <a14:foregroundMark x1="50195" y1="80200" x2="45703" y2="85740"/>
                        <a14:foregroundMark x1="44531" y1="81562" x2="47754" y2="89010"/>
                        <a14:foregroundMark x1="50977" y1="82289" x2="49707" y2="85468"/>
                        <a14:foregroundMark x1="45703" y1="41871" x2="56738" y2="42325"/>
                        <a14:foregroundMark x1="23560" y1="56691" x2="28534" y2="47689"/>
                        <a14:foregroundMark x1="24084" y1="45499" x2="26440" y2="46229"/>
                        <a14:foregroundMark x1="53927" y1="36496" x2="53927" y2="40146"/>
                        <a14:foregroundMark x1="44241" y1="83942" x2="40052" y2="95864"/>
                        <a14:foregroundMark x1="52356" y1="83942" x2="58639" y2="95377"/>
                        <a14:foregroundMark x1="30890" y1="54258" x2="31675" y2="42336"/>
                        <a14:foregroundMark x1="43194" y1="59854" x2="39529" y2="74939"/>
                        <a14:foregroundMark x1="59162" y1="63747" x2="57853" y2="74939"/>
                        <a14:backgroundMark x1="34277" y1="49955" x2="34277" y2="49955"/>
                        <a14:backgroundMark x1="31738" y1="45322" x2="31738" y2="45322"/>
                        <a14:backgroundMark x1="41699" y1="55313" x2="41699" y2="55313"/>
                        <a14:backgroundMark x1="18325" y1="40146" x2="25131" y2="19951"/>
                        <a14:backgroundMark x1="19895" y1="77616" x2="24607" y2="90511"/>
                        <a14:backgroundMark x1="29843" y1="58881" x2="34555" y2="57421"/>
                        <a14:backgroundMark x1="67801" y1="82482" x2="70157" y2="87348"/>
                        <a14:backgroundMark x1="86126" y1="83455" x2="86126" y2="83455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45" t="12148" r="16585"/>
          <a:stretch/>
        </p:blipFill>
        <p:spPr bwMode="auto">
          <a:xfrm>
            <a:off x="5544108" y="993946"/>
            <a:ext cx="1188132" cy="149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1autos.com.au/wp-content/uploads/2013/11/broken-ca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159" y="1268761"/>
            <a:ext cx="3379337" cy="211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heathermoisevevo.com/img/border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6" t="18211" r="18668" b="18400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8028384" y="-366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13/15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44620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I am adopting her. Don't your think she has the prettiest eyes. I am trying to see if she has any power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85" b="88258" l="400" r="100000">
                        <a14:foregroundMark x1="20800" y1="63796" x2="19600" y2="65362"/>
                        <a14:foregroundMark x1="69000" y1="60665" x2="67800" y2="67123"/>
                        <a14:foregroundMark x1="34000" y1="57534" x2="35200" y2="57534"/>
                        <a14:foregroundMark x1="54000" y1="47945" x2="51400" y2="48924"/>
                        <a14:foregroundMark x1="56600" y1="81800" x2="59000" y2="77104"/>
                        <a14:backgroundMark x1="72600" y1="32094" x2="79000" y2="48141"/>
                        <a14:backgroundMark x1="76200" y1="50685" x2="80400" y2="55186"/>
                        <a14:backgroundMark x1="83800" y1="60274" x2="93200" y2="65362"/>
                        <a14:backgroundMark x1="16800" y1="36399" x2="13200" y2="39922"/>
                        <a14:backgroundMark x1="11000" y1="47162" x2="11200" y2="55186"/>
                        <a14:backgroundMark x1="28800" y1="19765" x2="35200" y2="17613"/>
                        <a14:backgroundMark x1="45800" y1="18200" x2="50400" y2="19961"/>
                        <a14:backgroundMark x1="56800" y1="23092" x2="60800" y2="25440"/>
                        <a14:backgroundMark x1="37600" y1="17613" x2="39000" y2="17613"/>
                        <a14:backgroundMark x1="43800" y1="17613" x2="42600" y2="17613"/>
                        <a14:backgroundMark x1="23200" y1="23288" x2="20800" y2="24853"/>
                        <a14:backgroundMark x1="26200" y1="20744" x2="23600" y2="22309"/>
                        <a14:backgroundMark x1="28800" y1="19374" x2="28000" y2="19765"/>
                        <a14:backgroundMark x1="13600" y1="41096" x2="13600" y2="41096"/>
                        <a14:backgroundMark x1="11600" y1="63014" x2="11600" y2="63014"/>
                        <a14:backgroundMark x1="55000" y1="21526" x2="55000" y2="21526"/>
                        <a14:backgroundMark x1="45800" y1="17808" x2="45800" y2="17808"/>
                        <a14:backgroundMark x1="62600" y1="26027" x2="62600" y2="26027"/>
                        <a14:backgroundMark x1="12400" y1="43836" x2="10400" y2="49119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1" t="16653" b="11581"/>
          <a:stretch/>
        </p:blipFill>
        <p:spPr bwMode="auto">
          <a:xfrm>
            <a:off x="467544" y="3573016"/>
            <a:ext cx="3886331" cy="2964872"/>
          </a:xfrm>
          <a:prstGeom prst="rect">
            <a:avLst/>
          </a:prstGeom>
          <a:noFill/>
          <a:effectLst>
            <a:outerShdw blurRad="88900" dist="76200" dir="5400000" algn="t" rotWithShape="0">
              <a:prstClr val="black">
                <a:alpha val="4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Llamada de nube"/>
          <p:cNvSpPr/>
          <p:nvPr/>
        </p:nvSpPr>
        <p:spPr>
          <a:xfrm>
            <a:off x="3059832" y="548680"/>
            <a:ext cx="4176464" cy="3312368"/>
          </a:xfrm>
          <a:prstGeom prst="cloudCallout">
            <a:avLst>
              <a:gd name="adj1" fmla="val -52105"/>
              <a:gd name="adj2" fmla="val 50907"/>
            </a:avLst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4067944" y="4005064"/>
            <a:ext cx="4248472" cy="1687890"/>
          </a:xfrm>
          <a:prstGeom prst="wedgeEllipseCallout">
            <a:avLst>
              <a:gd name="adj1" fmla="val -59053"/>
              <a:gd name="adj2" fmla="val 17714"/>
            </a:avLst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solidFill>
                  <a:schemeClr val="bg1"/>
                </a:solidFill>
              </a:rPr>
              <a:t>If</a:t>
            </a:r>
            <a:r>
              <a:rPr lang="es-ES_tradnl" sz="2400" dirty="0" smtClean="0">
                <a:solidFill>
                  <a:schemeClr val="bg1"/>
                </a:solidFill>
              </a:rPr>
              <a:t> I </a:t>
            </a:r>
            <a:r>
              <a:rPr lang="es-ES_tradnl" sz="2400" dirty="0" err="1" smtClean="0">
                <a:solidFill>
                  <a:schemeClr val="bg1"/>
                </a:solidFill>
              </a:rPr>
              <a:t>were</a:t>
            </a:r>
            <a:r>
              <a:rPr lang="es-ES_tradnl" sz="2400" dirty="0" smtClean="0">
                <a:solidFill>
                  <a:schemeClr val="bg1"/>
                </a:solidFill>
              </a:rPr>
              <a:t> a </a:t>
            </a:r>
            <a:r>
              <a:rPr lang="es-ES_tradnl" sz="2400" dirty="0" err="1" smtClean="0">
                <a:solidFill>
                  <a:schemeClr val="bg1"/>
                </a:solidFill>
              </a:rPr>
              <a:t>superhero</a:t>
            </a:r>
            <a:r>
              <a:rPr lang="es-ES_tradnl" sz="2400" dirty="0" smtClean="0">
                <a:solidFill>
                  <a:schemeClr val="bg1"/>
                </a:solidFill>
              </a:rPr>
              <a:t>…</a:t>
            </a:r>
          </a:p>
          <a:p>
            <a:pPr algn="ctr"/>
            <a:r>
              <a:rPr lang="es-ES_tradnl" sz="2400" dirty="0" smtClean="0">
                <a:solidFill>
                  <a:schemeClr val="bg1"/>
                </a:solidFill>
              </a:rPr>
              <a:t>I </a:t>
            </a:r>
            <a:r>
              <a:rPr lang="es-ES_tradnl" sz="2400" dirty="0" err="1" smtClean="0">
                <a:solidFill>
                  <a:schemeClr val="bg1"/>
                </a:solidFill>
              </a:rPr>
              <a:t>would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save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_tradnl" sz="2400" dirty="0" err="1">
                <a:solidFill>
                  <a:schemeClr val="bg1"/>
                </a:solidFill>
              </a:rPr>
              <a:t>p</a:t>
            </a:r>
            <a:r>
              <a:rPr lang="es-ES_tradnl" sz="2400" dirty="0" err="1" smtClean="0">
                <a:solidFill>
                  <a:schemeClr val="bg1"/>
                </a:solidFill>
              </a:rPr>
              <a:t>eople</a:t>
            </a:r>
            <a:r>
              <a:rPr lang="es-ES_tradnl" sz="2400" dirty="0" smtClean="0">
                <a:solidFill>
                  <a:schemeClr val="bg1"/>
                </a:solidFill>
              </a:rPr>
              <a:t> in </a:t>
            </a:r>
            <a:r>
              <a:rPr lang="es-ES_tradnl" sz="2400" dirty="0" err="1" smtClean="0">
                <a:solidFill>
                  <a:schemeClr val="bg1"/>
                </a:solidFill>
              </a:rPr>
              <a:t>danger</a:t>
            </a:r>
            <a:r>
              <a:rPr lang="es-ES_tradnl" sz="2400" dirty="0" smtClean="0">
                <a:solidFill>
                  <a:schemeClr val="bg1"/>
                </a:solidFill>
              </a:rPr>
              <a:t>.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283968" y="623731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Look at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picture</a:t>
            </a:r>
            <a:r>
              <a:rPr lang="es-ES_tradnl" b="1" dirty="0" smtClean="0">
                <a:solidFill>
                  <a:schemeClr val="bg1"/>
                </a:solidFill>
              </a:rPr>
              <a:t> and complete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sentence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www.misskatecuttables.com/uploads/shopping_cart/9730/large_girl-superhero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20" r="18028"/>
          <a:stretch/>
        </p:blipFill>
        <p:spPr bwMode="auto">
          <a:xfrm>
            <a:off x="3673918" y="1032148"/>
            <a:ext cx="1474146" cy="234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ages.clipartof.com/thumbnails/26464-Clipart-Illustration-Of-A-Crawling-Baby-Reaching-For-A-Dangerous-Hot-Iron-That-Was-Left-O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571" l="0" r="100000">
                        <a14:foregroundMark x1="16000" y1="48571" x2="16667" y2="70000"/>
                        <a14:foregroundMark x1="26667" y1="50000" x2="30667" y2="72857"/>
                        <a14:foregroundMark x1="12667" y1="80000" x2="21333" y2="82857"/>
                        <a14:foregroundMark x1="26000" y1="80714" x2="26000" y2="80714"/>
                        <a14:foregroundMark x1="64000" y1="52143" x2="80667" y2="60714"/>
                        <a14:foregroundMark x1="67333" y1="33571" x2="67333" y2="32143"/>
                        <a14:foregroundMark x1="7333" y1="64286" x2="7333" y2="73571"/>
                        <a14:foregroundMark x1="34000" y1="65000" x2="33333" y2="74286"/>
                        <a14:foregroundMark x1="10667" y1="28571" x2="11333" y2="21429"/>
                        <a14:foregroundMark x1="18667" y1="5714" x2="18000" y2="14286"/>
                        <a14:foregroundMark x1="18667" y1="17857" x2="20000" y2="24286"/>
                        <a14:foregroundMark x1="18667" y1="26429" x2="16667" y2="32857"/>
                        <a14:foregroundMark x1="25333" y1="23571" x2="26000" y2="30000"/>
                        <a14:foregroundMark x1="10000" y1="27857" x2="12000" y2="34286"/>
                        <a14:foregroundMark x1="10000" y1="29286" x2="10667" y2="22857"/>
                        <a14:backgroundMark x1="36667" y1="24286" x2="37333" y2="17857"/>
                        <a14:backgroundMark x1="8667" y1="11429" x2="0" y2="20714"/>
                        <a14:backgroundMark x1="26667" y1="10714" x2="71333" y2="10714"/>
                        <a14:backgroundMark x1="43333" y1="82857" x2="66667" y2="90000"/>
                        <a14:backgroundMark x1="70000" y1="87857" x2="97333" y2="90714"/>
                        <a14:backgroundMark x1="98000" y1="82143" x2="98667" y2="79286"/>
                        <a14:backgroundMark x1="96667" y1="65000" x2="99333" y2="66429"/>
                        <a14:backgroundMark x1="4000" y1="25714" x2="2667" y2="54286"/>
                        <a14:backgroundMark x1="14000" y1="25000" x2="13333" y2="5714"/>
                        <a14:backgroundMark x1="22000" y1="15714" x2="22000" y2="24286"/>
                        <a14:backgroundMark x1="22667" y1="33571" x2="22667" y2="28571"/>
                        <a14:backgroundMark x1="14000" y1="29286" x2="14000" y2="31429"/>
                        <a14:backgroundMark x1="14667" y1="35000" x2="14667" y2="35000"/>
                        <a14:backgroundMark x1="19333" y1="32857" x2="19333" y2="32857"/>
                        <a14:backgroundMark x1="2667" y1="64286" x2="1333" y2="72857"/>
                        <a14:backgroundMark x1="38000" y1="67143" x2="42667" y2="72143"/>
                        <a14:backgroundMark x1="11333" y1="22143" x2="11333" y2="2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383" b="12011"/>
          <a:stretch/>
        </p:blipFill>
        <p:spPr bwMode="auto">
          <a:xfrm>
            <a:off x="5183907" y="1340769"/>
            <a:ext cx="1562506" cy="137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heathermoisevevo.com/img/border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6" t="18211" r="18668" b="184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8028384" y="-366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14/15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57397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I am adopting her. Don't your think she has the prettiest eyes. I am trying to see if she has any power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85" b="88258" l="400" r="100000">
                        <a14:foregroundMark x1="20800" y1="63796" x2="19600" y2="65362"/>
                        <a14:foregroundMark x1="69000" y1="60665" x2="67800" y2="67123"/>
                        <a14:foregroundMark x1="34000" y1="57534" x2="35200" y2="57534"/>
                        <a14:foregroundMark x1="54000" y1="47945" x2="51400" y2="48924"/>
                        <a14:foregroundMark x1="56600" y1="81800" x2="59000" y2="77104"/>
                        <a14:backgroundMark x1="72600" y1="32094" x2="79000" y2="48141"/>
                        <a14:backgroundMark x1="76200" y1="50685" x2="80400" y2="55186"/>
                        <a14:backgroundMark x1="83800" y1="60274" x2="93200" y2="65362"/>
                        <a14:backgroundMark x1="16800" y1="36399" x2="13200" y2="39922"/>
                        <a14:backgroundMark x1="11000" y1="47162" x2="11200" y2="55186"/>
                        <a14:backgroundMark x1="28800" y1="19765" x2="35200" y2="17613"/>
                        <a14:backgroundMark x1="45800" y1="18200" x2="50400" y2="19961"/>
                        <a14:backgroundMark x1="56800" y1="23092" x2="60800" y2="25440"/>
                        <a14:backgroundMark x1="37600" y1="17613" x2="39000" y2="17613"/>
                        <a14:backgroundMark x1="43800" y1="17613" x2="42600" y2="17613"/>
                        <a14:backgroundMark x1="23200" y1="23288" x2="20800" y2="24853"/>
                        <a14:backgroundMark x1="26200" y1="20744" x2="23600" y2="22309"/>
                        <a14:backgroundMark x1="28800" y1="19374" x2="28000" y2="19765"/>
                        <a14:backgroundMark x1="13600" y1="41096" x2="13600" y2="41096"/>
                        <a14:backgroundMark x1="11600" y1="63014" x2="11600" y2="63014"/>
                        <a14:backgroundMark x1="55000" y1="21526" x2="55000" y2="21526"/>
                        <a14:backgroundMark x1="45800" y1="17808" x2="45800" y2="17808"/>
                        <a14:backgroundMark x1="62600" y1="26027" x2="62600" y2="26027"/>
                        <a14:backgroundMark x1="12400" y1="43836" x2="10400" y2="49119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1" t="16653" b="11581"/>
          <a:stretch/>
        </p:blipFill>
        <p:spPr bwMode="auto">
          <a:xfrm>
            <a:off x="467544" y="3573016"/>
            <a:ext cx="3886331" cy="2964872"/>
          </a:xfrm>
          <a:prstGeom prst="rect">
            <a:avLst/>
          </a:prstGeom>
          <a:noFill/>
          <a:effectLst>
            <a:outerShdw blurRad="88900" dist="76200" dir="5400000" algn="t" rotWithShape="0">
              <a:prstClr val="black">
                <a:alpha val="4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Llamada de nube"/>
          <p:cNvSpPr/>
          <p:nvPr/>
        </p:nvSpPr>
        <p:spPr>
          <a:xfrm>
            <a:off x="3059832" y="548680"/>
            <a:ext cx="4176464" cy="3312368"/>
          </a:xfrm>
          <a:prstGeom prst="cloudCallout">
            <a:avLst>
              <a:gd name="adj1" fmla="val -52105"/>
              <a:gd name="adj2" fmla="val 50907"/>
            </a:avLst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3707904" y="3901350"/>
            <a:ext cx="5112568" cy="1687890"/>
          </a:xfrm>
          <a:prstGeom prst="wedgeEllipseCallout">
            <a:avLst>
              <a:gd name="adj1" fmla="val -55464"/>
              <a:gd name="adj2" fmla="val 20294"/>
            </a:avLst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solidFill>
                  <a:schemeClr val="bg1"/>
                </a:solidFill>
              </a:rPr>
              <a:t>If</a:t>
            </a:r>
            <a:r>
              <a:rPr lang="es-ES_tradnl" sz="2400" dirty="0" smtClean="0">
                <a:solidFill>
                  <a:schemeClr val="bg1"/>
                </a:solidFill>
              </a:rPr>
              <a:t> I </a:t>
            </a:r>
            <a:r>
              <a:rPr lang="es-ES_tradnl" sz="2400" dirty="0" err="1" smtClean="0">
                <a:solidFill>
                  <a:schemeClr val="bg1"/>
                </a:solidFill>
              </a:rPr>
              <a:t>were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an</a:t>
            </a:r>
            <a:r>
              <a:rPr lang="es-ES_tradnl" sz="2400" dirty="0" smtClean="0">
                <a:solidFill>
                  <a:schemeClr val="bg1"/>
                </a:solidFill>
              </a:rPr>
              <a:t> air </a:t>
            </a:r>
            <a:r>
              <a:rPr lang="es-ES_tradnl" sz="2400" dirty="0" err="1" smtClean="0">
                <a:solidFill>
                  <a:schemeClr val="bg1"/>
                </a:solidFill>
              </a:rPr>
              <a:t>stewardess</a:t>
            </a:r>
            <a:r>
              <a:rPr lang="es-ES_tradnl" sz="2400" dirty="0" smtClean="0">
                <a:solidFill>
                  <a:schemeClr val="bg1"/>
                </a:solidFill>
              </a:rPr>
              <a:t>…</a:t>
            </a:r>
          </a:p>
          <a:p>
            <a:pPr algn="ctr"/>
            <a:r>
              <a:rPr lang="es-ES_tradnl" sz="2400" dirty="0" smtClean="0">
                <a:solidFill>
                  <a:schemeClr val="bg1"/>
                </a:solidFill>
              </a:rPr>
              <a:t>I </a:t>
            </a:r>
            <a:r>
              <a:rPr lang="es-ES_tradnl" sz="2400" dirty="0" err="1" smtClean="0">
                <a:solidFill>
                  <a:schemeClr val="bg1"/>
                </a:solidFill>
              </a:rPr>
              <a:t>would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travel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_tradnl" sz="2400" dirty="0" err="1">
                <a:solidFill>
                  <a:schemeClr val="bg1"/>
                </a:solidFill>
              </a:rPr>
              <a:t>a</a:t>
            </a:r>
            <a:r>
              <a:rPr lang="es-ES_tradnl" sz="2400" dirty="0" err="1" smtClean="0">
                <a:solidFill>
                  <a:schemeClr val="bg1"/>
                </a:solidFill>
              </a:rPr>
              <a:t>round</a:t>
            </a:r>
            <a:r>
              <a:rPr lang="es-ES_tradnl" sz="2400" dirty="0" smtClean="0">
                <a:solidFill>
                  <a:schemeClr val="bg1"/>
                </a:solidFill>
              </a:rPr>
              <a:t> te </a:t>
            </a:r>
            <a:r>
              <a:rPr lang="es-ES_tradnl" sz="2400" dirty="0" err="1" smtClean="0">
                <a:solidFill>
                  <a:schemeClr val="bg1"/>
                </a:solidFill>
              </a:rPr>
              <a:t>world</a:t>
            </a:r>
            <a:r>
              <a:rPr lang="es-ES_tradnl" sz="2400" dirty="0" smtClean="0">
                <a:solidFill>
                  <a:schemeClr val="bg1"/>
                </a:solidFill>
              </a:rPr>
              <a:t>.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283968" y="623731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Look at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picture</a:t>
            </a:r>
            <a:r>
              <a:rPr lang="es-ES_tradnl" b="1" dirty="0" smtClean="0">
                <a:solidFill>
                  <a:schemeClr val="bg1"/>
                </a:solidFill>
              </a:rPr>
              <a:t> and complete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sentence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s://pbs.twimg.com/media/B9j58kVIQAA91RC.png:lar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790" y1="44150" x2="29539" y2="45404"/>
                        <a14:foregroundMark x1="13977" y1="61003" x2="32709" y2="62256"/>
                        <a14:foregroundMark x1="27233" y1="77019" x2="42075" y2="76323"/>
                        <a14:foregroundMark x1="58213" y1="52925" x2="64697" y2="60167"/>
                        <a14:foregroundMark x1="78242" y1="60446" x2="79251" y2="69777"/>
                        <a14:foregroundMark x1="10807" y1="47075" x2="24352" y2="72284"/>
                        <a14:foregroundMark x1="27810" y1="45125" x2="40490" y2="76045"/>
                        <a14:foregroundMark x1="49568" y1="25209" x2="70461" y2="585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839456"/>
            <a:ext cx="2520279" cy="260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heathermoisevevo.com/img/border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6" t="18211" r="18668" b="184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8028384" y="-366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15/15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89501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I am adopting her. Don't your think she has the prettiest eyes. I am trying to see if she has any power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85" b="88258" l="400" r="100000">
                        <a14:foregroundMark x1="20800" y1="63796" x2="19600" y2="65362"/>
                        <a14:foregroundMark x1="69000" y1="60665" x2="67800" y2="67123"/>
                        <a14:foregroundMark x1="34000" y1="57534" x2="35200" y2="57534"/>
                        <a14:foregroundMark x1="54000" y1="47945" x2="51400" y2="48924"/>
                        <a14:foregroundMark x1="56600" y1="81800" x2="59000" y2="77104"/>
                        <a14:backgroundMark x1="72600" y1="32094" x2="79000" y2="48141"/>
                        <a14:backgroundMark x1="76200" y1="50685" x2="80400" y2="55186"/>
                        <a14:backgroundMark x1="83800" y1="60274" x2="93200" y2="65362"/>
                        <a14:backgroundMark x1="16800" y1="36399" x2="13200" y2="39922"/>
                        <a14:backgroundMark x1="11000" y1="47162" x2="11200" y2="55186"/>
                        <a14:backgroundMark x1="28800" y1="19765" x2="35200" y2="17613"/>
                        <a14:backgroundMark x1="45800" y1="18200" x2="50400" y2="19961"/>
                        <a14:backgroundMark x1="56800" y1="23092" x2="60800" y2="25440"/>
                        <a14:backgroundMark x1="37600" y1="17613" x2="39000" y2="17613"/>
                        <a14:backgroundMark x1="43800" y1="17613" x2="42600" y2="17613"/>
                        <a14:backgroundMark x1="23200" y1="23288" x2="20800" y2="24853"/>
                        <a14:backgroundMark x1="26200" y1="20744" x2="23600" y2="22309"/>
                        <a14:backgroundMark x1="28800" y1="19374" x2="28000" y2="19765"/>
                        <a14:backgroundMark x1="13600" y1="41096" x2="13600" y2="41096"/>
                        <a14:backgroundMark x1="11600" y1="63014" x2="11600" y2="63014"/>
                        <a14:backgroundMark x1="55000" y1="21526" x2="55000" y2="21526"/>
                        <a14:backgroundMark x1="45800" y1="17808" x2="45800" y2="17808"/>
                        <a14:backgroundMark x1="62600" y1="26027" x2="62600" y2="26027"/>
                        <a14:backgroundMark x1="12400" y1="43836" x2="10400" y2="49119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1" t="16653" b="11581"/>
          <a:stretch/>
        </p:blipFill>
        <p:spPr bwMode="auto">
          <a:xfrm>
            <a:off x="467544" y="3573016"/>
            <a:ext cx="3886331" cy="2964872"/>
          </a:xfrm>
          <a:prstGeom prst="rect">
            <a:avLst/>
          </a:prstGeom>
          <a:noFill/>
          <a:effectLst>
            <a:outerShdw blurRad="88900" dist="76200" dir="5400000" algn="t" rotWithShape="0">
              <a:prstClr val="black">
                <a:alpha val="4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Llamada de nube"/>
          <p:cNvSpPr/>
          <p:nvPr/>
        </p:nvSpPr>
        <p:spPr>
          <a:xfrm>
            <a:off x="2699792" y="332656"/>
            <a:ext cx="4248472" cy="3672408"/>
          </a:xfrm>
          <a:prstGeom prst="cloudCallout">
            <a:avLst>
              <a:gd name="adj1" fmla="val -58937"/>
              <a:gd name="adj2" fmla="val 37470"/>
            </a:avLst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4222723" y="3995648"/>
            <a:ext cx="4525741" cy="1687890"/>
          </a:xfrm>
          <a:prstGeom prst="wedgeEllipseCallout">
            <a:avLst>
              <a:gd name="adj1" fmla="val -63670"/>
              <a:gd name="adj2" fmla="val 13415"/>
            </a:avLst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solidFill>
                  <a:schemeClr val="bg1"/>
                </a:solidFill>
              </a:rPr>
              <a:t>If</a:t>
            </a:r>
            <a:r>
              <a:rPr lang="es-ES_tradnl" sz="2400" dirty="0" smtClean="0">
                <a:solidFill>
                  <a:schemeClr val="bg1"/>
                </a:solidFill>
              </a:rPr>
              <a:t> I </a:t>
            </a:r>
            <a:r>
              <a:rPr lang="es-ES_tradnl" sz="2400" dirty="0" err="1" smtClean="0">
                <a:solidFill>
                  <a:schemeClr val="bg1"/>
                </a:solidFill>
              </a:rPr>
              <a:t>were</a:t>
            </a:r>
            <a:r>
              <a:rPr lang="es-ES_tradnl" sz="2400" dirty="0" smtClean="0">
                <a:solidFill>
                  <a:schemeClr val="bg1"/>
                </a:solidFill>
              </a:rPr>
              <a:t> a doctor…</a:t>
            </a:r>
          </a:p>
          <a:p>
            <a:pPr algn="ctr"/>
            <a:r>
              <a:rPr lang="es-ES_tradnl" sz="2400" dirty="0" smtClean="0">
                <a:solidFill>
                  <a:schemeClr val="bg1"/>
                </a:solidFill>
              </a:rPr>
              <a:t>I </a:t>
            </a:r>
            <a:r>
              <a:rPr lang="es-ES_tradnl" sz="2400" dirty="0" err="1" smtClean="0">
                <a:solidFill>
                  <a:schemeClr val="bg1"/>
                </a:solidFill>
              </a:rPr>
              <a:t>would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help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people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_tradnl" sz="2400" dirty="0" err="1" smtClean="0">
                <a:solidFill>
                  <a:schemeClr val="bg1"/>
                </a:solidFill>
              </a:rPr>
              <a:t>stay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healthy</a:t>
            </a:r>
            <a:r>
              <a:rPr lang="es-ES_tradnl" sz="2400" dirty="0" smtClean="0">
                <a:solidFill>
                  <a:schemeClr val="bg1"/>
                </a:solidFill>
              </a:rPr>
              <a:t>.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www.elcarriletblanes.com/imagens/fotosweb/salut/shutterstock_91219145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160" y1="24125" x2="17751" y2="34630"/>
                        <a14:foregroundMark x1="17751" y1="20623" x2="17751" y2="24514"/>
                        <a14:foregroundMark x1="28107" y1="29572" x2="27515" y2="36576"/>
                        <a14:foregroundMark x1="25444" y1="29961" x2="30473" y2="27626"/>
                        <a14:foregroundMark x1="12722" y1="64591" x2="29882" y2="75097"/>
                        <a14:foregroundMark x1="7692" y1="68093" x2="9467" y2="60700"/>
                        <a14:foregroundMark x1="28994" y1="78210" x2="38757" y2="92218"/>
                        <a14:foregroundMark x1="40828" y1="81712" x2="46154" y2="91829"/>
                        <a14:foregroundMark x1="49704" y1="55642" x2="45562" y2="58366"/>
                        <a14:foregroundMark x1="51479" y1="76265" x2="51183" y2="78599"/>
                        <a14:foregroundMark x1="38757" y1="73930" x2="39941" y2="77043"/>
                        <a14:foregroundMark x1="21302" y1="54475" x2="26331" y2="60700"/>
                        <a14:foregroundMark x1="33432" y1="59533" x2="34024" y2="65759"/>
                        <a14:foregroundMark x1="35799" y1="49416" x2="40237" y2="47860"/>
                        <a14:foregroundMark x1="51479" y1="45525" x2="50296" y2="47860"/>
                        <a14:foregroundMark x1="66864" y1="47082" x2="62722" y2="54475"/>
                        <a14:foregroundMark x1="72781" y1="63813" x2="70414" y2="71984"/>
                        <a14:foregroundMark x1="54734" y1="71984" x2="51183" y2="80545"/>
                        <a14:foregroundMark x1="58876" y1="56809" x2="59763" y2="64591"/>
                        <a14:foregroundMark x1="53846" y1="9728" x2="69527" y2="3502"/>
                        <a14:foregroundMark x1="73964" y1="9728" x2="77219" y2="31907"/>
                        <a14:foregroundMark x1="52367" y1="11673" x2="49408" y2="19455"/>
                        <a14:foregroundMark x1="59172" y1="10506" x2="59763" y2="22957"/>
                        <a14:foregroundMark x1="61538" y1="10895" x2="72781" y2="8560"/>
                        <a14:foregroundMark x1="73669" y1="2724" x2="89349" y2="24125"/>
                        <a14:foregroundMark x1="84024" y1="21012" x2="78698" y2="36965"/>
                        <a14:foregroundMark x1="33136" y1="78210" x2="44379" y2="90661"/>
                        <a14:foregroundMark x1="5621" y1="60700" x2="1479" y2="64591"/>
                        <a14:foregroundMark x1="43491" y1="95720" x2="60059" y2="87549"/>
                        <a14:foregroundMark x1="51479" y1="95331" x2="73077" y2="82879"/>
                        <a14:foregroundMark x1="73964" y1="77043" x2="82249" y2="78599"/>
                        <a14:foregroundMark x1="80769" y1="66926" x2="83432" y2="76265"/>
                        <a14:foregroundMark x1="33728" y1="29961" x2="40533" y2="43969"/>
                        <a14:foregroundMark x1="22189" y1="20233" x2="19527" y2="23346"/>
                        <a14:foregroundMark x1="15089" y1="26070" x2="15089" y2="31128"/>
                        <a14:backgroundMark x1="99112" y1="21790" x2="99704" y2="31518"/>
                        <a14:backgroundMark x1="31657" y1="32685" x2="31657" y2="27237"/>
                        <a14:backgroundMark x1="34024" y1="35019" x2="34024" y2="35019"/>
                        <a14:backgroundMark x1="37870" y1="42802" x2="37870" y2="42802"/>
                        <a14:backgroundMark x1="21893" y1="25681" x2="23669" y2="2607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2776"/>
            <a:ext cx="2465666" cy="187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png.clipart.me/graphics/thumbs/140/cute-little-female-doctor-waving-hand_14016429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67" l="0" r="100000">
                        <a14:foregroundMark x1="29245" y1="57333" x2="38679" y2="59333"/>
                        <a14:backgroundMark x1="30189" y1="48000" x2="33962" y2="49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74083"/>
            <a:ext cx="1789437" cy="253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283968" y="623731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Look at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picture</a:t>
            </a:r>
            <a:r>
              <a:rPr lang="es-ES_tradnl" b="1" dirty="0" smtClean="0">
                <a:solidFill>
                  <a:schemeClr val="bg1"/>
                </a:solidFill>
              </a:rPr>
              <a:t> and complete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sentence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heathermoisevevo.com/img/border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6" t="18211" r="18668" b="184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8172400" y="-366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1/15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55575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I am adopting her. Don't your think she has the prettiest eyes. I am trying to see if she has any power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85" b="88258" l="400" r="100000">
                        <a14:foregroundMark x1="20800" y1="63796" x2="19600" y2="65362"/>
                        <a14:foregroundMark x1="69000" y1="60665" x2="67800" y2="67123"/>
                        <a14:foregroundMark x1="34000" y1="57534" x2="35200" y2="57534"/>
                        <a14:foregroundMark x1="54000" y1="47945" x2="51400" y2="48924"/>
                        <a14:foregroundMark x1="56600" y1="81800" x2="59000" y2="77104"/>
                        <a14:backgroundMark x1="72600" y1="32094" x2="79000" y2="48141"/>
                        <a14:backgroundMark x1="76200" y1="50685" x2="80400" y2="55186"/>
                        <a14:backgroundMark x1="83800" y1="60274" x2="93200" y2="65362"/>
                        <a14:backgroundMark x1="16800" y1="36399" x2="13200" y2="39922"/>
                        <a14:backgroundMark x1="11000" y1="47162" x2="11200" y2="55186"/>
                        <a14:backgroundMark x1="28800" y1="19765" x2="35200" y2="17613"/>
                        <a14:backgroundMark x1="45800" y1="18200" x2="50400" y2="19961"/>
                        <a14:backgroundMark x1="56800" y1="23092" x2="60800" y2="25440"/>
                        <a14:backgroundMark x1="37600" y1="17613" x2="39000" y2="17613"/>
                        <a14:backgroundMark x1="43800" y1="17613" x2="42600" y2="17613"/>
                        <a14:backgroundMark x1="23200" y1="23288" x2="20800" y2="24853"/>
                        <a14:backgroundMark x1="26200" y1="20744" x2="23600" y2="22309"/>
                        <a14:backgroundMark x1="28800" y1="19374" x2="28000" y2="19765"/>
                        <a14:backgroundMark x1="13600" y1="41096" x2="13600" y2="41096"/>
                        <a14:backgroundMark x1="11600" y1="63014" x2="11600" y2="63014"/>
                        <a14:backgroundMark x1="55000" y1="21526" x2="55000" y2="21526"/>
                        <a14:backgroundMark x1="45800" y1="17808" x2="45800" y2="17808"/>
                        <a14:backgroundMark x1="62600" y1="26027" x2="62600" y2="26027"/>
                        <a14:backgroundMark x1="12400" y1="43836" x2="10400" y2="49119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1" t="16653" b="11581"/>
          <a:stretch/>
        </p:blipFill>
        <p:spPr bwMode="auto">
          <a:xfrm>
            <a:off x="467544" y="3573016"/>
            <a:ext cx="3886331" cy="2964872"/>
          </a:xfrm>
          <a:prstGeom prst="rect">
            <a:avLst/>
          </a:prstGeom>
          <a:noFill/>
          <a:effectLst>
            <a:outerShdw blurRad="88900" dist="76200" dir="5400000" algn="t" rotWithShape="0">
              <a:prstClr val="black">
                <a:alpha val="4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Llamada de nube"/>
          <p:cNvSpPr/>
          <p:nvPr/>
        </p:nvSpPr>
        <p:spPr>
          <a:xfrm>
            <a:off x="3275856" y="548680"/>
            <a:ext cx="3672408" cy="3240360"/>
          </a:xfrm>
          <a:prstGeom prst="cloudCallout">
            <a:avLst>
              <a:gd name="adj1" fmla="val -57243"/>
              <a:gd name="adj2" fmla="val 52251"/>
            </a:avLst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4222723" y="3995648"/>
            <a:ext cx="4381725" cy="1687890"/>
          </a:xfrm>
          <a:prstGeom prst="wedgeEllipseCallout">
            <a:avLst>
              <a:gd name="adj1" fmla="val -63670"/>
              <a:gd name="adj2" fmla="val 13415"/>
            </a:avLst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solidFill>
                  <a:schemeClr val="bg1"/>
                </a:solidFill>
              </a:rPr>
              <a:t>If</a:t>
            </a:r>
            <a:r>
              <a:rPr lang="es-ES_tradnl" sz="2400" dirty="0" smtClean="0">
                <a:solidFill>
                  <a:schemeClr val="bg1"/>
                </a:solidFill>
              </a:rPr>
              <a:t> I </a:t>
            </a:r>
            <a:r>
              <a:rPr lang="es-ES_tradnl" sz="2400" dirty="0" err="1" smtClean="0">
                <a:solidFill>
                  <a:schemeClr val="bg1"/>
                </a:solidFill>
              </a:rPr>
              <a:t>were</a:t>
            </a:r>
            <a:r>
              <a:rPr lang="es-ES_tradnl" sz="2400" dirty="0" smtClean="0">
                <a:solidFill>
                  <a:schemeClr val="bg1"/>
                </a:solidFill>
              </a:rPr>
              <a:t> at </a:t>
            </a:r>
            <a:r>
              <a:rPr lang="es-ES_tradnl" sz="2400" dirty="0" err="1" smtClean="0">
                <a:solidFill>
                  <a:schemeClr val="bg1"/>
                </a:solidFill>
              </a:rPr>
              <a:t>the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beach</a:t>
            </a:r>
            <a:r>
              <a:rPr lang="es-ES_tradnl" sz="2400" dirty="0" smtClean="0">
                <a:solidFill>
                  <a:schemeClr val="bg1"/>
                </a:solidFill>
              </a:rPr>
              <a:t>…</a:t>
            </a:r>
          </a:p>
          <a:p>
            <a:pPr algn="ctr"/>
            <a:r>
              <a:rPr lang="es-ES_tradnl" sz="2400" dirty="0" smtClean="0">
                <a:solidFill>
                  <a:schemeClr val="bg1"/>
                </a:solidFill>
              </a:rPr>
              <a:t>I </a:t>
            </a:r>
            <a:r>
              <a:rPr lang="es-ES_tradnl" sz="2400" dirty="0" err="1" smtClean="0">
                <a:solidFill>
                  <a:schemeClr val="bg1"/>
                </a:solidFill>
              </a:rPr>
              <a:t>would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play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with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_tradnl" sz="2400" dirty="0" smtClean="0">
                <a:solidFill>
                  <a:schemeClr val="bg1"/>
                </a:solidFill>
              </a:rPr>
              <a:t>a </a:t>
            </a:r>
            <a:r>
              <a:rPr lang="es-ES_tradnl" sz="2400" dirty="0" err="1" smtClean="0">
                <a:solidFill>
                  <a:schemeClr val="bg1"/>
                </a:solidFill>
              </a:rPr>
              <a:t>beach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ball</a:t>
            </a:r>
            <a:r>
              <a:rPr lang="es-ES_tradnl" sz="2400" dirty="0" smtClean="0">
                <a:solidFill>
                  <a:schemeClr val="bg1"/>
                </a:solidFill>
              </a:rPr>
              <a:t>.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thumbs.gograph.com/gg6524077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24" l="0" r="100000">
                        <a14:foregroundMark x1="60000" y1="11176" x2="64762" y2="18235"/>
                        <a14:foregroundMark x1="67619" y1="8235" x2="80952" y2="9412"/>
                        <a14:foregroundMark x1="81905" y1="11765" x2="85714" y2="16471"/>
                        <a14:foregroundMark x1="30476" y1="71765" x2="22857" y2="76471"/>
                        <a14:foregroundMark x1="10476" y1="88235" x2="6667" y2="93529"/>
                        <a14:foregroundMark x1="18095" y1="95294" x2="20952" y2="96471"/>
                        <a14:foregroundMark x1="27619" y1="93529" x2="40952" y2="91176"/>
                        <a14:foregroundMark x1="57143" y1="70588" x2="64762" y2="75882"/>
                        <a14:foregroundMark x1="83810" y1="88824" x2="75238" y2="91176"/>
                        <a14:foregroundMark x1="77143" y1="94706" x2="73333" y2="95882"/>
                        <a14:foregroundMark x1="12381" y1="77647" x2="16190" y2="77647"/>
                        <a14:foregroundMark x1="69524" y1="66471" x2="66667" y2="66471"/>
                        <a14:foregroundMark x1="89524" y1="83529" x2="91429" y2="85882"/>
                        <a14:backgroundMark x1="26667" y1="97647" x2="26667" y2="98824"/>
                        <a14:backgroundMark x1="87619" y1="80588" x2="87619" y2="80588"/>
                        <a14:backgroundMark x1="84762" y1="81176" x2="84762" y2="81176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23" y="791829"/>
            <a:ext cx="1656184" cy="268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4283968" y="623731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Look at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picture</a:t>
            </a:r>
            <a:r>
              <a:rPr lang="es-ES_tradnl" b="1" dirty="0" smtClean="0">
                <a:solidFill>
                  <a:schemeClr val="bg1"/>
                </a:solidFill>
              </a:rPr>
              <a:t> and complete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sentence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http://heathermoisevevo.com/img/border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6" t="18211" r="18668" b="184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172400" y="-366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2/15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63682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I am adopting her. Don't your think she has the prettiest eyes. I am trying to see if she has any power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85" b="88258" l="400" r="100000">
                        <a14:foregroundMark x1="20800" y1="63796" x2="19600" y2="65362"/>
                        <a14:foregroundMark x1="69000" y1="60665" x2="67800" y2="67123"/>
                        <a14:foregroundMark x1="34000" y1="57534" x2="35200" y2="57534"/>
                        <a14:foregroundMark x1="54000" y1="47945" x2="51400" y2="48924"/>
                        <a14:foregroundMark x1="56600" y1="81800" x2="59000" y2="77104"/>
                        <a14:backgroundMark x1="72600" y1="32094" x2="79000" y2="48141"/>
                        <a14:backgroundMark x1="76200" y1="50685" x2="80400" y2="55186"/>
                        <a14:backgroundMark x1="83800" y1="60274" x2="93200" y2="65362"/>
                        <a14:backgroundMark x1="16800" y1="36399" x2="13200" y2="39922"/>
                        <a14:backgroundMark x1="11000" y1="47162" x2="11200" y2="55186"/>
                        <a14:backgroundMark x1="28800" y1="19765" x2="35200" y2="17613"/>
                        <a14:backgroundMark x1="45800" y1="18200" x2="50400" y2="19961"/>
                        <a14:backgroundMark x1="56800" y1="23092" x2="60800" y2="25440"/>
                        <a14:backgroundMark x1="37600" y1="17613" x2="39000" y2="17613"/>
                        <a14:backgroundMark x1="43800" y1="17613" x2="42600" y2="17613"/>
                        <a14:backgroundMark x1="23200" y1="23288" x2="20800" y2="24853"/>
                        <a14:backgroundMark x1="26200" y1="20744" x2="23600" y2="22309"/>
                        <a14:backgroundMark x1="28800" y1="19374" x2="28000" y2="19765"/>
                        <a14:backgroundMark x1="13600" y1="41096" x2="13600" y2="41096"/>
                        <a14:backgroundMark x1="11600" y1="63014" x2="11600" y2="63014"/>
                        <a14:backgroundMark x1="55000" y1="21526" x2="55000" y2="21526"/>
                        <a14:backgroundMark x1="45800" y1="17808" x2="45800" y2="17808"/>
                        <a14:backgroundMark x1="62600" y1="26027" x2="62600" y2="26027"/>
                        <a14:backgroundMark x1="12400" y1="43836" x2="10400" y2="49119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1" t="16653" b="11581"/>
          <a:stretch/>
        </p:blipFill>
        <p:spPr bwMode="auto">
          <a:xfrm>
            <a:off x="467544" y="3573016"/>
            <a:ext cx="3886331" cy="2964872"/>
          </a:xfrm>
          <a:prstGeom prst="rect">
            <a:avLst/>
          </a:prstGeom>
          <a:noFill/>
          <a:effectLst>
            <a:outerShdw blurRad="88900" dist="76200" dir="5400000" algn="t" rotWithShape="0">
              <a:prstClr val="black">
                <a:alpha val="4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Llamada de nube"/>
          <p:cNvSpPr/>
          <p:nvPr/>
        </p:nvSpPr>
        <p:spPr>
          <a:xfrm>
            <a:off x="3275856" y="476672"/>
            <a:ext cx="3672408" cy="3528392"/>
          </a:xfrm>
          <a:prstGeom prst="cloudCallout">
            <a:avLst>
              <a:gd name="adj1" fmla="val -52105"/>
              <a:gd name="adj2" fmla="val 50907"/>
            </a:avLst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4222723" y="4005064"/>
            <a:ext cx="4237710" cy="1687890"/>
          </a:xfrm>
          <a:prstGeom prst="wedgeEllipseCallout">
            <a:avLst>
              <a:gd name="adj1" fmla="val -63670"/>
              <a:gd name="adj2" fmla="val 13415"/>
            </a:avLst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solidFill>
                  <a:schemeClr val="bg1"/>
                </a:solidFill>
              </a:rPr>
              <a:t>If</a:t>
            </a:r>
            <a:r>
              <a:rPr lang="es-ES_tradnl" sz="2400" dirty="0" smtClean="0">
                <a:solidFill>
                  <a:schemeClr val="bg1"/>
                </a:solidFill>
              </a:rPr>
              <a:t> I </a:t>
            </a:r>
            <a:r>
              <a:rPr lang="es-ES_tradnl" sz="2400" dirty="0" err="1" smtClean="0">
                <a:solidFill>
                  <a:schemeClr val="bg1"/>
                </a:solidFill>
              </a:rPr>
              <a:t>were</a:t>
            </a:r>
            <a:r>
              <a:rPr lang="es-ES_tradnl" sz="2400" dirty="0" smtClean="0">
                <a:solidFill>
                  <a:schemeClr val="bg1"/>
                </a:solidFill>
              </a:rPr>
              <a:t> a </a:t>
            </a:r>
            <a:r>
              <a:rPr lang="es-ES_tradnl" sz="2400" dirty="0" err="1" smtClean="0">
                <a:solidFill>
                  <a:schemeClr val="bg1"/>
                </a:solidFill>
              </a:rPr>
              <a:t>gardener</a:t>
            </a:r>
            <a:r>
              <a:rPr lang="es-ES_tradnl" sz="2400" dirty="0" smtClean="0">
                <a:solidFill>
                  <a:schemeClr val="bg1"/>
                </a:solidFill>
              </a:rPr>
              <a:t>…</a:t>
            </a:r>
          </a:p>
          <a:p>
            <a:pPr algn="ctr"/>
            <a:r>
              <a:rPr lang="es-ES_tradnl" sz="2400" dirty="0" smtClean="0">
                <a:solidFill>
                  <a:schemeClr val="bg1"/>
                </a:solidFill>
              </a:rPr>
              <a:t>I </a:t>
            </a:r>
            <a:r>
              <a:rPr lang="es-ES_tradnl" sz="2400" dirty="0" err="1" smtClean="0">
                <a:solidFill>
                  <a:schemeClr val="bg1"/>
                </a:solidFill>
              </a:rPr>
              <a:t>would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water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_tradnl" sz="2400" dirty="0" err="1" smtClean="0">
                <a:solidFill>
                  <a:schemeClr val="bg1"/>
                </a:solidFill>
              </a:rPr>
              <a:t>the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plants</a:t>
            </a:r>
            <a:r>
              <a:rPr lang="es-ES_tradnl" sz="2400" dirty="0" smtClean="0">
                <a:solidFill>
                  <a:schemeClr val="bg1"/>
                </a:solidFill>
              </a:rPr>
              <a:t>.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spiele-kinderspiele.de/malvorlagen-maedchen-ausdrucken/kinder-12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897" r="9448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8" r="10655"/>
          <a:stretch/>
        </p:blipFill>
        <p:spPr bwMode="auto">
          <a:xfrm>
            <a:off x="3923928" y="960095"/>
            <a:ext cx="2393561" cy="210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283968" y="623731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Look at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picture</a:t>
            </a:r>
            <a:r>
              <a:rPr lang="es-ES_tradnl" b="1" dirty="0" smtClean="0">
                <a:solidFill>
                  <a:schemeClr val="bg1"/>
                </a:solidFill>
              </a:rPr>
              <a:t> and complete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sentence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http://heathermoisevevo.com/img/border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6" t="18211" r="18668" b="184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8172400" y="-366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3/15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6529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I am adopting her. Don't your think she has the prettiest eyes. I am trying to see if she has any power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85" b="88258" l="400" r="100000">
                        <a14:foregroundMark x1="20800" y1="63796" x2="19600" y2="65362"/>
                        <a14:foregroundMark x1="69000" y1="60665" x2="67800" y2="67123"/>
                        <a14:foregroundMark x1="34000" y1="57534" x2="35200" y2="57534"/>
                        <a14:foregroundMark x1="54000" y1="47945" x2="51400" y2="48924"/>
                        <a14:foregroundMark x1="56600" y1="81800" x2="59000" y2="77104"/>
                        <a14:backgroundMark x1="72600" y1="32094" x2="79000" y2="48141"/>
                        <a14:backgroundMark x1="76200" y1="50685" x2="80400" y2="55186"/>
                        <a14:backgroundMark x1="83800" y1="60274" x2="93200" y2="65362"/>
                        <a14:backgroundMark x1="16800" y1="36399" x2="13200" y2="39922"/>
                        <a14:backgroundMark x1="11000" y1="47162" x2="11200" y2="55186"/>
                        <a14:backgroundMark x1="28800" y1="19765" x2="35200" y2="17613"/>
                        <a14:backgroundMark x1="45800" y1="18200" x2="50400" y2="19961"/>
                        <a14:backgroundMark x1="56800" y1="23092" x2="60800" y2="25440"/>
                        <a14:backgroundMark x1="37600" y1="17613" x2="39000" y2="17613"/>
                        <a14:backgroundMark x1="43800" y1="17613" x2="42600" y2="17613"/>
                        <a14:backgroundMark x1="23200" y1="23288" x2="20800" y2="24853"/>
                        <a14:backgroundMark x1="26200" y1="20744" x2="23600" y2="22309"/>
                        <a14:backgroundMark x1="28800" y1="19374" x2="28000" y2="19765"/>
                        <a14:backgroundMark x1="13600" y1="41096" x2="13600" y2="41096"/>
                        <a14:backgroundMark x1="11600" y1="63014" x2="11600" y2="63014"/>
                        <a14:backgroundMark x1="55000" y1="21526" x2="55000" y2="21526"/>
                        <a14:backgroundMark x1="45800" y1="17808" x2="45800" y2="17808"/>
                        <a14:backgroundMark x1="62600" y1="26027" x2="62600" y2="26027"/>
                        <a14:backgroundMark x1="12400" y1="43836" x2="10400" y2="49119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1" t="16653" b="11581"/>
          <a:stretch/>
        </p:blipFill>
        <p:spPr bwMode="auto">
          <a:xfrm>
            <a:off x="467544" y="3573016"/>
            <a:ext cx="3886331" cy="2964872"/>
          </a:xfrm>
          <a:prstGeom prst="rect">
            <a:avLst/>
          </a:prstGeom>
          <a:noFill/>
          <a:effectLst>
            <a:outerShdw blurRad="88900" dist="76200" dir="5400000" algn="t" rotWithShape="0">
              <a:prstClr val="black">
                <a:alpha val="4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Llamada de nube"/>
          <p:cNvSpPr/>
          <p:nvPr/>
        </p:nvSpPr>
        <p:spPr>
          <a:xfrm>
            <a:off x="3275856" y="404664"/>
            <a:ext cx="3672408" cy="3672408"/>
          </a:xfrm>
          <a:prstGeom prst="cloudCallout">
            <a:avLst>
              <a:gd name="adj1" fmla="val -52105"/>
              <a:gd name="adj2" fmla="val 50907"/>
            </a:avLst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4222723" y="4204677"/>
            <a:ext cx="4237709" cy="1687890"/>
          </a:xfrm>
          <a:prstGeom prst="wedgeEllipseCallout">
            <a:avLst>
              <a:gd name="adj1" fmla="val -63670"/>
              <a:gd name="adj2" fmla="val 13415"/>
            </a:avLst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solidFill>
                  <a:schemeClr val="bg1"/>
                </a:solidFill>
              </a:rPr>
              <a:t>If</a:t>
            </a:r>
            <a:r>
              <a:rPr lang="es-ES_tradnl" sz="2400" dirty="0" smtClean="0">
                <a:solidFill>
                  <a:schemeClr val="bg1"/>
                </a:solidFill>
              </a:rPr>
              <a:t> I </a:t>
            </a:r>
            <a:r>
              <a:rPr lang="es-ES_tradnl" sz="2400" dirty="0" err="1" smtClean="0">
                <a:solidFill>
                  <a:schemeClr val="bg1"/>
                </a:solidFill>
              </a:rPr>
              <a:t>were</a:t>
            </a:r>
            <a:r>
              <a:rPr lang="es-ES_tradnl" sz="2400" dirty="0" smtClean="0">
                <a:solidFill>
                  <a:schemeClr val="bg1"/>
                </a:solidFill>
              </a:rPr>
              <a:t> in Paris…</a:t>
            </a:r>
          </a:p>
          <a:p>
            <a:pPr algn="ctr"/>
            <a:r>
              <a:rPr lang="es-ES_tradnl" sz="2400" dirty="0" smtClean="0">
                <a:solidFill>
                  <a:schemeClr val="bg1"/>
                </a:solidFill>
              </a:rPr>
              <a:t>I </a:t>
            </a:r>
            <a:r>
              <a:rPr lang="es-ES_tradnl" sz="2400" dirty="0" err="1" smtClean="0">
                <a:solidFill>
                  <a:schemeClr val="bg1"/>
                </a:solidFill>
              </a:rPr>
              <a:t>would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see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_tradnl" sz="2400" dirty="0" err="1" smtClean="0">
                <a:solidFill>
                  <a:schemeClr val="bg1"/>
                </a:solidFill>
              </a:rPr>
              <a:t>the</a:t>
            </a:r>
            <a:r>
              <a:rPr lang="es-ES_tradnl" sz="2400" dirty="0" smtClean="0">
                <a:solidFill>
                  <a:schemeClr val="bg1"/>
                </a:solidFill>
              </a:rPr>
              <a:t> Eiffel Tower.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png.clipart.me/graphics/thumbs/816/pretty-girl-sits-on-a-suitcase-vector-illustration-color-full-no-gradient_81645877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2381" y1="87333" x2="63810" y2="89333"/>
                        <a14:foregroundMark x1="84762" y1="82000" x2="89524" y2="94667"/>
                        <a14:foregroundMark x1="28571" y1="55333" x2="20000" y2="66000"/>
                        <a14:foregroundMark x1="44762" y1="57333" x2="48571" y2="64000"/>
                        <a14:foregroundMark x1="61905" y1="78000" x2="61905" y2="78667"/>
                        <a14:foregroundMark x1="13333" y1="8000" x2="40000" y2="6000"/>
                        <a14:foregroundMark x1="52381" y1="8667" x2="62857" y2="19333"/>
                        <a14:backgroundMark x1="28571" y1="60667" x2="27619" y2="63333"/>
                        <a14:backgroundMark x1="42857" y1="60000" x2="44762" y2="63333"/>
                        <a14:backgroundMark x1="29524" y1="56000" x2="29524" y2="56000"/>
                        <a14:backgroundMark x1="41905" y1="58000" x2="41905" y2="58000"/>
                        <a14:backgroundMark x1="47619" y1="64667" x2="47619" y2="64667"/>
                        <a14:backgroundMark x1="41905" y1="56000" x2="41905" y2="56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60748"/>
            <a:ext cx="151216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letigredepapier.fr/wp-content/themes/blanco/images/tour-eiffel_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2" r="31809"/>
          <a:stretch/>
        </p:blipFill>
        <p:spPr bwMode="auto">
          <a:xfrm>
            <a:off x="5292080" y="620688"/>
            <a:ext cx="95223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283968" y="623731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Look at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picture</a:t>
            </a:r>
            <a:r>
              <a:rPr lang="es-ES_tradnl" b="1" dirty="0" smtClean="0">
                <a:solidFill>
                  <a:schemeClr val="bg1"/>
                </a:solidFill>
              </a:rPr>
              <a:t> and complete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sentence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heathermoisevevo.com/img/border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6" t="18211" r="18668" b="184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8172400" y="-366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4/15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94658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I am adopting her. Don't your think she has the prettiest eyes. I am trying to see if she has any power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85" b="88258" l="400" r="100000">
                        <a14:foregroundMark x1="20800" y1="63796" x2="19600" y2="65362"/>
                        <a14:foregroundMark x1="69000" y1="60665" x2="67800" y2="67123"/>
                        <a14:foregroundMark x1="34000" y1="57534" x2="35200" y2="57534"/>
                        <a14:foregroundMark x1="54000" y1="47945" x2="51400" y2="48924"/>
                        <a14:foregroundMark x1="56600" y1="81800" x2="59000" y2="77104"/>
                        <a14:backgroundMark x1="72600" y1="32094" x2="79000" y2="48141"/>
                        <a14:backgroundMark x1="76200" y1="50685" x2="80400" y2="55186"/>
                        <a14:backgroundMark x1="83800" y1="60274" x2="93200" y2="65362"/>
                        <a14:backgroundMark x1="16800" y1="36399" x2="13200" y2="39922"/>
                        <a14:backgroundMark x1="11000" y1="47162" x2="11200" y2="55186"/>
                        <a14:backgroundMark x1="28800" y1="19765" x2="35200" y2="17613"/>
                        <a14:backgroundMark x1="45800" y1="18200" x2="50400" y2="19961"/>
                        <a14:backgroundMark x1="56800" y1="23092" x2="60800" y2="25440"/>
                        <a14:backgroundMark x1="37600" y1="17613" x2="39000" y2="17613"/>
                        <a14:backgroundMark x1="43800" y1="17613" x2="42600" y2="17613"/>
                        <a14:backgroundMark x1="23200" y1="23288" x2="20800" y2="24853"/>
                        <a14:backgroundMark x1="26200" y1="20744" x2="23600" y2="22309"/>
                        <a14:backgroundMark x1="28800" y1="19374" x2="28000" y2="19765"/>
                        <a14:backgroundMark x1="13600" y1="41096" x2="13600" y2="41096"/>
                        <a14:backgroundMark x1="11600" y1="63014" x2="11600" y2="63014"/>
                        <a14:backgroundMark x1="55000" y1="21526" x2="55000" y2="21526"/>
                        <a14:backgroundMark x1="45800" y1="17808" x2="45800" y2="17808"/>
                        <a14:backgroundMark x1="62600" y1="26027" x2="62600" y2="26027"/>
                        <a14:backgroundMark x1="12400" y1="43836" x2="10400" y2="49119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1" t="16653" b="11581"/>
          <a:stretch/>
        </p:blipFill>
        <p:spPr bwMode="auto">
          <a:xfrm>
            <a:off x="467544" y="3573016"/>
            <a:ext cx="3886331" cy="2964872"/>
          </a:xfrm>
          <a:prstGeom prst="rect">
            <a:avLst/>
          </a:prstGeom>
          <a:noFill/>
          <a:effectLst>
            <a:outerShdw blurRad="88900" dist="76200" dir="5400000" algn="t" rotWithShape="0">
              <a:prstClr val="black">
                <a:alpha val="4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Llamada de nube"/>
          <p:cNvSpPr/>
          <p:nvPr/>
        </p:nvSpPr>
        <p:spPr>
          <a:xfrm>
            <a:off x="3059832" y="548680"/>
            <a:ext cx="4176464" cy="3312368"/>
          </a:xfrm>
          <a:prstGeom prst="cloudCallout">
            <a:avLst>
              <a:gd name="adj1" fmla="val -52105"/>
              <a:gd name="adj2" fmla="val 50907"/>
            </a:avLst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3954141" y="4005064"/>
            <a:ext cx="4794323" cy="1168539"/>
          </a:xfrm>
          <a:prstGeom prst="wedgeEllipseCallout">
            <a:avLst>
              <a:gd name="adj1" fmla="val -59053"/>
              <a:gd name="adj2" fmla="val 17714"/>
            </a:avLst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solidFill>
                  <a:schemeClr val="bg1"/>
                </a:solidFill>
              </a:rPr>
              <a:t>If</a:t>
            </a:r>
            <a:r>
              <a:rPr lang="es-ES_tradnl" sz="2400" dirty="0" smtClean="0">
                <a:solidFill>
                  <a:schemeClr val="bg1"/>
                </a:solidFill>
              </a:rPr>
              <a:t> I </a:t>
            </a:r>
            <a:r>
              <a:rPr lang="es-ES_tradnl" sz="2400" dirty="0" err="1" smtClean="0">
                <a:solidFill>
                  <a:schemeClr val="bg1"/>
                </a:solidFill>
              </a:rPr>
              <a:t>had</a:t>
            </a:r>
            <a:r>
              <a:rPr lang="es-ES_tradnl" sz="2400" dirty="0" smtClean="0">
                <a:solidFill>
                  <a:schemeClr val="bg1"/>
                </a:solidFill>
              </a:rPr>
              <a:t> a </a:t>
            </a:r>
            <a:r>
              <a:rPr lang="es-ES_tradnl" sz="2400" dirty="0" err="1" smtClean="0">
                <a:solidFill>
                  <a:schemeClr val="bg1"/>
                </a:solidFill>
              </a:rPr>
              <a:t>driver’s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license</a:t>
            </a:r>
            <a:r>
              <a:rPr lang="es-ES_tradnl" sz="2400" dirty="0" smtClean="0">
                <a:solidFill>
                  <a:schemeClr val="bg1"/>
                </a:solidFill>
              </a:rPr>
              <a:t>…</a:t>
            </a:r>
          </a:p>
          <a:p>
            <a:pPr algn="ctr"/>
            <a:r>
              <a:rPr lang="es-ES_tradnl" sz="2400" dirty="0" smtClean="0">
                <a:solidFill>
                  <a:schemeClr val="bg1"/>
                </a:solidFill>
              </a:rPr>
              <a:t>I </a:t>
            </a:r>
            <a:r>
              <a:rPr lang="es-ES_tradnl" sz="2400" dirty="0" err="1" smtClean="0">
                <a:solidFill>
                  <a:schemeClr val="bg1"/>
                </a:solidFill>
              </a:rPr>
              <a:t>would</a:t>
            </a:r>
            <a:r>
              <a:rPr lang="es-ES_tradnl" sz="2400" dirty="0" smtClean="0">
                <a:solidFill>
                  <a:schemeClr val="bg1"/>
                </a:solidFill>
              </a:rPr>
              <a:t> drive a car.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www.mycity4kids.com/parenting/uploads/New_Girl_Cartoon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00" y="908720"/>
            <a:ext cx="30861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283968" y="623731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Look at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picture</a:t>
            </a:r>
            <a:r>
              <a:rPr lang="es-ES_tradnl" b="1" dirty="0" smtClean="0">
                <a:solidFill>
                  <a:schemeClr val="bg1"/>
                </a:solidFill>
              </a:rPr>
              <a:t> and complete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sentence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http://heathermoisevevo.com/img/border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6" t="18211" r="18668" b="184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8172400" y="-366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5/15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68599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I am adopting her. Don't your think she has the prettiest eyes. I am trying to see if she has any power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85" b="88258" l="400" r="100000">
                        <a14:foregroundMark x1="20800" y1="63796" x2="19600" y2="65362"/>
                        <a14:foregroundMark x1="69000" y1="60665" x2="67800" y2="67123"/>
                        <a14:foregroundMark x1="34000" y1="57534" x2="35200" y2="57534"/>
                        <a14:foregroundMark x1="54000" y1="47945" x2="51400" y2="48924"/>
                        <a14:foregroundMark x1="56600" y1="81800" x2="59000" y2="77104"/>
                        <a14:backgroundMark x1="72600" y1="32094" x2="79000" y2="48141"/>
                        <a14:backgroundMark x1="76200" y1="50685" x2="80400" y2="55186"/>
                        <a14:backgroundMark x1="83800" y1="60274" x2="93200" y2="65362"/>
                        <a14:backgroundMark x1="16800" y1="36399" x2="13200" y2="39922"/>
                        <a14:backgroundMark x1="11000" y1="47162" x2="11200" y2="55186"/>
                        <a14:backgroundMark x1="28800" y1="19765" x2="35200" y2="17613"/>
                        <a14:backgroundMark x1="45800" y1="18200" x2="50400" y2="19961"/>
                        <a14:backgroundMark x1="56800" y1="23092" x2="60800" y2="25440"/>
                        <a14:backgroundMark x1="37600" y1="17613" x2="39000" y2="17613"/>
                        <a14:backgroundMark x1="43800" y1="17613" x2="42600" y2="17613"/>
                        <a14:backgroundMark x1="23200" y1="23288" x2="20800" y2="24853"/>
                        <a14:backgroundMark x1="26200" y1="20744" x2="23600" y2="22309"/>
                        <a14:backgroundMark x1="28800" y1="19374" x2="28000" y2="19765"/>
                        <a14:backgroundMark x1="13600" y1="41096" x2="13600" y2="41096"/>
                        <a14:backgroundMark x1="11600" y1="63014" x2="11600" y2="63014"/>
                        <a14:backgroundMark x1="55000" y1="21526" x2="55000" y2="21526"/>
                        <a14:backgroundMark x1="45800" y1="17808" x2="45800" y2="17808"/>
                        <a14:backgroundMark x1="62600" y1="26027" x2="62600" y2="26027"/>
                        <a14:backgroundMark x1="12400" y1="43836" x2="10400" y2="49119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1" t="16653" b="11581"/>
          <a:stretch/>
        </p:blipFill>
        <p:spPr bwMode="auto">
          <a:xfrm>
            <a:off x="467544" y="3573016"/>
            <a:ext cx="3886331" cy="2964872"/>
          </a:xfrm>
          <a:prstGeom prst="rect">
            <a:avLst/>
          </a:prstGeom>
          <a:noFill/>
          <a:effectLst>
            <a:outerShdw blurRad="88900" dist="76200" dir="5400000" algn="t" rotWithShape="0">
              <a:prstClr val="black">
                <a:alpha val="4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Llamada de nube"/>
          <p:cNvSpPr/>
          <p:nvPr/>
        </p:nvSpPr>
        <p:spPr>
          <a:xfrm>
            <a:off x="3059832" y="548680"/>
            <a:ext cx="4176464" cy="3312368"/>
          </a:xfrm>
          <a:prstGeom prst="cloudCallout">
            <a:avLst>
              <a:gd name="adj1" fmla="val -52105"/>
              <a:gd name="adj2" fmla="val 50907"/>
            </a:avLst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4067944" y="4149080"/>
            <a:ext cx="3786211" cy="1168539"/>
          </a:xfrm>
          <a:prstGeom prst="wedgeEllipseCallout">
            <a:avLst>
              <a:gd name="adj1" fmla="val -59053"/>
              <a:gd name="adj2" fmla="val 17714"/>
            </a:avLst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solidFill>
                  <a:schemeClr val="bg1"/>
                </a:solidFill>
              </a:rPr>
              <a:t>If</a:t>
            </a:r>
            <a:r>
              <a:rPr lang="es-ES_tradnl" sz="2400" dirty="0" smtClean="0">
                <a:solidFill>
                  <a:schemeClr val="bg1"/>
                </a:solidFill>
              </a:rPr>
              <a:t> I </a:t>
            </a:r>
            <a:r>
              <a:rPr lang="es-ES_tradnl" sz="2400" dirty="0" err="1" smtClean="0">
                <a:solidFill>
                  <a:schemeClr val="bg1"/>
                </a:solidFill>
              </a:rPr>
              <a:t>had</a:t>
            </a:r>
            <a:r>
              <a:rPr lang="es-ES_tradnl" sz="2400" dirty="0" smtClean="0">
                <a:solidFill>
                  <a:schemeClr val="bg1"/>
                </a:solidFill>
              </a:rPr>
              <a:t> a </a:t>
            </a:r>
            <a:r>
              <a:rPr lang="es-ES_tradnl" sz="2400" dirty="0" err="1" smtClean="0">
                <a:solidFill>
                  <a:schemeClr val="bg1"/>
                </a:solidFill>
              </a:rPr>
              <a:t>cat</a:t>
            </a:r>
            <a:r>
              <a:rPr lang="es-ES_tradnl" sz="2400" dirty="0" smtClean="0">
                <a:solidFill>
                  <a:schemeClr val="bg1"/>
                </a:solidFill>
              </a:rPr>
              <a:t>…</a:t>
            </a:r>
          </a:p>
          <a:p>
            <a:pPr algn="ctr"/>
            <a:r>
              <a:rPr lang="es-ES_tradnl" sz="2400" dirty="0" smtClean="0">
                <a:solidFill>
                  <a:schemeClr val="bg1"/>
                </a:solidFill>
              </a:rPr>
              <a:t>I </a:t>
            </a:r>
            <a:r>
              <a:rPr lang="es-ES_tradnl" sz="2400" dirty="0" err="1" smtClean="0">
                <a:solidFill>
                  <a:schemeClr val="bg1"/>
                </a:solidFill>
              </a:rPr>
              <a:t>would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feed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it</a:t>
            </a:r>
            <a:r>
              <a:rPr lang="es-ES_tradnl" sz="2400" dirty="0" smtClean="0">
                <a:solidFill>
                  <a:schemeClr val="bg1"/>
                </a:solidFill>
              </a:rPr>
              <a:t>.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rlv.zcache.com/girl_feeding_cat_cut_out-rfcbe6f98df3e4b15a7265bbcd8eadc0a_x7saw_8byvr_512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8008" y1="3516" x2="56641" y2="3906"/>
                        <a14:foregroundMark x1="72070" y1="4492" x2="72461" y2="9766"/>
                        <a14:foregroundMark x1="65625" y1="32227" x2="66211" y2="43555"/>
                        <a14:foregroundMark x1="72070" y1="31836" x2="68750" y2="43555"/>
                        <a14:foregroundMark x1="71875" y1="47656" x2="77148" y2="49414"/>
                        <a14:foregroundMark x1="48828" y1="59570" x2="56641" y2="56250"/>
                        <a14:foregroundMark x1="56836" y1="54102" x2="51758" y2="55469"/>
                        <a14:foregroundMark x1="40234" y1="57227" x2="29492" y2="75391"/>
                        <a14:foregroundMark x1="30078" y1="67578" x2="18750" y2="74805"/>
                        <a14:foregroundMark x1="27734" y1="62891" x2="25586" y2="55469"/>
                        <a14:foregroundMark x1="29883" y1="58008" x2="38086" y2="54102"/>
                        <a14:foregroundMark x1="32422" y1="73828" x2="29492" y2="80078"/>
                        <a14:foregroundMark x1="33594" y1="74414" x2="37891" y2="75977"/>
                        <a14:foregroundMark x1="39258" y1="61328" x2="39648" y2="65820"/>
                        <a14:foregroundMark x1="9961" y1="58984" x2="8008" y2="60352"/>
                        <a14:foregroundMark x1="6836" y1="65820" x2="7422" y2="69922"/>
                        <a14:foregroundMark x1="6836" y1="73633" x2="11328" y2="78906"/>
                        <a14:foregroundMark x1="11328" y1="78906" x2="6836" y2="90820"/>
                        <a14:foregroundMark x1="11133" y1="76172" x2="18555" y2="73242"/>
                        <a14:foregroundMark x1="16992" y1="81641" x2="15234" y2="89258"/>
                        <a14:foregroundMark x1="6836" y1="89844" x2="8008" y2="93164"/>
                        <a14:foregroundMark x1="28906" y1="82813" x2="28711" y2="94336"/>
                        <a14:foregroundMark x1="36914" y1="80664" x2="35547" y2="94141"/>
                        <a14:foregroundMark x1="12305" y1="58008" x2="9570" y2="56641"/>
                        <a14:foregroundMark x1="5664" y1="65234" x2="7227" y2="61719"/>
                        <a14:foregroundMark x1="6836" y1="72656" x2="10742" y2="78516"/>
                        <a14:foregroundMark x1="31250" y1="56641" x2="40234" y2="53320"/>
                        <a14:foregroundMark x1="40234" y1="50000" x2="38672" y2="53320"/>
                        <a14:foregroundMark x1="25000" y1="53906" x2="31055" y2="56250"/>
                        <a14:foregroundMark x1="63477" y1="94727" x2="70508" y2="93164"/>
                        <a14:foregroundMark x1="76758" y1="96094" x2="82227" y2="93750"/>
                        <a14:foregroundMark x1="68555" y1="84766" x2="69336" y2="90234"/>
                        <a14:foregroundMark x1="71094" y1="82813" x2="71094" y2="86914"/>
                        <a14:foregroundMark x1="53125" y1="59766" x2="58008" y2="57227"/>
                        <a14:foregroundMark x1="39844" y1="69922" x2="39258" y2="78320"/>
                        <a14:foregroundMark x1="6055" y1="92188" x2="7031" y2="95898"/>
                        <a14:foregroundMark x1="42578" y1="56055" x2="42578" y2="62305"/>
                        <a14:foregroundMark x1="22852" y1="63672" x2="20313" y2="63672"/>
                        <a14:foregroundMark x1="25000" y1="63086" x2="24023" y2="63086"/>
                        <a14:foregroundMark x1="44141" y1="57617" x2="44141" y2="576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41" y="908720"/>
            <a:ext cx="2294384" cy="229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283968" y="623731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Look at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picture</a:t>
            </a:r>
            <a:r>
              <a:rPr lang="es-ES_tradnl" b="1" dirty="0" smtClean="0">
                <a:solidFill>
                  <a:schemeClr val="bg1"/>
                </a:solidFill>
              </a:rPr>
              <a:t> and complete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sentence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http://heathermoisevevo.com/img/border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6" t="18211" r="18668" b="184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8172400" y="-366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6/15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66612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I am adopting her. Don't your think she has the prettiest eyes. I am trying to see if she has any power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85" b="88258" l="400" r="100000">
                        <a14:foregroundMark x1="20800" y1="63796" x2="19600" y2="65362"/>
                        <a14:foregroundMark x1="69000" y1="60665" x2="67800" y2="67123"/>
                        <a14:foregroundMark x1="34000" y1="57534" x2="35200" y2="57534"/>
                        <a14:foregroundMark x1="54000" y1="47945" x2="51400" y2="48924"/>
                        <a14:foregroundMark x1="56600" y1="81800" x2="59000" y2="77104"/>
                        <a14:backgroundMark x1="72600" y1="32094" x2="79000" y2="48141"/>
                        <a14:backgroundMark x1="76200" y1="50685" x2="80400" y2="55186"/>
                        <a14:backgroundMark x1="83800" y1="60274" x2="93200" y2="65362"/>
                        <a14:backgroundMark x1="16800" y1="36399" x2="13200" y2="39922"/>
                        <a14:backgroundMark x1="11000" y1="47162" x2="11200" y2="55186"/>
                        <a14:backgroundMark x1="28800" y1="19765" x2="35200" y2="17613"/>
                        <a14:backgroundMark x1="45800" y1="18200" x2="50400" y2="19961"/>
                        <a14:backgroundMark x1="56800" y1="23092" x2="60800" y2="25440"/>
                        <a14:backgroundMark x1="37600" y1="17613" x2="39000" y2="17613"/>
                        <a14:backgroundMark x1="43800" y1="17613" x2="42600" y2="17613"/>
                        <a14:backgroundMark x1="23200" y1="23288" x2="20800" y2="24853"/>
                        <a14:backgroundMark x1="26200" y1="20744" x2="23600" y2="22309"/>
                        <a14:backgroundMark x1="28800" y1="19374" x2="28000" y2="19765"/>
                        <a14:backgroundMark x1="13600" y1="41096" x2="13600" y2="41096"/>
                        <a14:backgroundMark x1="11600" y1="63014" x2="11600" y2="63014"/>
                        <a14:backgroundMark x1="55000" y1="21526" x2="55000" y2="21526"/>
                        <a14:backgroundMark x1="45800" y1="17808" x2="45800" y2="17808"/>
                        <a14:backgroundMark x1="62600" y1="26027" x2="62600" y2="26027"/>
                        <a14:backgroundMark x1="12400" y1="43836" x2="10400" y2="49119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1" t="16653" b="11581"/>
          <a:stretch/>
        </p:blipFill>
        <p:spPr bwMode="auto">
          <a:xfrm>
            <a:off x="467544" y="3573016"/>
            <a:ext cx="3886331" cy="2964872"/>
          </a:xfrm>
          <a:prstGeom prst="rect">
            <a:avLst/>
          </a:prstGeom>
          <a:noFill/>
          <a:effectLst>
            <a:outerShdw blurRad="88900" dist="76200" dir="5400000" algn="t" rotWithShape="0">
              <a:prstClr val="black">
                <a:alpha val="4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Llamada de nube"/>
          <p:cNvSpPr/>
          <p:nvPr/>
        </p:nvSpPr>
        <p:spPr>
          <a:xfrm>
            <a:off x="3059832" y="548680"/>
            <a:ext cx="4176464" cy="3312368"/>
          </a:xfrm>
          <a:prstGeom prst="cloudCallout">
            <a:avLst>
              <a:gd name="adj1" fmla="val -52105"/>
              <a:gd name="adj2" fmla="val 50907"/>
            </a:avLst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4067944" y="4149080"/>
            <a:ext cx="3786211" cy="1168539"/>
          </a:xfrm>
          <a:prstGeom prst="wedgeEllipseCallout">
            <a:avLst>
              <a:gd name="adj1" fmla="val -59053"/>
              <a:gd name="adj2" fmla="val 17714"/>
            </a:avLst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solidFill>
                  <a:schemeClr val="bg1"/>
                </a:solidFill>
              </a:rPr>
              <a:t>If</a:t>
            </a:r>
            <a:r>
              <a:rPr lang="es-ES_tradnl" sz="2400" dirty="0" smtClean="0">
                <a:solidFill>
                  <a:schemeClr val="bg1"/>
                </a:solidFill>
              </a:rPr>
              <a:t> I </a:t>
            </a:r>
            <a:r>
              <a:rPr lang="es-ES_tradnl" sz="2400" dirty="0" err="1" smtClean="0">
                <a:solidFill>
                  <a:schemeClr val="bg1"/>
                </a:solidFill>
              </a:rPr>
              <a:t>had</a:t>
            </a:r>
            <a:r>
              <a:rPr lang="es-ES_tradnl" sz="2400" dirty="0" smtClean="0">
                <a:solidFill>
                  <a:schemeClr val="bg1"/>
                </a:solidFill>
              </a:rPr>
              <a:t> a </a:t>
            </a:r>
            <a:r>
              <a:rPr lang="es-ES_tradnl" sz="2400" dirty="0" err="1" smtClean="0">
                <a:solidFill>
                  <a:schemeClr val="bg1"/>
                </a:solidFill>
              </a:rPr>
              <a:t>dog</a:t>
            </a:r>
            <a:r>
              <a:rPr lang="es-ES_tradnl" sz="2400" dirty="0" smtClean="0">
                <a:solidFill>
                  <a:schemeClr val="bg1"/>
                </a:solidFill>
              </a:rPr>
              <a:t> …</a:t>
            </a:r>
          </a:p>
          <a:p>
            <a:pPr algn="ctr"/>
            <a:r>
              <a:rPr lang="es-ES_tradnl" sz="2400" dirty="0" smtClean="0">
                <a:solidFill>
                  <a:schemeClr val="bg1"/>
                </a:solidFill>
              </a:rPr>
              <a:t>I </a:t>
            </a:r>
            <a:r>
              <a:rPr lang="es-ES_tradnl" sz="2400" dirty="0" err="1" smtClean="0">
                <a:solidFill>
                  <a:schemeClr val="bg1"/>
                </a:solidFill>
              </a:rPr>
              <a:t>would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walk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it</a:t>
            </a:r>
            <a:r>
              <a:rPr lang="es-ES_tradnl" sz="2400" dirty="0" smtClean="0">
                <a:solidFill>
                  <a:schemeClr val="bg1"/>
                </a:solidFill>
              </a:rPr>
              <a:t>.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i.istockimg.com/file_thumbview_approve/33884676/3/stock-illustration-33884676-cute-cartoon-girl-walking-with-dog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1053" y1="6135" x2="10526" y2="16564"/>
                        <a14:foregroundMark x1="21579" y1="15951" x2="30526" y2="6748"/>
                        <a14:foregroundMark x1="32105" y1="6748" x2="43684" y2="17791"/>
                        <a14:foregroundMark x1="27368" y1="24540" x2="26316" y2="27607"/>
                        <a14:foregroundMark x1="40000" y1="26380" x2="38421" y2="33742"/>
                        <a14:foregroundMark x1="18421" y1="12883" x2="24211" y2="6135"/>
                        <a14:foregroundMark x1="35789" y1="4294" x2="41579" y2="13497"/>
                        <a14:foregroundMark x1="40000" y1="7362" x2="43684" y2="19018"/>
                        <a14:foregroundMark x1="50000" y1="13497" x2="54211" y2="20859"/>
                        <a14:foregroundMark x1="55789" y1="15337" x2="54211" y2="22086"/>
                        <a14:foregroundMark x1="7895" y1="8589" x2="7895" y2="13497"/>
                        <a14:foregroundMark x1="30000" y1="56442" x2="27895" y2="68712"/>
                        <a14:foregroundMark x1="26316" y1="65644" x2="21053" y2="76687"/>
                        <a14:foregroundMark x1="15789" y1="92025" x2="19474" y2="94479"/>
                        <a14:foregroundMark x1="9474" y1="64417" x2="19474" y2="51534"/>
                        <a14:foregroundMark x1="26842" y1="49080" x2="30526" y2="61350"/>
                        <a14:foregroundMark x1="31053" y1="50307" x2="50526" y2="61350"/>
                        <a14:foregroundMark x1="75263" y1="75460" x2="73158" y2="85276"/>
                        <a14:foregroundMark x1="77368" y1="74847" x2="82632" y2="76074"/>
                        <a14:foregroundMark x1="76842" y1="90184" x2="89474" y2="88344"/>
                        <a14:foregroundMark x1="71053" y1="95092" x2="72105" y2="92025"/>
                        <a14:foregroundMark x1="91053" y1="89571" x2="90526" y2="85890"/>
                        <a14:foregroundMark x1="90526" y1="79755" x2="94211" y2="79755"/>
                        <a14:foregroundMark x1="91053" y1="74847" x2="95263" y2="77301"/>
                        <a14:foregroundMark x1="41579" y1="95092" x2="46316" y2="97546"/>
                        <a14:foregroundMark x1="77368" y1="95706" x2="78421" y2="96933"/>
                        <a14:foregroundMark x1="91053" y1="92025" x2="93158" y2="96319"/>
                        <a14:foregroundMark x1="89474" y1="95706" x2="89474" y2="95706"/>
                        <a14:foregroundMark x1="93158" y1="98160" x2="94211" y2="98160"/>
                        <a14:foregroundMark x1="86316" y1="70552" x2="88421" y2="71779"/>
                        <a14:foregroundMark x1="92105" y1="71166" x2="91579" y2="71166"/>
                        <a14:backgroundMark x1="68947" y1="21472" x2="74737" y2="45399"/>
                        <a14:backgroundMark x1="68421" y1="17791" x2="83158" y2="12270"/>
                        <a14:backgroundMark x1="50000" y1="4294" x2="90526" y2="5521"/>
                        <a14:backgroundMark x1="64211" y1="9202" x2="58421" y2="44172"/>
                        <a14:backgroundMark x1="76842" y1="32515" x2="88947" y2="59509"/>
                        <a14:backgroundMark x1="81053" y1="28221" x2="94737" y2="30061"/>
                        <a14:backgroundMark x1="95263" y1="7975" x2="85263" y2="25153"/>
                        <a14:backgroundMark x1="90000" y1="33742" x2="95789" y2="60123"/>
                        <a14:backgroundMark x1="97368" y1="6748" x2="97895" y2="71779"/>
                        <a14:backgroundMark x1="38947" y1="46012" x2="73158" y2="61350"/>
                        <a14:backgroundMark x1="62105" y1="47239" x2="89474" y2="67485"/>
                        <a14:backgroundMark x1="10000" y1="31902" x2="3158" y2="55828"/>
                        <a14:backgroundMark x1="10526" y1="30061" x2="17895" y2="45399"/>
                        <a14:backgroundMark x1="12105" y1="47853" x2="4211" y2="61963"/>
                        <a14:backgroundMark x1="1579" y1="29448" x2="1579" y2="95092"/>
                        <a14:backgroundMark x1="13158" y1="75460" x2="2632" y2="84663"/>
                        <a14:backgroundMark x1="7895" y1="86503" x2="6842" y2="97546"/>
                        <a14:backgroundMark x1="42105" y1="72393" x2="45789" y2="85890"/>
                        <a14:backgroundMark x1="52632" y1="88344" x2="58421" y2="98160"/>
                        <a14:backgroundMark x1="37895" y1="63190" x2="37895" y2="75460"/>
                        <a14:backgroundMark x1="43684" y1="71779" x2="55789" y2="86503"/>
                        <a14:backgroundMark x1="54211" y1="75460" x2="61579" y2="73006"/>
                        <a14:backgroundMark x1="58947" y1="68098" x2="67368" y2="73620"/>
                        <a14:backgroundMark x1="64211" y1="80982" x2="63684" y2="96933"/>
                        <a14:backgroundMark x1="96842" y1="85276" x2="98947" y2="90798"/>
                        <a14:backgroundMark x1="15789" y1="66258" x2="14211" y2="70552"/>
                        <a14:backgroundMark x1="20526" y1="56442" x2="20526" y2="56442"/>
                        <a14:backgroundMark x1="25263" y1="81595" x2="21053" y2="87117"/>
                        <a14:backgroundMark x1="26842" y1="78528" x2="31053" y2="84049"/>
                        <a14:backgroundMark x1="30526" y1="88957" x2="30526" y2="95706"/>
                        <a14:backgroundMark x1="2632" y1="3067" x2="526" y2="9816"/>
                        <a14:backgroundMark x1="1053" y1="14724" x2="1053" y2="19018"/>
                        <a14:backgroundMark x1="19474" y1="3681" x2="17895" y2="1227"/>
                        <a14:backgroundMark x1="73158" y1="96319" x2="73158" y2="99387"/>
                        <a14:backgroundMark x1="74737" y1="94479" x2="75789" y2="98773"/>
                        <a14:backgroundMark x1="81579" y1="95092" x2="85263" y2="95706"/>
                        <a14:backgroundMark x1="94211" y1="94479" x2="96842" y2="98160"/>
                        <a14:backgroundMark x1="81053" y1="98773" x2="81579" y2="99387"/>
                        <a14:backgroundMark x1="86316" y1="98160" x2="88947" y2="99387"/>
                        <a14:backgroundMark x1="91053" y1="98160" x2="91053" y2="9816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61" y="1054336"/>
            <a:ext cx="260200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283968" y="623731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Look at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picture</a:t>
            </a:r>
            <a:r>
              <a:rPr lang="es-ES_tradnl" b="1" dirty="0" smtClean="0">
                <a:solidFill>
                  <a:schemeClr val="bg1"/>
                </a:solidFill>
              </a:rPr>
              <a:t> and complete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sentence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http://heathermoisevevo.com/img/border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6" t="18211" r="18668" b="184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8172400" y="-366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7/15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22014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I am adopting her. Don't your think she has the prettiest eyes. I am trying to see if she has any power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85" b="88258" l="400" r="100000">
                        <a14:foregroundMark x1="20800" y1="63796" x2="19600" y2="65362"/>
                        <a14:foregroundMark x1="69000" y1="60665" x2="67800" y2="67123"/>
                        <a14:foregroundMark x1="34000" y1="57534" x2="35200" y2="57534"/>
                        <a14:foregroundMark x1="54000" y1="47945" x2="51400" y2="48924"/>
                        <a14:foregroundMark x1="56600" y1="81800" x2="59000" y2="77104"/>
                        <a14:backgroundMark x1="72600" y1="32094" x2="79000" y2="48141"/>
                        <a14:backgroundMark x1="76200" y1="50685" x2="80400" y2="55186"/>
                        <a14:backgroundMark x1="83800" y1="60274" x2="93200" y2="65362"/>
                        <a14:backgroundMark x1="16800" y1="36399" x2="13200" y2="39922"/>
                        <a14:backgroundMark x1="11000" y1="47162" x2="11200" y2="55186"/>
                        <a14:backgroundMark x1="28800" y1="19765" x2="35200" y2="17613"/>
                        <a14:backgroundMark x1="45800" y1="18200" x2="50400" y2="19961"/>
                        <a14:backgroundMark x1="56800" y1="23092" x2="60800" y2="25440"/>
                        <a14:backgroundMark x1="37600" y1="17613" x2="39000" y2="17613"/>
                        <a14:backgroundMark x1="43800" y1="17613" x2="42600" y2="17613"/>
                        <a14:backgroundMark x1="23200" y1="23288" x2="20800" y2="24853"/>
                        <a14:backgroundMark x1="26200" y1="20744" x2="23600" y2="22309"/>
                        <a14:backgroundMark x1="28800" y1="19374" x2="28000" y2="19765"/>
                        <a14:backgroundMark x1="13600" y1="41096" x2="13600" y2="41096"/>
                        <a14:backgroundMark x1="11600" y1="63014" x2="11600" y2="63014"/>
                        <a14:backgroundMark x1="55000" y1="21526" x2="55000" y2="21526"/>
                        <a14:backgroundMark x1="45800" y1="17808" x2="45800" y2="17808"/>
                        <a14:backgroundMark x1="62600" y1="26027" x2="62600" y2="26027"/>
                        <a14:backgroundMark x1="12400" y1="43836" x2="10400" y2="49119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1" t="16653" b="11581"/>
          <a:stretch/>
        </p:blipFill>
        <p:spPr bwMode="auto">
          <a:xfrm>
            <a:off x="467544" y="3573016"/>
            <a:ext cx="3886331" cy="2964872"/>
          </a:xfrm>
          <a:prstGeom prst="rect">
            <a:avLst/>
          </a:prstGeom>
          <a:noFill/>
          <a:effectLst>
            <a:outerShdw blurRad="88900" dist="76200" dir="5400000" algn="t" rotWithShape="0">
              <a:prstClr val="black">
                <a:alpha val="4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Llamada de nube"/>
          <p:cNvSpPr/>
          <p:nvPr/>
        </p:nvSpPr>
        <p:spPr>
          <a:xfrm>
            <a:off x="3059832" y="548680"/>
            <a:ext cx="4176464" cy="3312368"/>
          </a:xfrm>
          <a:prstGeom prst="cloudCallout">
            <a:avLst>
              <a:gd name="adj1" fmla="val -52105"/>
              <a:gd name="adj2" fmla="val 50907"/>
            </a:avLst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4067944" y="4005064"/>
            <a:ext cx="4176464" cy="1687890"/>
          </a:xfrm>
          <a:prstGeom prst="wedgeEllipseCallout">
            <a:avLst>
              <a:gd name="adj1" fmla="val -59053"/>
              <a:gd name="adj2" fmla="val 17714"/>
            </a:avLst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solidFill>
                  <a:schemeClr val="bg1"/>
                </a:solidFill>
              </a:rPr>
              <a:t>If</a:t>
            </a:r>
            <a:r>
              <a:rPr lang="es-ES_tradnl" sz="2400" dirty="0" smtClean="0">
                <a:solidFill>
                  <a:schemeClr val="bg1"/>
                </a:solidFill>
              </a:rPr>
              <a:t> I </a:t>
            </a:r>
            <a:r>
              <a:rPr lang="es-ES_tradnl" sz="2400" dirty="0" err="1" smtClean="0">
                <a:solidFill>
                  <a:schemeClr val="bg1"/>
                </a:solidFill>
              </a:rPr>
              <a:t>were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an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athlete</a:t>
            </a:r>
            <a:r>
              <a:rPr lang="es-ES_tradnl" sz="2400" dirty="0" smtClean="0">
                <a:solidFill>
                  <a:schemeClr val="bg1"/>
                </a:solidFill>
              </a:rPr>
              <a:t> …</a:t>
            </a:r>
          </a:p>
          <a:p>
            <a:pPr algn="ctr"/>
            <a:r>
              <a:rPr lang="es-ES_tradnl" sz="2400" dirty="0" smtClean="0">
                <a:solidFill>
                  <a:schemeClr val="bg1"/>
                </a:solidFill>
              </a:rPr>
              <a:t>I </a:t>
            </a:r>
            <a:r>
              <a:rPr lang="es-ES_tradnl" sz="2400" dirty="0" err="1" smtClean="0">
                <a:solidFill>
                  <a:schemeClr val="bg1"/>
                </a:solidFill>
              </a:rPr>
              <a:t>would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win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_tradnl" sz="2400" dirty="0" smtClean="0">
                <a:solidFill>
                  <a:schemeClr val="bg1"/>
                </a:solidFill>
              </a:rPr>
              <a:t>a </a:t>
            </a:r>
            <a:r>
              <a:rPr lang="es-ES_tradnl" sz="2400" dirty="0" err="1" smtClean="0">
                <a:solidFill>
                  <a:schemeClr val="bg1"/>
                </a:solidFill>
              </a:rPr>
              <a:t>gold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medal</a:t>
            </a:r>
            <a:r>
              <a:rPr lang="es-ES_tradnl" sz="2400" dirty="0" smtClean="0">
                <a:solidFill>
                  <a:schemeClr val="bg1"/>
                </a:solidFill>
              </a:rPr>
              <a:t>.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static0.bigstockphoto.com/thumbs/7/0/7/small2/7071957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5464" y1="14118" x2="24742" y2="1765"/>
                        <a14:foregroundMark x1="18557" y1="44706" x2="18557" y2="48235"/>
                        <a14:foregroundMark x1="31959" y1="51176" x2="28866" y2="58235"/>
                        <a14:foregroundMark x1="41237" y1="53529" x2="38144" y2="62353"/>
                        <a14:foregroundMark x1="32990" y1="80588" x2="32990" y2="91176"/>
                        <a14:foregroundMark x1="28866" y1="95882" x2="22680" y2="97059"/>
                        <a14:foregroundMark x1="37113" y1="74706" x2="36082" y2="84118"/>
                        <a14:foregroundMark x1="28866" y1="66471" x2="28866" y2="71176"/>
                        <a14:foregroundMark x1="36082" y1="68824" x2="57732" y2="69412"/>
                        <a14:foregroundMark x1="56701" y1="72353" x2="63918" y2="71765"/>
                        <a14:foregroundMark x1="63918" y1="48824" x2="51546" y2="62941"/>
                        <a14:foregroundMark x1="63918" y1="38235" x2="80412" y2="47059"/>
                        <a14:foregroundMark x1="83505" y1="49412" x2="78351" y2="52941"/>
                        <a14:foregroundMark x1="61856" y1="69412" x2="62887" y2="88824"/>
                        <a14:foregroundMark x1="60825" y1="95294" x2="58763" y2="99412"/>
                        <a14:foregroundMark x1="48454" y1="20000" x2="53608" y2="25882"/>
                        <a14:foregroundMark x1="65979" y1="8235" x2="76289" y2="15882"/>
                        <a14:foregroundMark x1="80412" y1="5882" x2="83505" y2="14118"/>
                        <a14:foregroundMark x1="26804" y1="4118" x2="28866" y2="15882"/>
                        <a14:foregroundMark x1="42268" y1="12941" x2="39175" y2="24706"/>
                        <a14:foregroundMark x1="24742" y1="41176" x2="41237" y2="38235"/>
                        <a14:foregroundMark x1="64948" y1="37059" x2="75258" y2="41176"/>
                        <a14:foregroundMark x1="64948" y1="55882" x2="61856" y2="58235"/>
                        <a14:backgroundMark x1="70103" y1="52353" x2="74227" y2="50000"/>
                        <a14:backgroundMark x1="38144" y1="1176" x2="35052" y2="1176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75" y="980728"/>
            <a:ext cx="1355973" cy="237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283968" y="623731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Look at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picture</a:t>
            </a:r>
            <a:r>
              <a:rPr lang="es-ES_tradnl" b="1" dirty="0" smtClean="0">
                <a:solidFill>
                  <a:schemeClr val="bg1"/>
                </a:solidFill>
              </a:rPr>
              <a:t> and complete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sentence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heathermoisevevo.com/img/border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6" t="18211" r="18668" b="184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8172400" y="-366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8/15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3886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329</Words>
  <Application>Microsoft Office PowerPoint</Application>
  <PresentationFormat>On-screen Show (4:3)</PresentationFormat>
  <Paragraphs>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Aharoni</vt:lpstr>
      <vt:lpstr>Arial</vt:lpstr>
      <vt:lpstr>Calibri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pptforschool.ru</cp:lastModifiedBy>
  <cp:revision>45</cp:revision>
  <dcterms:created xsi:type="dcterms:W3CDTF">2014-12-24T17:06:59Z</dcterms:created>
  <dcterms:modified xsi:type="dcterms:W3CDTF">2018-02-20T11:43:52Z</dcterms:modified>
</cp:coreProperties>
</file>