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  <a:srgbClr val="66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946F5-6BAE-42C7-BDDF-A4F6C84A501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84539531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6693A-8D2B-4D83-AC07-E67CB7A106B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88514185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E427A-495F-4658-B172-D7D07FB957B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3282079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245E1-3F84-4D43-BB26-00AAE9B3C6A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22512689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91BAB-772F-473A-8BCC-EF59198D6E4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15108907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A77EB-9444-4F2D-BD81-0E933C7FFAC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9499306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B6963-22BB-476F-AB64-5413E5A72C7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57711693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5BC1C-1250-4892-B068-E9256D5AE45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85052862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55A5B-76AA-4951-84EB-55D2403F6FA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63318791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9009B-A2F8-49B1-BA80-1B5AB5E72EC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9333793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14B0-A5CF-41BE-9502-EEE7161CD8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0002950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B9A223-1AB9-4BE0-B547-138BCB46E893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52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2053" name="Picture 26" descr="https://gcps.desire2learn.com/d2l/lor/viewer/viewFile.d2lfile/6605/5679/boy_think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281113"/>
            <a:ext cx="206375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9 Llamada de nube"/>
          <p:cNvSpPr/>
          <p:nvPr/>
        </p:nvSpPr>
        <p:spPr>
          <a:xfrm>
            <a:off x="3995738" y="692150"/>
            <a:ext cx="3168650" cy="3024188"/>
          </a:xfrm>
          <a:prstGeom prst="cloudCallout">
            <a:avLst>
              <a:gd name="adj1" fmla="val -67791"/>
              <a:gd name="adj2" fmla="val -13357"/>
            </a:avLst>
          </a:prstGeom>
          <a:solidFill>
            <a:srgbClr val="66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s-E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ES" dirty="0">
                <a:solidFill>
                  <a:schemeClr val="tx1"/>
                </a:solidFill>
              </a:rPr>
              <a:t>…</a:t>
            </a:r>
          </a:p>
        </p:txBody>
      </p:sp>
      <p:pic>
        <p:nvPicPr>
          <p:cNvPr id="2055" name="10 Imagen" descr="astronau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1" t="5704" r="16531" b="2751"/>
          <a:stretch>
            <a:fillRect/>
          </a:stretch>
        </p:blipFill>
        <p:spPr bwMode="auto">
          <a:xfrm>
            <a:off x="5003800" y="1125538"/>
            <a:ext cx="118427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3563888" y="3645024"/>
            <a:ext cx="496855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36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IF I WERE </a:t>
            </a:r>
          </a:p>
          <a:p>
            <a:pPr>
              <a:defRPr/>
            </a:pPr>
            <a:r>
              <a:rPr lang="es-ES" sz="36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AN ASTR0NAUT…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0" y="-25462"/>
            <a:ext cx="9143999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b="1" dirty="0">
                <a:solidFill>
                  <a:srgbClr val="0033CC"/>
                </a:solidFill>
                <a:latin typeface="Arial" charset="0"/>
              </a:rPr>
              <a:t>SECOND CONDITIONAL-TYPE II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1268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pic>
        <p:nvPicPr>
          <p:cNvPr id="11269" name="Picture 7" descr="ric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708275"/>
            <a:ext cx="2697162" cy="242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331640" y="1556792"/>
            <a:ext cx="64087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What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would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you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do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if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you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were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dirty="0" err="1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rich</a:t>
            </a:r>
            <a:r>
              <a:rPr lang="es-ES" sz="4400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292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99592" y="1700808"/>
            <a:ext cx="70567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40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“NOT WHAT WE HAVE BUT WHAT WE ENJOY, CONSTITUTES OUR ABUNDANCE”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1835150" y="4349750"/>
            <a:ext cx="532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en-US" sz="2800" dirty="0"/>
              <a:t>EPICURUS, </a:t>
            </a:r>
            <a:r>
              <a:rPr lang="es-ES" altLang="en-US" sz="2800" dirty="0" err="1"/>
              <a:t>Greek</a:t>
            </a:r>
            <a:r>
              <a:rPr lang="es-ES" altLang="en-US" sz="2800" dirty="0"/>
              <a:t> </a:t>
            </a:r>
            <a:r>
              <a:rPr lang="es-ES" altLang="en-US" sz="2800" dirty="0" err="1"/>
              <a:t>philosopher</a:t>
            </a:r>
            <a:r>
              <a:rPr lang="es-ES" altLang="en-US" sz="2800" dirty="0"/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2" descr="Space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6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23529" y="5373688"/>
            <a:ext cx="7488831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IF I WERE AN ASTRONAUT, </a:t>
            </a:r>
          </a:p>
          <a:p>
            <a:pPr>
              <a:spcBef>
                <a:spcPct val="50000"/>
              </a:spcBef>
              <a:defRPr/>
            </a:pPr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 WOULD TRAVEL IN A SPACESHIP.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astronaut"/>
          <p:cNvPicPr>
            <a:picLocks noChangeAspect="1" noChangeArrowheads="1"/>
          </p:cNvPicPr>
          <p:nvPr/>
        </p:nvPicPr>
        <p:blipFill>
          <a:blip r:embed="rId3"/>
          <a:srcRect l="42978"/>
          <a:stretch>
            <a:fillRect/>
          </a:stretch>
        </p:blipFill>
        <p:spPr bwMode="auto">
          <a:xfrm>
            <a:off x="3924300" y="2565400"/>
            <a:ext cx="2519363" cy="416877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4100" name="AutoShape 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01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35696" y="548680"/>
            <a:ext cx="66247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IF I TRAVELLED IN A SPACESHIP, I WOULD GO TO MARS.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pac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strona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284538"/>
            <a:ext cx="3425825" cy="323215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5124" name="AutoShape 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125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555776" y="1700808"/>
            <a:ext cx="2952750" cy="1295400"/>
          </a:xfrm>
          <a:prstGeom prst="wedgeEllipseCallout">
            <a:avLst>
              <a:gd name="adj1" fmla="val -2324"/>
              <a:gd name="adj2" fmla="val 697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anchor="ctr" anchorCtr="1"/>
          <a:lstStyle/>
          <a:p>
            <a:pPr algn="ctr">
              <a:defRPr/>
            </a:pPr>
            <a:r>
              <a:rPr lang="es-ES" sz="2800" b="1">
                <a:latin typeface="Arial" charset="0"/>
              </a:rPr>
              <a:t>Nice to meet you!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259632" y="404664"/>
            <a:ext cx="75600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IF I WENT TO MARS,</a:t>
            </a:r>
          </a:p>
          <a:p>
            <a:pPr algn="r">
              <a:defRPr/>
            </a:pPr>
            <a:r>
              <a:rPr lang="es-ES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I WOULD MEET A MARTIAN.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pace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astronau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284538"/>
            <a:ext cx="3425825" cy="3232150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148" name="AutoShape 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149" name="AutoShape 5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347864" y="1844824"/>
            <a:ext cx="1728192" cy="1295400"/>
          </a:xfrm>
          <a:prstGeom prst="wedgeEllipseCallout">
            <a:avLst>
              <a:gd name="adj1" fmla="val -5084"/>
              <a:gd name="adj2" fmla="val 6323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anchor="ctr" anchorCtr="1"/>
          <a:lstStyle/>
          <a:p>
            <a:pPr algn="ctr">
              <a:defRPr/>
            </a:pPr>
            <a:r>
              <a:rPr lang="es-ES" sz="7200" b="1" dirty="0">
                <a:latin typeface="Arial" charset="0"/>
              </a:rPr>
              <a:t>?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6227763" y="2276475"/>
            <a:ext cx="2557462" cy="1512888"/>
          </a:xfrm>
          <a:prstGeom prst="wedgeEllipseCallout">
            <a:avLst>
              <a:gd name="adj1" fmla="val -47329"/>
              <a:gd name="adj2" fmla="val 4842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anchor="ctr" anchorCtr="1"/>
          <a:lstStyle/>
          <a:p>
            <a:pPr algn="ctr">
              <a:defRPr/>
            </a:pPr>
            <a:r>
              <a:rPr lang="es-ES" sz="2400" b="1" dirty="0" err="1">
                <a:latin typeface="Wingdings" pitchFamily="2" charset="2"/>
              </a:rPr>
              <a:t>IfI</a:t>
            </a:r>
            <a:r>
              <a:rPr lang="es-ES" sz="2400" b="1" dirty="0">
                <a:latin typeface="Wingdings" pitchFamily="2" charset="2"/>
              </a:rPr>
              <a:t> </a:t>
            </a:r>
            <a:r>
              <a:rPr lang="es-ES" sz="2400" b="1" dirty="0" err="1">
                <a:latin typeface="Wingdings" pitchFamily="2" charset="2"/>
              </a:rPr>
              <a:t>aveed</a:t>
            </a:r>
            <a:endParaRPr lang="es-ES" sz="2400" b="1" dirty="0">
              <a:latin typeface="Euclid Extra" pitchFamily="18" charset="2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15616" y="479574"/>
            <a:ext cx="78488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r">
              <a:defRPr/>
            </a:pPr>
            <a:r>
              <a:rPr lang="es-ES" b="1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IF I MET A MARTIAN,</a:t>
            </a:r>
          </a:p>
          <a:p>
            <a:pPr algn="r">
              <a:defRPr/>
            </a:pPr>
            <a:r>
              <a:rPr lang="es-ES" b="1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Arial Black" pitchFamily="34" charset="0"/>
              </a:rPr>
              <a:t>I WOULDN’T UNDERSTAND HIM.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2" descr="Spacesh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172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23529" y="5373688"/>
            <a:ext cx="83529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IF I DIDN’T UNDERSTAND HIM, </a:t>
            </a:r>
          </a:p>
          <a:p>
            <a:pPr>
              <a:spcBef>
                <a:spcPct val="50000"/>
              </a:spcBef>
              <a:defRPr/>
            </a:pPr>
            <a:r>
              <a:rPr lang="es-ES" sz="2800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 WOULD COME BACK TO THE EARTH.</a:t>
            </a:r>
          </a:p>
        </p:txBody>
      </p:sp>
      <p:pic>
        <p:nvPicPr>
          <p:cNvPr id="18436" name="Picture 4" descr="http://bestclipartblog.com/clipart-pics/earth-clip-art-1.png"/>
          <p:cNvPicPr>
            <a:picLocks noChangeAspect="1" noChangeArrowheads="1"/>
          </p:cNvPicPr>
          <p:nvPr/>
        </p:nvPicPr>
        <p:blipFill>
          <a:blip r:embed="rId3" cstate="print"/>
          <a:srcRect l="26460" t="48526"/>
          <a:stretch>
            <a:fillRect/>
          </a:stretch>
        </p:blipFill>
        <p:spPr bwMode="auto">
          <a:xfrm>
            <a:off x="0" y="0"/>
            <a:ext cx="4202832" cy="290249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196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" name="11 CuadroTexto"/>
          <p:cNvSpPr txBox="1"/>
          <p:nvPr/>
        </p:nvSpPr>
        <p:spPr>
          <a:xfrm>
            <a:off x="899592" y="1700808"/>
            <a:ext cx="748883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What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would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you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do </a:t>
            </a:r>
          </a:p>
          <a:p>
            <a:pPr algn="ctr">
              <a:defRPr/>
            </a:pP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if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you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were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a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teacher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?</a:t>
            </a:r>
          </a:p>
        </p:txBody>
      </p:sp>
      <p:pic>
        <p:nvPicPr>
          <p:cNvPr id="13" name="12 Imagen" descr="Profesor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638" y="3213100"/>
            <a:ext cx="2041525" cy="2241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20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" name="11 CuadroTexto"/>
          <p:cNvSpPr txBox="1"/>
          <p:nvPr/>
        </p:nvSpPr>
        <p:spPr>
          <a:xfrm>
            <a:off x="467544" y="1628800"/>
            <a:ext cx="828092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What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would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you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do </a:t>
            </a:r>
          </a:p>
          <a:p>
            <a:pPr algn="ctr">
              <a:defRPr/>
            </a:pP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if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you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s-ES" sz="4400" b="1" dirty="0" err="1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were</a:t>
            </a:r>
            <a:r>
              <a:rPr lang="es-ES" sz="4400" b="1" dirty="0">
                <a:ln w="28575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a SCIENTIST?</a:t>
            </a:r>
          </a:p>
        </p:txBody>
      </p:sp>
      <p:pic>
        <p:nvPicPr>
          <p:cNvPr id="6" name="5 Imagen" descr="Científic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200" y="3108325"/>
            <a:ext cx="2265363" cy="22653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8 Imagen" descr="cartoon-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1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0244" name="AutoShape 1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2" name="11 CuadroTexto"/>
          <p:cNvSpPr txBox="1"/>
          <p:nvPr/>
        </p:nvSpPr>
        <p:spPr>
          <a:xfrm>
            <a:off x="755576" y="1700808"/>
            <a:ext cx="7632848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What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would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you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do </a:t>
            </a:r>
          </a:p>
          <a:p>
            <a:pPr algn="ctr">
              <a:defRPr/>
            </a:pP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if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you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</a:t>
            </a:r>
            <a:r>
              <a:rPr lang="es-ES" sz="4400" b="1" dirty="0" err="1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were</a:t>
            </a:r>
            <a:r>
              <a:rPr lang="es-ES" sz="4400" b="1" dirty="0">
                <a:ln w="1905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 a SAILOR?</a:t>
            </a:r>
          </a:p>
        </p:txBody>
      </p:sp>
      <p:pic>
        <p:nvPicPr>
          <p:cNvPr id="6" name="5 Imagen" descr="Científic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9338" y="3068638"/>
            <a:ext cx="1089025" cy="2452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139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Euclid Extra</vt:lpstr>
      <vt:lpstr>Diseño predeterminado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HERBE</dc:creator>
  <cp:lastModifiedBy>pptforschool.ru</cp:lastModifiedBy>
  <cp:revision>17</cp:revision>
  <dcterms:created xsi:type="dcterms:W3CDTF">2013-03-19T23:14:02Z</dcterms:created>
  <dcterms:modified xsi:type="dcterms:W3CDTF">2018-02-20T12:21:05Z</dcterms:modified>
</cp:coreProperties>
</file>