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2" r:id="rId3"/>
    <p:sldId id="257" r:id="rId4"/>
    <p:sldId id="269" r:id="rId5"/>
    <p:sldId id="258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F1BA2-A314-4590-A11B-FC79F9E60ECF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F7910-6D0A-44F1-8AD9-0C8130E49F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4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F7910-6D0A-44F1-8AD9-0C8130E49F4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850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F7910-6D0A-44F1-8AD9-0C8130E49F4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850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F7910-6D0A-44F1-8AD9-0C8130E49F4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850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F7910-6D0A-44F1-8AD9-0C8130E49F4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8507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F7910-6D0A-44F1-8AD9-0C8130E49F4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850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F7910-6D0A-44F1-8AD9-0C8130E49F4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850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9FAE-13BC-4C68-A782-04B94A51B0E3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59105" y="2944634"/>
            <a:ext cx="1493455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DD100C4-AAC9-4114-8105-410FF84F87E5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9FAE-13BC-4C68-A782-04B94A51B0E3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00C4-AAC9-4114-8105-410FF84F87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9FAE-13BC-4C68-A782-04B94A51B0E3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00C4-AAC9-4114-8105-410FF84F87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9FAE-13BC-4C68-A782-04B94A51B0E3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00C4-AAC9-4114-8105-410FF84F87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9FAE-13BC-4C68-A782-04B94A51B0E3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00C4-AAC9-4114-8105-410FF84F87E5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9FAE-13BC-4C68-A782-04B94A51B0E3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00C4-AAC9-4114-8105-410FF84F87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9FAE-13BC-4C68-A782-04B94A51B0E3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00C4-AAC9-4114-8105-410FF84F87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9FAE-13BC-4C68-A782-04B94A51B0E3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00C4-AAC9-4114-8105-410FF84F87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9FAE-13BC-4C68-A782-04B94A51B0E3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00C4-AAC9-4114-8105-410FF84F87E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9FAE-13BC-4C68-A782-04B94A51B0E3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00C4-AAC9-4114-8105-410FF84F87E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99FAE-13BC-4C68-A782-04B94A51B0E3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100C4-AAC9-4114-8105-410FF84F87E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8A99FAE-13BC-4C68-A782-04B94A51B0E3}" type="datetimeFigureOut">
              <a:rPr lang="en-GB" smtClean="0"/>
              <a:t>23/02/2018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DD100C4-AAC9-4114-8105-410FF84F87E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</a:rPr>
              <a:t>Describing how people look 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5" name="Picture 6" descr="http://katrinalautier94.files.wordpress.com/2013/06/captur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64" r="17803" b="53386"/>
          <a:stretch/>
        </p:blipFill>
        <p:spPr bwMode="auto">
          <a:xfrm>
            <a:off x="7630511" y="3161184"/>
            <a:ext cx="1513489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katrinalautier94.files.wordpress.com/2013/06/captur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22" b="53541"/>
          <a:stretch/>
        </p:blipFill>
        <p:spPr bwMode="auto">
          <a:xfrm>
            <a:off x="251520" y="260648"/>
            <a:ext cx="8568952" cy="1643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38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524272"/>
          </a:xfrm>
        </p:spPr>
        <p:txBody>
          <a:bodyPr/>
          <a:lstStyle/>
          <a:p>
            <a:r>
              <a:rPr lang="en-GB" b="1" dirty="0" smtClean="0"/>
              <a:t>1                  2               3               4              5             6</a:t>
            </a:r>
            <a:endParaRPr lang="en-GB" b="1" dirty="0"/>
          </a:p>
        </p:txBody>
      </p:sp>
      <p:pic>
        <p:nvPicPr>
          <p:cNvPr id="4" name="Picture 3"/>
          <p:cNvPicPr>
            <a:picLocks noChangeArrowheads="1"/>
          </p:cNvPicPr>
          <p:nvPr/>
        </p:nvPicPr>
        <p:blipFill>
          <a:blip r:embed="rId2">
            <a:lum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78"/>
          <a:stretch>
            <a:fillRect/>
          </a:stretch>
        </p:blipFill>
        <p:spPr bwMode="auto">
          <a:xfrm>
            <a:off x="353373" y="188640"/>
            <a:ext cx="8371408" cy="1440160"/>
          </a:xfrm>
          <a:prstGeom prst="rect">
            <a:avLst/>
          </a:prstGeom>
          <a:noFill/>
          <a:ln w="12700" algn="in">
            <a:solidFill>
              <a:srgbClr val="7992B1"/>
            </a:solidFill>
            <a:miter lim="800000"/>
            <a:headEnd/>
            <a:tailEnd/>
          </a:ln>
          <a:effectLst>
            <a:outerShdw dist="99190" dir="3011666" algn="ctr" rotWithShape="0">
              <a:srgbClr val="0F243E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47664" y="3212976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He has a beard.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433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524272"/>
          </a:xfrm>
        </p:spPr>
        <p:txBody>
          <a:bodyPr/>
          <a:lstStyle/>
          <a:p>
            <a:r>
              <a:rPr lang="en-GB" b="1" dirty="0" smtClean="0"/>
              <a:t>1                  2               3               4              5             6</a:t>
            </a:r>
            <a:endParaRPr lang="en-GB" b="1" dirty="0"/>
          </a:p>
        </p:txBody>
      </p:sp>
      <p:pic>
        <p:nvPicPr>
          <p:cNvPr id="4" name="Picture 3"/>
          <p:cNvPicPr>
            <a:picLocks noChangeArrowheads="1"/>
          </p:cNvPicPr>
          <p:nvPr/>
        </p:nvPicPr>
        <p:blipFill>
          <a:blip r:embed="rId2">
            <a:lum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78"/>
          <a:stretch>
            <a:fillRect/>
          </a:stretch>
        </p:blipFill>
        <p:spPr bwMode="auto">
          <a:xfrm>
            <a:off x="353373" y="188640"/>
            <a:ext cx="8371408" cy="1440160"/>
          </a:xfrm>
          <a:prstGeom prst="rect">
            <a:avLst/>
          </a:prstGeom>
          <a:noFill/>
          <a:ln w="12700" algn="in">
            <a:solidFill>
              <a:srgbClr val="7992B1"/>
            </a:solidFill>
            <a:miter lim="800000"/>
            <a:headEnd/>
            <a:tailEnd/>
          </a:ln>
          <a:effectLst>
            <a:outerShdw dist="99190" dir="3011666" algn="ctr" rotWithShape="0">
              <a:srgbClr val="0F243E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3212976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He has freckles.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69810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524272"/>
          </a:xfrm>
        </p:spPr>
        <p:txBody>
          <a:bodyPr/>
          <a:lstStyle/>
          <a:p>
            <a:r>
              <a:rPr lang="en-GB" b="1" dirty="0" smtClean="0"/>
              <a:t>1                  2               3               4              5             6</a:t>
            </a:r>
            <a:endParaRPr lang="en-GB" b="1" dirty="0"/>
          </a:p>
        </p:txBody>
      </p:sp>
      <p:pic>
        <p:nvPicPr>
          <p:cNvPr id="4" name="Picture 3"/>
          <p:cNvPicPr>
            <a:picLocks noChangeArrowheads="1"/>
          </p:cNvPicPr>
          <p:nvPr/>
        </p:nvPicPr>
        <p:blipFill>
          <a:blip r:embed="rId2">
            <a:lum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78"/>
          <a:stretch>
            <a:fillRect/>
          </a:stretch>
        </p:blipFill>
        <p:spPr bwMode="auto">
          <a:xfrm>
            <a:off x="353373" y="188640"/>
            <a:ext cx="8371408" cy="1440160"/>
          </a:xfrm>
          <a:prstGeom prst="rect">
            <a:avLst/>
          </a:prstGeom>
          <a:noFill/>
          <a:ln w="12700" algn="in">
            <a:solidFill>
              <a:srgbClr val="7992B1"/>
            </a:solidFill>
            <a:miter lim="800000"/>
            <a:headEnd/>
            <a:tailEnd/>
          </a:ln>
          <a:effectLst>
            <a:outerShdw dist="99190" dir="3011666" algn="ctr" rotWithShape="0">
              <a:srgbClr val="0F243E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3212976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She has short straight brown hair.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80698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katrinalautier94.files.wordpress.com/2013/06/captur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686"/>
          <a:stretch/>
        </p:blipFill>
        <p:spPr bwMode="auto">
          <a:xfrm>
            <a:off x="1140738" y="1791330"/>
            <a:ext cx="3454728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katrinalautier94.files.wordpress.com/2013/06/captur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33605"/>
          <a:stretch/>
        </p:blipFill>
        <p:spPr bwMode="auto">
          <a:xfrm>
            <a:off x="4557956" y="1759101"/>
            <a:ext cx="1650617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katrinalautier94.files.wordpress.com/2013/06/captur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64" r="17803" b="53386"/>
          <a:stretch/>
        </p:blipFill>
        <p:spPr bwMode="auto">
          <a:xfrm>
            <a:off x="6228184" y="1772816"/>
            <a:ext cx="1513489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://katrinalautier94.files.wordpress.com/2013/06/captur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98" b="53386"/>
          <a:stretch/>
        </p:blipFill>
        <p:spPr bwMode="auto">
          <a:xfrm>
            <a:off x="6132500" y="3716774"/>
            <a:ext cx="1711723" cy="218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74986" y="188640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/>
              <a:t>Now write sentences in your book describing each of the people.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609329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you finish then write sentences describing 2 people you know.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79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Match the words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800" dirty="0"/>
              <a:t>t</a:t>
            </a:r>
            <a:r>
              <a:rPr lang="en-GB" sz="4800" dirty="0" smtClean="0"/>
              <a:t>all				old</a:t>
            </a:r>
          </a:p>
          <a:p>
            <a:r>
              <a:rPr lang="en-GB" sz="4800" dirty="0"/>
              <a:t>y</a:t>
            </a:r>
            <a:r>
              <a:rPr lang="en-GB" sz="4800" dirty="0" smtClean="0"/>
              <a:t>oung			short</a:t>
            </a:r>
          </a:p>
          <a:p>
            <a:r>
              <a:rPr lang="en-GB" sz="4800" dirty="0"/>
              <a:t>t</a:t>
            </a:r>
            <a:r>
              <a:rPr lang="en-GB" sz="4800" dirty="0" smtClean="0"/>
              <a:t>hin 				overweight</a:t>
            </a:r>
          </a:p>
          <a:p>
            <a:endParaRPr lang="en-GB" sz="3600" dirty="0" smtClean="0"/>
          </a:p>
          <a:p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763688" y="2132856"/>
            <a:ext cx="324036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915816" y="2276872"/>
            <a:ext cx="208823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483768" y="3933056"/>
            <a:ext cx="25202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862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en-GB" sz="3200" dirty="0"/>
              <a:t>l</a:t>
            </a:r>
            <a:r>
              <a:rPr lang="en-GB" sz="3200" dirty="0" smtClean="0"/>
              <a:t>ong hair 				short hair </a:t>
            </a:r>
          </a:p>
          <a:p>
            <a:r>
              <a:rPr lang="en-GB" sz="3200" dirty="0"/>
              <a:t>b</a:t>
            </a:r>
            <a:r>
              <a:rPr lang="en-GB" sz="3200" dirty="0" smtClean="0"/>
              <a:t>londe hair 				grey hair</a:t>
            </a:r>
          </a:p>
          <a:p>
            <a:r>
              <a:rPr lang="en-GB" sz="3200" dirty="0"/>
              <a:t>w</a:t>
            </a:r>
            <a:r>
              <a:rPr lang="en-GB" sz="3200" dirty="0" smtClean="0"/>
              <a:t>rinkles 				glasses</a:t>
            </a:r>
          </a:p>
          <a:p>
            <a:r>
              <a:rPr lang="en-GB" sz="3200" dirty="0"/>
              <a:t>b</a:t>
            </a:r>
            <a:r>
              <a:rPr lang="en-GB" sz="3200" dirty="0" smtClean="0"/>
              <a:t>rown hair				a beard</a:t>
            </a:r>
          </a:p>
          <a:p>
            <a:r>
              <a:rPr lang="en-GB" sz="3200" dirty="0"/>
              <a:t>c</a:t>
            </a:r>
            <a:r>
              <a:rPr lang="en-GB" sz="3200" dirty="0" smtClean="0"/>
              <a:t>urly hair				freckles</a:t>
            </a:r>
          </a:p>
          <a:p>
            <a:r>
              <a:rPr lang="en-GB" sz="3200" dirty="0" smtClean="0"/>
              <a:t>bald </a:t>
            </a:r>
            <a:endParaRPr lang="en-GB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rrowheads="1"/>
          </p:cNvPicPr>
          <p:nvPr/>
        </p:nvPicPr>
        <p:blipFill>
          <a:blip r:embed="rId3">
            <a:lum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78"/>
          <a:stretch>
            <a:fillRect/>
          </a:stretch>
        </p:blipFill>
        <p:spPr bwMode="auto">
          <a:xfrm>
            <a:off x="353373" y="188640"/>
            <a:ext cx="8371408" cy="1440160"/>
          </a:xfrm>
          <a:prstGeom prst="rect">
            <a:avLst/>
          </a:prstGeom>
          <a:noFill/>
          <a:ln w="12700" algn="in">
            <a:solidFill>
              <a:srgbClr val="7992B1"/>
            </a:solidFill>
            <a:miter lim="800000"/>
            <a:headEnd/>
            <a:tailEnd/>
          </a:ln>
          <a:effectLst>
            <a:outerShdw dist="99190" dir="3011666" algn="ctr" rotWithShape="0">
              <a:srgbClr val="0F243E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794661" y="5770640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70C0"/>
                </a:solidFill>
              </a:rPr>
              <a:t>He has………….      He is…………..     He wears…………….</a:t>
            </a:r>
            <a:endParaRPr lang="en-GB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13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277" y="1772816"/>
            <a:ext cx="8229600" cy="3993307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short				</a:t>
            </a:r>
          </a:p>
          <a:p>
            <a:r>
              <a:rPr lang="en-GB" sz="2800" b="1" dirty="0" smtClean="0"/>
              <a:t>grey </a:t>
            </a:r>
          </a:p>
          <a:p>
            <a:r>
              <a:rPr lang="en-GB" sz="2800" b="1" dirty="0" smtClean="0"/>
              <a:t>wrinkles 				</a:t>
            </a:r>
          </a:p>
          <a:p>
            <a:r>
              <a:rPr lang="en-GB" sz="2800" b="1" dirty="0" smtClean="0"/>
              <a:t>glasses</a:t>
            </a:r>
          </a:p>
          <a:p>
            <a:r>
              <a:rPr lang="en-GB" sz="2800" b="1" dirty="0"/>
              <a:t>b</a:t>
            </a:r>
            <a:r>
              <a:rPr lang="en-GB" sz="2800" b="1" dirty="0" smtClean="0"/>
              <a:t>rown 				</a:t>
            </a:r>
          </a:p>
          <a:p>
            <a:r>
              <a:rPr lang="en-GB" sz="2800" b="1" dirty="0" smtClean="0"/>
              <a:t>beard</a:t>
            </a:r>
          </a:p>
          <a:p>
            <a:r>
              <a:rPr lang="en-GB" sz="2800" b="1" dirty="0"/>
              <a:t>c</a:t>
            </a:r>
            <a:r>
              <a:rPr lang="en-GB" sz="2800" b="1" dirty="0" smtClean="0"/>
              <a:t>urly 				</a:t>
            </a:r>
          </a:p>
          <a:p>
            <a:r>
              <a:rPr lang="en-GB" sz="2800" b="1" dirty="0" smtClean="0"/>
              <a:t>freckles</a:t>
            </a:r>
          </a:p>
          <a:p>
            <a:r>
              <a:rPr lang="en-GB" sz="2800" b="1" dirty="0" smtClean="0"/>
              <a:t>bald </a:t>
            </a:r>
            <a:endParaRPr lang="en-GB" sz="28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Spellings </a:t>
            </a:r>
            <a:endParaRPr lang="en-GB" dirty="0"/>
          </a:p>
        </p:txBody>
      </p:sp>
      <p:pic>
        <p:nvPicPr>
          <p:cNvPr id="13314" name="Picture 2" descr="C:\Users\Kelz\AppData\Local\Microsoft\Windows\Temporary Internet Files\Content.IE5\QNJTHS2N\MC900442141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420888"/>
            <a:ext cx="2819400" cy="280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86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en-GB" sz="3200" dirty="0" smtClean="0"/>
              <a:t>Activity-</a:t>
            </a:r>
          </a:p>
          <a:p>
            <a:r>
              <a:rPr lang="en-GB" sz="3200" dirty="0" smtClean="0"/>
              <a:t>Put the words on your flashcards in the correct order. </a:t>
            </a:r>
          </a:p>
          <a:p>
            <a:r>
              <a:rPr lang="en-GB" sz="3200" dirty="0" smtClean="0"/>
              <a:t>If you finish quickly write about your own hair and someone else's in the class. </a:t>
            </a:r>
            <a:endParaRPr lang="en-GB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rrowheads="1"/>
          </p:cNvPicPr>
          <p:nvPr/>
        </p:nvPicPr>
        <p:blipFill>
          <a:blip r:embed="rId3">
            <a:lum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78"/>
          <a:stretch>
            <a:fillRect/>
          </a:stretch>
        </p:blipFill>
        <p:spPr bwMode="auto">
          <a:xfrm>
            <a:off x="353373" y="188640"/>
            <a:ext cx="8371408" cy="1440160"/>
          </a:xfrm>
          <a:prstGeom prst="rect">
            <a:avLst/>
          </a:prstGeom>
          <a:noFill/>
          <a:ln w="12700" algn="in">
            <a:solidFill>
              <a:srgbClr val="7992B1"/>
            </a:solidFill>
            <a:miter lim="800000"/>
            <a:headEnd/>
            <a:tailEnd/>
          </a:ln>
          <a:effectLst>
            <a:outerShdw dist="99190" dir="3011666" algn="ctr" rotWithShape="0">
              <a:srgbClr val="0F243E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04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/>
          </a:bodyPr>
          <a:lstStyle/>
          <a:p>
            <a:r>
              <a:rPr lang="en-GB" sz="3200" dirty="0"/>
              <a:t>c</a:t>
            </a:r>
            <a:r>
              <a:rPr lang="en-GB" sz="3200" dirty="0" smtClean="0"/>
              <a:t>urly  he   hair   has      </a:t>
            </a:r>
          </a:p>
          <a:p>
            <a:r>
              <a:rPr lang="en-GB" sz="3200" dirty="0"/>
              <a:t>i</a:t>
            </a:r>
            <a:r>
              <a:rPr lang="en-GB" sz="3200" dirty="0" smtClean="0"/>
              <a:t>s   bald   he </a:t>
            </a:r>
          </a:p>
          <a:p>
            <a:r>
              <a:rPr lang="en-GB" sz="3200" dirty="0" smtClean="0"/>
              <a:t>long    blonde     she     hair    has </a:t>
            </a:r>
          </a:p>
          <a:p>
            <a:r>
              <a:rPr lang="en-GB" sz="3200" dirty="0" smtClean="0"/>
              <a:t>short    black     he     </a:t>
            </a:r>
            <a:r>
              <a:rPr lang="en-GB" sz="3200" dirty="0"/>
              <a:t>hair    has  </a:t>
            </a:r>
          </a:p>
          <a:p>
            <a:r>
              <a:rPr lang="en-GB" sz="3200" dirty="0" smtClean="0"/>
              <a:t> brown    short      has    she     hair</a:t>
            </a:r>
          </a:p>
          <a:p>
            <a:r>
              <a:rPr lang="en-GB" sz="3200" dirty="0"/>
              <a:t>g</a:t>
            </a:r>
            <a:r>
              <a:rPr lang="en-GB" sz="3200" dirty="0" smtClean="0"/>
              <a:t>rey	hair   long   she   has </a:t>
            </a:r>
            <a:endParaRPr lang="en-GB" sz="3200" dirty="0"/>
          </a:p>
          <a:p>
            <a:endParaRPr lang="en-GB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Sentences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743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He has curly hair.</a:t>
            </a:r>
          </a:p>
          <a:p>
            <a:r>
              <a:rPr lang="en-GB" sz="3200" dirty="0" smtClean="0"/>
              <a:t>He is bald.</a:t>
            </a:r>
          </a:p>
          <a:p>
            <a:r>
              <a:rPr lang="en-GB" sz="3200" dirty="0" smtClean="0"/>
              <a:t>She has long blonde hair.</a:t>
            </a:r>
          </a:p>
          <a:p>
            <a:r>
              <a:rPr lang="en-GB" sz="3200" dirty="0" smtClean="0"/>
              <a:t>He has short black hair.</a:t>
            </a:r>
          </a:p>
          <a:p>
            <a:r>
              <a:rPr lang="en-GB" sz="3200" dirty="0" smtClean="0"/>
              <a:t>She has short brown hair.</a:t>
            </a:r>
          </a:p>
          <a:p>
            <a:r>
              <a:rPr lang="en-GB" sz="3200" dirty="0" smtClean="0"/>
              <a:t>She has long grey hair. </a:t>
            </a:r>
            <a:endParaRPr lang="en-GB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03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When describing hair we have to do it in this order-</a:t>
            </a:r>
          </a:p>
          <a:p>
            <a:r>
              <a:rPr lang="en-GB" sz="3200" dirty="0">
                <a:solidFill>
                  <a:srgbClr val="FF0000"/>
                </a:solidFill>
              </a:rPr>
              <a:t>Length   </a:t>
            </a:r>
            <a:r>
              <a:rPr lang="en-GB" sz="3200" dirty="0" smtClean="0">
                <a:solidFill>
                  <a:srgbClr val="FF0000"/>
                </a:solidFill>
              </a:rPr>
              <a:t>                      </a:t>
            </a:r>
            <a:r>
              <a:rPr lang="en-GB" sz="3200" dirty="0">
                <a:solidFill>
                  <a:srgbClr val="FF0000"/>
                </a:solidFill>
              </a:rPr>
              <a:t>long, </a:t>
            </a:r>
            <a:r>
              <a:rPr lang="en-GB" sz="3200" dirty="0" smtClean="0">
                <a:solidFill>
                  <a:srgbClr val="FF0000"/>
                </a:solidFill>
              </a:rPr>
              <a:t>short</a:t>
            </a:r>
          </a:p>
          <a:p>
            <a:r>
              <a:rPr lang="en-GB" sz="3200" dirty="0" smtClean="0">
                <a:solidFill>
                  <a:srgbClr val="FF0000"/>
                </a:solidFill>
              </a:rPr>
              <a:t>Style				curly, straight </a:t>
            </a:r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>
                <a:solidFill>
                  <a:srgbClr val="FF0000"/>
                </a:solidFill>
              </a:rPr>
              <a:t>Colour 				brown, grey </a:t>
            </a:r>
            <a:endParaRPr lang="en-GB" sz="3200" dirty="0" smtClean="0"/>
          </a:p>
          <a:p>
            <a:r>
              <a:rPr lang="en-GB" sz="3200" dirty="0" smtClean="0"/>
              <a:t>She has </a:t>
            </a:r>
            <a:r>
              <a:rPr lang="en-GB" sz="3200" u="sng" dirty="0" smtClean="0"/>
              <a:t>long blonde </a:t>
            </a:r>
            <a:r>
              <a:rPr lang="en-GB" sz="3200" dirty="0" smtClean="0"/>
              <a:t>hair.</a:t>
            </a:r>
          </a:p>
          <a:p>
            <a:r>
              <a:rPr lang="en-GB" sz="3200" dirty="0" smtClean="0"/>
              <a:t>He has </a:t>
            </a:r>
            <a:r>
              <a:rPr lang="en-GB" sz="3200" u="sng" dirty="0" smtClean="0"/>
              <a:t>short curly black </a:t>
            </a:r>
            <a:r>
              <a:rPr lang="en-GB" sz="3200" dirty="0" smtClean="0"/>
              <a:t>hair.</a:t>
            </a:r>
          </a:p>
          <a:p>
            <a:r>
              <a:rPr lang="en-GB" sz="3200" dirty="0" smtClean="0"/>
              <a:t>She has </a:t>
            </a:r>
            <a:r>
              <a:rPr lang="en-GB" sz="3200" u="sng" dirty="0" smtClean="0"/>
              <a:t>short straight brown </a:t>
            </a:r>
            <a:r>
              <a:rPr lang="en-GB" sz="3200" dirty="0" smtClean="0"/>
              <a:t>hair.</a:t>
            </a:r>
          </a:p>
          <a:p>
            <a:r>
              <a:rPr lang="en-GB" sz="3200" dirty="0" smtClean="0"/>
              <a:t>She has </a:t>
            </a:r>
            <a:r>
              <a:rPr lang="en-GB" sz="3200" u="sng" dirty="0" smtClean="0"/>
              <a:t>long grey </a:t>
            </a:r>
            <a:r>
              <a:rPr lang="en-GB" sz="3200" dirty="0" smtClean="0"/>
              <a:t>hair.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Describing hair  </a:t>
            </a:r>
            <a:endParaRPr lang="en-GB" dirty="0"/>
          </a:p>
        </p:txBody>
      </p:sp>
      <p:pic>
        <p:nvPicPr>
          <p:cNvPr id="2050" name="Picture 2" descr="http://assets.instyle.co.uk/instyle/live/styles/article_landscape_600_wide/s3/13/04/kate-middleton-dyed-hair-colour-040413.jpg?itok=n5bU7VJ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188640"/>
            <a:ext cx="1380335" cy="1380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267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524272"/>
          </a:xfrm>
        </p:spPr>
        <p:txBody>
          <a:bodyPr/>
          <a:lstStyle/>
          <a:p>
            <a:r>
              <a:rPr lang="en-GB" b="1" dirty="0" smtClean="0"/>
              <a:t>1                  2               3               4              5             6</a:t>
            </a:r>
            <a:endParaRPr lang="en-GB" b="1" dirty="0"/>
          </a:p>
        </p:txBody>
      </p:sp>
      <p:pic>
        <p:nvPicPr>
          <p:cNvPr id="4" name="Picture 3"/>
          <p:cNvPicPr>
            <a:picLocks noChangeArrowheads="1"/>
          </p:cNvPicPr>
          <p:nvPr/>
        </p:nvPicPr>
        <p:blipFill>
          <a:blip r:embed="rId2">
            <a:lum contras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178"/>
          <a:stretch>
            <a:fillRect/>
          </a:stretch>
        </p:blipFill>
        <p:spPr bwMode="auto">
          <a:xfrm>
            <a:off x="353373" y="188640"/>
            <a:ext cx="8371408" cy="1440160"/>
          </a:xfrm>
          <a:prstGeom prst="rect">
            <a:avLst/>
          </a:prstGeom>
          <a:noFill/>
          <a:ln w="12700" algn="in">
            <a:solidFill>
              <a:srgbClr val="7992B1"/>
            </a:solidFill>
            <a:miter lim="800000"/>
            <a:headEnd/>
            <a:tailEnd/>
          </a:ln>
          <a:effectLst>
            <a:outerShdw dist="99190" dir="3011666" algn="ctr" rotWithShape="0">
              <a:srgbClr val="0F243E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47664" y="3212976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She has long blonde hair.   </a:t>
            </a:r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690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Другая 3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FFFF"/>
      </a:hlink>
      <a:folHlink>
        <a:srgbClr val="FF9900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61</TotalTime>
  <Words>202</Words>
  <Application>Microsoft Office PowerPoint</Application>
  <PresentationFormat>On-screen Show (4:3)</PresentationFormat>
  <Paragraphs>65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Book Antiqua</vt:lpstr>
      <vt:lpstr>Calibri</vt:lpstr>
      <vt:lpstr>Century Gothic</vt:lpstr>
      <vt:lpstr>Apothecary</vt:lpstr>
      <vt:lpstr>Describing how people look </vt:lpstr>
      <vt:lpstr>Match the words </vt:lpstr>
      <vt:lpstr>PowerPoint Presentation</vt:lpstr>
      <vt:lpstr>Spellings </vt:lpstr>
      <vt:lpstr>PowerPoint Presentation</vt:lpstr>
      <vt:lpstr>Sentences </vt:lpstr>
      <vt:lpstr>Answers </vt:lpstr>
      <vt:lpstr>Describing hair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Kelz</dc:creator>
  <cp:lastModifiedBy>pptforschool.ru</cp:lastModifiedBy>
  <cp:revision>9</cp:revision>
  <dcterms:created xsi:type="dcterms:W3CDTF">2014-12-07T10:34:31Z</dcterms:created>
  <dcterms:modified xsi:type="dcterms:W3CDTF">2018-02-23T21:33:26Z</dcterms:modified>
</cp:coreProperties>
</file>