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00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75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6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67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3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04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54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54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4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B26A-2F19-4F06-803E-214761607D50}" type="datetimeFigureOut">
              <a:rPr lang="es-ES" smtClean="0"/>
              <a:t>22/08/2018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4ACF-EAFB-4114-9C31-56FD29E3F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2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12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audio" Target="../media/audio1.wav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54"/>
          <a:stretch/>
        </p:blipFill>
        <p:spPr bwMode="auto">
          <a:xfrm>
            <a:off x="10141" y="0"/>
            <a:ext cx="6840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www.whydidyouwearthat.com/wp-content/uploads/2010/11/clock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5" t="-631" r="255" b="1"/>
          <a:stretch/>
        </p:blipFill>
        <p:spPr bwMode="auto">
          <a:xfrm>
            <a:off x="6850742" y="-43270"/>
            <a:ext cx="2293257" cy="6901270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5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746"/>
          <a:stretch/>
        </p:blipFill>
        <p:spPr>
          <a:xfrm>
            <a:off x="-26506" y="2651445"/>
            <a:ext cx="9198375" cy="1929683"/>
          </a:xfrm>
          <a:prstGeom prst="rect">
            <a:avLst/>
          </a:prstGeom>
        </p:spPr>
      </p:pic>
      <p:pic>
        <p:nvPicPr>
          <p:cNvPr id="1026" name="Picture 2" descr="http://www.sendaclock.co.uk/products/images/products/W6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96" y="1124744"/>
            <a:ext cx="1239802" cy="12398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ibujando.net/files/fs/p/i/2010/115/Reloj_2_0_mejorado_animado_405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" y="-37356"/>
            <a:ext cx="3322340" cy="3322340"/>
          </a:xfrm>
          <a:prstGeom prst="rect">
            <a:avLst/>
          </a:prstGeom>
          <a:noFill/>
          <a:effectLst>
            <a:outerShdw blurRad="317500" sx="102000" sy="102000" algn="ctr" rotWithShape="0">
              <a:prstClr val="black">
                <a:alpha val="6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glaisfacile.com/cgi2/myexam/images/414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09" y="45811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8" name="47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052292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54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half-past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three</a:t>
            </a:r>
            <a:endParaRPr lang="es-ES" sz="2400" b="1" dirty="0"/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94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9" name="48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2396777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156721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eight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1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4206073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454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2836621" y="1924333"/>
            <a:ext cx="1677233" cy="1648367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  <a:gd name="connsiteX0" fmla="*/ 1641153 w 1678257"/>
              <a:gd name="connsiteY0" fmla="*/ 447391 h 1699734"/>
              <a:gd name="connsiteX1" fmla="*/ 1650678 w 1678257"/>
              <a:gd name="connsiteY1" fmla="*/ 28291 h 1699734"/>
              <a:gd name="connsiteX2" fmla="*/ 1364928 w 1678257"/>
              <a:gd name="connsiteY2" fmla="*/ 56866 h 1699734"/>
              <a:gd name="connsiteX3" fmla="*/ 898203 w 1678257"/>
              <a:gd name="connsiteY3" fmla="*/ 209266 h 1699734"/>
              <a:gd name="connsiteX4" fmla="*/ 631503 w 1678257"/>
              <a:gd name="connsiteY4" fmla="*/ 390241 h 1699734"/>
              <a:gd name="connsiteX5" fmla="*/ 364803 w 1678257"/>
              <a:gd name="connsiteY5" fmla="*/ 656941 h 1699734"/>
              <a:gd name="connsiteX6" fmla="*/ 202878 w 1678257"/>
              <a:gd name="connsiteY6" fmla="*/ 933166 h 1699734"/>
              <a:gd name="connsiteX7" fmla="*/ 79053 w 1678257"/>
              <a:gd name="connsiteY7" fmla="*/ 1228441 h 1699734"/>
              <a:gd name="connsiteX8" fmla="*/ 31428 w 1678257"/>
              <a:gd name="connsiteY8" fmla="*/ 1523716 h 1699734"/>
              <a:gd name="connsiteX9" fmla="*/ 30562 w 1678257"/>
              <a:gd name="connsiteY9" fmla="*/ 1612039 h 1699734"/>
              <a:gd name="connsiteX10" fmla="*/ 421953 w 1678257"/>
              <a:gd name="connsiteY10" fmla="*/ 1695166 h 1699734"/>
              <a:gd name="connsiteX11" fmla="*/ 431478 w 1678257"/>
              <a:gd name="connsiteY11" fmla="*/ 1466566 h 1699734"/>
              <a:gd name="connsiteX12" fmla="*/ 536253 w 1678257"/>
              <a:gd name="connsiteY12" fmla="*/ 1095091 h 1699734"/>
              <a:gd name="connsiteX13" fmla="*/ 726753 w 1678257"/>
              <a:gd name="connsiteY13" fmla="*/ 847441 h 1699734"/>
              <a:gd name="connsiteX14" fmla="*/ 1031553 w 1678257"/>
              <a:gd name="connsiteY14" fmla="*/ 609316 h 1699734"/>
              <a:gd name="connsiteX15" fmla="*/ 1422078 w 1678257"/>
              <a:gd name="connsiteY15" fmla="*/ 466441 h 1699734"/>
              <a:gd name="connsiteX16" fmla="*/ 1641153 w 1678257"/>
              <a:gd name="connsiteY16" fmla="*/ 447391 h 1699734"/>
              <a:gd name="connsiteX0" fmla="*/ 1640129 w 1677233"/>
              <a:gd name="connsiteY0" fmla="*/ 447391 h 1648367"/>
              <a:gd name="connsiteX1" fmla="*/ 1649654 w 1677233"/>
              <a:gd name="connsiteY1" fmla="*/ 28291 h 1648367"/>
              <a:gd name="connsiteX2" fmla="*/ 1363904 w 1677233"/>
              <a:gd name="connsiteY2" fmla="*/ 56866 h 1648367"/>
              <a:gd name="connsiteX3" fmla="*/ 897179 w 1677233"/>
              <a:gd name="connsiteY3" fmla="*/ 209266 h 1648367"/>
              <a:gd name="connsiteX4" fmla="*/ 630479 w 1677233"/>
              <a:gd name="connsiteY4" fmla="*/ 390241 h 1648367"/>
              <a:gd name="connsiteX5" fmla="*/ 363779 w 1677233"/>
              <a:gd name="connsiteY5" fmla="*/ 656941 h 1648367"/>
              <a:gd name="connsiteX6" fmla="*/ 201854 w 1677233"/>
              <a:gd name="connsiteY6" fmla="*/ 933166 h 1648367"/>
              <a:gd name="connsiteX7" fmla="*/ 78029 w 1677233"/>
              <a:gd name="connsiteY7" fmla="*/ 1228441 h 1648367"/>
              <a:gd name="connsiteX8" fmla="*/ 30404 w 1677233"/>
              <a:gd name="connsiteY8" fmla="*/ 1523716 h 1648367"/>
              <a:gd name="connsiteX9" fmla="*/ 29538 w 1677233"/>
              <a:gd name="connsiteY9" fmla="*/ 1612039 h 1648367"/>
              <a:gd name="connsiteX10" fmla="*/ 407075 w 1677233"/>
              <a:gd name="connsiteY10" fmla="*/ 1639748 h 1648367"/>
              <a:gd name="connsiteX11" fmla="*/ 430454 w 1677233"/>
              <a:gd name="connsiteY11" fmla="*/ 1466566 h 1648367"/>
              <a:gd name="connsiteX12" fmla="*/ 535229 w 1677233"/>
              <a:gd name="connsiteY12" fmla="*/ 1095091 h 1648367"/>
              <a:gd name="connsiteX13" fmla="*/ 725729 w 1677233"/>
              <a:gd name="connsiteY13" fmla="*/ 847441 h 1648367"/>
              <a:gd name="connsiteX14" fmla="*/ 1030529 w 1677233"/>
              <a:gd name="connsiteY14" fmla="*/ 609316 h 1648367"/>
              <a:gd name="connsiteX15" fmla="*/ 1421054 w 1677233"/>
              <a:gd name="connsiteY15" fmla="*/ 466441 h 1648367"/>
              <a:gd name="connsiteX16" fmla="*/ 1640129 w 1677233"/>
              <a:gd name="connsiteY16" fmla="*/ 447391 h 16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7233" h="1648367">
                <a:moveTo>
                  <a:pt x="1640129" y="447391"/>
                </a:moveTo>
                <a:cubicBezTo>
                  <a:pt x="1678229" y="374366"/>
                  <a:pt x="1695691" y="93378"/>
                  <a:pt x="1649654" y="28291"/>
                </a:cubicBezTo>
                <a:cubicBezTo>
                  <a:pt x="1603617" y="-36796"/>
                  <a:pt x="1489316" y="26704"/>
                  <a:pt x="1363904" y="56866"/>
                </a:cubicBezTo>
                <a:cubicBezTo>
                  <a:pt x="1238492" y="87028"/>
                  <a:pt x="1019416" y="153704"/>
                  <a:pt x="897179" y="209266"/>
                </a:cubicBezTo>
                <a:cubicBezTo>
                  <a:pt x="774942" y="264828"/>
                  <a:pt x="719379" y="315628"/>
                  <a:pt x="630479" y="390241"/>
                </a:cubicBezTo>
                <a:cubicBezTo>
                  <a:pt x="541579" y="464854"/>
                  <a:pt x="435216" y="566454"/>
                  <a:pt x="363779" y="656941"/>
                </a:cubicBezTo>
                <a:cubicBezTo>
                  <a:pt x="292341" y="747429"/>
                  <a:pt x="249479" y="837916"/>
                  <a:pt x="201854" y="933166"/>
                </a:cubicBezTo>
                <a:cubicBezTo>
                  <a:pt x="154229" y="1028416"/>
                  <a:pt x="106604" y="1130016"/>
                  <a:pt x="78029" y="1228441"/>
                </a:cubicBezTo>
                <a:cubicBezTo>
                  <a:pt x="49454" y="1326866"/>
                  <a:pt x="38486" y="1459783"/>
                  <a:pt x="30404" y="1523716"/>
                </a:cubicBezTo>
                <a:cubicBezTo>
                  <a:pt x="22322" y="1587649"/>
                  <a:pt x="-33240" y="1592700"/>
                  <a:pt x="29538" y="1612039"/>
                </a:cubicBezTo>
                <a:cubicBezTo>
                  <a:pt x="92316" y="1631378"/>
                  <a:pt x="340256" y="1663994"/>
                  <a:pt x="407075" y="1639748"/>
                </a:cubicBezTo>
                <a:cubicBezTo>
                  <a:pt x="473894" y="1615503"/>
                  <a:pt x="409095" y="1557342"/>
                  <a:pt x="430454" y="1466566"/>
                </a:cubicBezTo>
                <a:cubicBezTo>
                  <a:pt x="451813" y="1375790"/>
                  <a:pt x="486016" y="1198279"/>
                  <a:pt x="535229" y="1095091"/>
                </a:cubicBezTo>
                <a:cubicBezTo>
                  <a:pt x="584441" y="991904"/>
                  <a:pt x="643179" y="928403"/>
                  <a:pt x="725729" y="847441"/>
                </a:cubicBezTo>
                <a:cubicBezTo>
                  <a:pt x="808279" y="766479"/>
                  <a:pt x="914642" y="672816"/>
                  <a:pt x="1030529" y="609316"/>
                </a:cubicBezTo>
                <a:cubicBezTo>
                  <a:pt x="1146416" y="545816"/>
                  <a:pt x="1314691" y="493429"/>
                  <a:pt x="1421054" y="466441"/>
                </a:cubicBezTo>
                <a:cubicBezTo>
                  <a:pt x="1527416" y="439453"/>
                  <a:pt x="1602029" y="520416"/>
                  <a:pt x="1640129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200000">
            <a:off x="3258788" y="2333100"/>
            <a:ext cx="2338517" cy="2448391"/>
            <a:chOff x="3330733" y="2012676"/>
            <a:chExt cx="2338517" cy="2448391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5400000" flipH="1" flipV="1">
              <a:off x="3852134" y="2644117"/>
              <a:ext cx="1296427" cy="3354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8933590">
            <a:off x="3313603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7443279" flipH="1">
              <a:off x="4131066" y="2625001"/>
              <a:ext cx="724211" cy="46311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five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2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>
            <a:off x="3053086" y="1932112"/>
            <a:ext cx="1477283" cy="1003754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  <a:gd name="connsiteX0" fmla="*/ 1430192 w 1474286"/>
              <a:gd name="connsiteY0" fmla="*/ 420562 h 1059063"/>
              <a:gd name="connsiteX1" fmla="*/ 1449242 w 1474286"/>
              <a:gd name="connsiteY1" fmla="*/ 30037 h 1059063"/>
              <a:gd name="connsiteX2" fmla="*/ 1249217 w 1474286"/>
              <a:gd name="connsiteY2" fmla="*/ 39562 h 1059063"/>
              <a:gd name="connsiteX3" fmla="*/ 839642 w 1474286"/>
              <a:gd name="connsiteY3" fmla="*/ 144337 h 1059063"/>
              <a:gd name="connsiteX4" fmla="*/ 325292 w 1474286"/>
              <a:gd name="connsiteY4" fmla="*/ 458662 h 1059063"/>
              <a:gd name="connsiteX5" fmla="*/ 49067 w 1474286"/>
              <a:gd name="connsiteY5" fmla="*/ 782512 h 1059063"/>
              <a:gd name="connsiteX6" fmla="*/ 29151 w 1474286"/>
              <a:gd name="connsiteY6" fmla="*/ 757401 h 1059063"/>
              <a:gd name="connsiteX7" fmla="*/ 353867 w 1474286"/>
              <a:gd name="connsiteY7" fmla="*/ 1058737 h 1059063"/>
              <a:gd name="connsiteX8" fmla="*/ 544367 w 1474286"/>
              <a:gd name="connsiteY8" fmla="*/ 811087 h 1059063"/>
              <a:gd name="connsiteX9" fmla="*/ 820592 w 1474286"/>
              <a:gd name="connsiteY9" fmla="*/ 582487 h 1059063"/>
              <a:gd name="connsiteX10" fmla="*/ 1077767 w 1474286"/>
              <a:gd name="connsiteY10" fmla="*/ 487237 h 1059063"/>
              <a:gd name="connsiteX11" fmla="*/ 1430192 w 1474286"/>
              <a:gd name="connsiteY11" fmla="*/ 420562 h 1059063"/>
              <a:gd name="connsiteX0" fmla="*/ 1433189 w 1477283"/>
              <a:gd name="connsiteY0" fmla="*/ 420562 h 1003754"/>
              <a:gd name="connsiteX1" fmla="*/ 1452239 w 1477283"/>
              <a:gd name="connsiteY1" fmla="*/ 30037 h 1003754"/>
              <a:gd name="connsiteX2" fmla="*/ 1252214 w 1477283"/>
              <a:gd name="connsiteY2" fmla="*/ 39562 h 1003754"/>
              <a:gd name="connsiteX3" fmla="*/ 842639 w 1477283"/>
              <a:gd name="connsiteY3" fmla="*/ 144337 h 1003754"/>
              <a:gd name="connsiteX4" fmla="*/ 328289 w 1477283"/>
              <a:gd name="connsiteY4" fmla="*/ 458662 h 1003754"/>
              <a:gd name="connsiteX5" fmla="*/ 52064 w 1477283"/>
              <a:gd name="connsiteY5" fmla="*/ 782512 h 1003754"/>
              <a:gd name="connsiteX6" fmla="*/ 32148 w 1477283"/>
              <a:gd name="connsiteY6" fmla="*/ 757401 h 1003754"/>
              <a:gd name="connsiteX7" fmla="*/ 398427 w 1477283"/>
              <a:gd name="connsiteY7" fmla="*/ 1003319 h 1003754"/>
              <a:gd name="connsiteX8" fmla="*/ 547364 w 1477283"/>
              <a:gd name="connsiteY8" fmla="*/ 811087 h 1003754"/>
              <a:gd name="connsiteX9" fmla="*/ 823589 w 1477283"/>
              <a:gd name="connsiteY9" fmla="*/ 582487 h 1003754"/>
              <a:gd name="connsiteX10" fmla="*/ 1080764 w 1477283"/>
              <a:gd name="connsiteY10" fmla="*/ 487237 h 1003754"/>
              <a:gd name="connsiteX11" fmla="*/ 1433189 w 1477283"/>
              <a:gd name="connsiteY11" fmla="*/ 420562 h 100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7283" h="1003754">
                <a:moveTo>
                  <a:pt x="1433189" y="420562"/>
                </a:moveTo>
                <a:cubicBezTo>
                  <a:pt x="1495102" y="344362"/>
                  <a:pt x="1482401" y="93537"/>
                  <a:pt x="1452239" y="30037"/>
                </a:cubicBezTo>
                <a:cubicBezTo>
                  <a:pt x="1422077" y="-33463"/>
                  <a:pt x="1353814" y="20512"/>
                  <a:pt x="1252214" y="39562"/>
                </a:cubicBezTo>
                <a:cubicBezTo>
                  <a:pt x="1150614" y="58612"/>
                  <a:pt x="996627" y="74487"/>
                  <a:pt x="842639" y="144337"/>
                </a:cubicBezTo>
                <a:cubicBezTo>
                  <a:pt x="688651" y="214187"/>
                  <a:pt x="460051" y="352299"/>
                  <a:pt x="328289" y="458662"/>
                </a:cubicBezTo>
                <a:cubicBezTo>
                  <a:pt x="196526" y="565025"/>
                  <a:pt x="101421" y="732722"/>
                  <a:pt x="52064" y="782512"/>
                </a:cubicBezTo>
                <a:cubicBezTo>
                  <a:pt x="2707" y="832302"/>
                  <a:pt x="-25579" y="720600"/>
                  <a:pt x="32148" y="757401"/>
                </a:cubicBezTo>
                <a:cubicBezTo>
                  <a:pt x="89875" y="794202"/>
                  <a:pt x="312558" y="994371"/>
                  <a:pt x="398427" y="1003319"/>
                </a:cubicBezTo>
                <a:cubicBezTo>
                  <a:pt x="484296" y="1012267"/>
                  <a:pt x="476504" y="881226"/>
                  <a:pt x="547364" y="811087"/>
                </a:cubicBezTo>
                <a:cubicBezTo>
                  <a:pt x="618224" y="740948"/>
                  <a:pt x="734689" y="636462"/>
                  <a:pt x="823589" y="582487"/>
                </a:cubicBezTo>
                <a:cubicBezTo>
                  <a:pt x="912489" y="528512"/>
                  <a:pt x="975989" y="514225"/>
                  <a:pt x="1080764" y="487237"/>
                </a:cubicBezTo>
                <a:cubicBezTo>
                  <a:pt x="1185539" y="460250"/>
                  <a:pt x="1371276" y="496762"/>
                  <a:pt x="1433189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8040394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flipV="1">
              <a:off x="4445400" y="2426884"/>
              <a:ext cx="1" cy="91414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ten to </a:t>
            </a:r>
            <a:r>
              <a:rPr lang="es-ES_tradnl" sz="2400" b="1" dirty="0" err="1" smtClean="0"/>
              <a:t>twelve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626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9838342">
            <a:off x="3306877" y="2414598"/>
            <a:ext cx="2338517" cy="2338517"/>
            <a:chOff x="3330733" y="2122550"/>
            <a:chExt cx="2338517" cy="23385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>
              <a:endCxn id="73" idx="0"/>
            </p:cNvCxnSpPr>
            <p:nvPr/>
          </p:nvCxnSpPr>
          <p:spPr>
            <a:xfrm rot="3665240" flipH="1" flipV="1">
              <a:off x="3977646" y="2442464"/>
              <a:ext cx="1064506" cy="56530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7531416">
            <a:off x="3385611" y="2386627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4068584">
              <a:off x="4104213" y="2649378"/>
              <a:ext cx="773408" cy="44029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49614" y="5949280"/>
            <a:ext cx="507065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five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four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849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323528" y="3931315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0" name="19 Flecha derecha">
            <a:hlinkClick r:id="" action="ppaction://hlinkshowjump?jump=nextslide"/>
          </p:cNvPr>
          <p:cNvSpPr/>
          <p:nvPr/>
        </p:nvSpPr>
        <p:spPr>
          <a:xfrm>
            <a:off x="7740352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619672" y="177281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46" y="2206207"/>
            <a:ext cx="3467021" cy="1152525"/>
          </a:xfrm>
          <a:prstGeom prst="rect">
            <a:avLst/>
          </a:prstGeom>
        </p:spPr>
      </p:pic>
      <p:pic>
        <p:nvPicPr>
          <p:cNvPr id="4098" name="Picture 2" descr="http://www.sospanish.com/include/images/kloktijden/2.3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143" r="94762">
                        <a14:foregroundMark x1="24762" y1="25000" x2="18095" y2="55000"/>
                        <a14:foregroundMark x1="19048" y1="60625" x2="27619" y2="80625"/>
                        <a14:foregroundMark x1="29524" y1="83125" x2="45714" y2="92500"/>
                        <a14:foregroundMark x1="46667" y1="91250" x2="65714" y2="83750"/>
                        <a14:foregroundMark x1="68095" y1="83125" x2="81429" y2="65625"/>
                        <a14:foregroundMark x1="81429" y1="60000" x2="80952" y2="31250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48" y="5228132"/>
            <a:ext cx="1641183" cy="1250426"/>
          </a:xfrm>
          <a:prstGeom prst="rect">
            <a:avLst/>
          </a:prstGeom>
          <a:noFill/>
          <a:effectLst>
            <a:outerShdw blurRad="279400" dist="38100" dir="2700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 redondeado"/>
          <p:cNvSpPr/>
          <p:nvPr/>
        </p:nvSpPr>
        <p:spPr>
          <a:xfrm>
            <a:off x="1619673" y="4104035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636356" y="4104035"/>
            <a:ext cx="2786996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thirty-five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6" grpId="1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99866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226953"/>
            <a:ext cx="3495675" cy="11620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43" y="5337238"/>
            <a:ext cx="1261768" cy="126176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69000"/>
              </a:prstClr>
            </a:outerShdw>
          </a:effectLst>
        </p:spPr>
      </p:pic>
      <p:sp>
        <p:nvSpPr>
          <p:cNvPr id="13" name="12 Rectángulo redondeado"/>
          <p:cNvSpPr/>
          <p:nvPr/>
        </p:nvSpPr>
        <p:spPr>
          <a:xfrm>
            <a:off x="163299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fifty-five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two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ive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three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933056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1" y="1800883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6" y="2227970"/>
            <a:ext cx="3495675" cy="1162050"/>
          </a:xfrm>
          <a:prstGeom prst="rect">
            <a:avLst/>
          </a:prstGeom>
        </p:spPr>
      </p:pic>
      <p:pic>
        <p:nvPicPr>
          <p:cNvPr id="3076" name="Picture 4" descr="http://chagall-col.spip.ac-rouen.fr/IMG/didapages/routine2/four_forty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95" l="0" r="100000">
                        <a14:foregroundMark x1="32663" y1="8040" x2="6533" y2="41206"/>
                        <a14:foregroundMark x1="10050" y1="56784" x2="21106" y2="80905"/>
                        <a14:foregroundMark x1="40201" y1="10050" x2="68342" y2="14070"/>
                        <a14:foregroundMark x1="74372" y1="17085" x2="90452" y2="49246"/>
                        <a14:foregroundMark x1="34171" y1="22111" x2="9045" y2="51256"/>
                        <a14:foregroundMark x1="34673" y1="38191" x2="78392" y2="38191"/>
                        <a14:foregroundMark x1="24623" y1="86432" x2="50754" y2="90955"/>
                        <a14:foregroundMark x1="51256" y1="90955" x2="76382" y2="80905"/>
                        <a14:foregroundMark x1="78894" y1="76884" x2="93467" y2="52764"/>
                        <a14:foregroundMark x1="35176" y1="62312" x2="51256" y2="76382"/>
                        <a14:foregroundMark x1="19095" y1="28141" x2="20101" y2="3266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91" y="5229200"/>
            <a:ext cx="1424286" cy="1424287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9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4549142" y="4105776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four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547664" y="4105776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wenty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five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19672" y="1737741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Flecha derecha">
            <a:hlinkClick r:id="" action="ppaction://hlinkshowjump?jump=nextslide"/>
          </p:cNvPr>
          <p:cNvSpPr/>
          <p:nvPr/>
        </p:nvSpPr>
        <p:spPr>
          <a:xfrm>
            <a:off x="7744284" y="6021288"/>
            <a:ext cx="1144263" cy="665980"/>
          </a:xfrm>
          <a:prstGeom prst="rightArrow">
            <a:avLst>
              <a:gd name="adj1" fmla="val 50000"/>
              <a:gd name="adj2" fmla="val 64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7" y="2164828"/>
            <a:ext cx="3495675" cy="1162050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R85VQ1-NOZTzVARBuyJmUcb3W1lsq2858uxJBCAfdFZ36ypi4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5791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90"/>
          <a:stretch/>
        </p:blipFill>
        <p:spPr bwMode="auto">
          <a:xfrm>
            <a:off x="5297373" y="5041880"/>
            <a:ext cx="1570338" cy="1619251"/>
          </a:xfrm>
          <a:prstGeom prst="rect">
            <a:avLst/>
          </a:prstGeom>
          <a:noFill/>
          <a:effectLst>
            <a:outerShdw blurRad="2413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32992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fifty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29336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ten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eleven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99592" y="3140968"/>
            <a:ext cx="7560840" cy="7470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latin typeface="ALL AGES" panose="02000000000000000000" pitchFamily="2" charset="0"/>
              </a:rPr>
              <a:t>TELLING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</a:t>
            </a:r>
            <a:r>
              <a:rPr lang="es-ES_tradnl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latin typeface="ALL AGES" panose="02000000000000000000" pitchFamily="2" charset="0"/>
              </a:rPr>
              <a:t>THE TIME</a:t>
            </a:r>
            <a:endParaRPr lang="es-ES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latin typeface="ALL AGES" panose="02000000000000000000" pitchFamily="2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2195736" y="1412776"/>
            <a:ext cx="4654655" cy="4313222"/>
            <a:chOff x="2195736" y="1564050"/>
            <a:chExt cx="4654655" cy="4313222"/>
          </a:xfrm>
        </p:grpSpPr>
        <p:sp>
          <p:nvSpPr>
            <p:cNvPr id="61" name="60 Estrella de 12 puntas"/>
            <p:cNvSpPr/>
            <p:nvPr/>
          </p:nvSpPr>
          <p:spPr>
            <a:xfrm>
              <a:off x="2843808" y="2113692"/>
              <a:ext cx="3312368" cy="3312368"/>
            </a:xfrm>
            <a:prstGeom prst="star12">
              <a:avLst>
                <a:gd name="adj" fmla="val 0"/>
              </a:avLst>
            </a:prstGeom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3" name="42 Anillo"/>
            <p:cNvSpPr/>
            <p:nvPr/>
          </p:nvSpPr>
          <p:spPr>
            <a:xfrm>
              <a:off x="2339752" y="1591038"/>
              <a:ext cx="4286233" cy="4286234"/>
            </a:xfrm>
            <a:prstGeom prst="donut">
              <a:avLst>
                <a:gd name="adj" fmla="val 11088"/>
              </a:avLst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5" name="44 Grupo"/>
            <p:cNvGrpSpPr/>
            <p:nvPr/>
          </p:nvGrpSpPr>
          <p:grpSpPr>
            <a:xfrm>
              <a:off x="2195736" y="1590472"/>
              <a:ext cx="4654655" cy="4286800"/>
              <a:chOff x="2195736" y="1158424"/>
              <a:chExt cx="4654655" cy="4286800"/>
            </a:xfrm>
          </p:grpSpPr>
          <p:sp>
            <p:nvSpPr>
              <p:cNvPr id="46" name="45 CuadroTexto"/>
              <p:cNvSpPr txBox="1"/>
              <p:nvPr/>
            </p:nvSpPr>
            <p:spPr>
              <a:xfrm>
                <a:off x="4067944" y="115842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s-ES" sz="2800" b="1" dirty="0"/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5025396" y="142003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</a:t>
                </a:r>
                <a:endParaRPr lang="es-ES" sz="2800" b="1" dirty="0"/>
              </a:p>
            </p:txBody>
          </p:sp>
          <p:sp>
            <p:nvSpPr>
              <p:cNvPr id="51" name="50 CuadroTexto"/>
              <p:cNvSpPr txBox="1"/>
              <p:nvPr/>
            </p:nvSpPr>
            <p:spPr>
              <a:xfrm>
                <a:off x="5724128" y="2086689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2</a:t>
                </a:r>
                <a:endParaRPr lang="es-ES" sz="2800" b="1" dirty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5986295" y="306271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3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5724128" y="3937847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4</a:t>
                </a:r>
                <a:endParaRPr lang="es-ES" sz="2800" b="1" dirty="0"/>
              </a:p>
            </p:txBody>
          </p:sp>
          <p:sp>
            <p:nvSpPr>
              <p:cNvPr id="54" name="53 CuadroTexto"/>
              <p:cNvSpPr txBox="1"/>
              <p:nvPr/>
            </p:nvSpPr>
            <p:spPr>
              <a:xfrm>
                <a:off x="5004048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5</a:t>
                </a:r>
                <a:endParaRPr lang="es-ES" sz="2800" b="1" dirty="0"/>
              </a:p>
            </p:txBody>
          </p:sp>
          <p:sp>
            <p:nvSpPr>
              <p:cNvPr id="55" name="54 CuadroTexto"/>
              <p:cNvSpPr txBox="1"/>
              <p:nvPr/>
            </p:nvSpPr>
            <p:spPr>
              <a:xfrm>
                <a:off x="4095297" y="492200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6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55 CuadroTexto"/>
              <p:cNvSpPr txBox="1"/>
              <p:nvPr/>
            </p:nvSpPr>
            <p:spPr>
              <a:xfrm>
                <a:off x="3131840" y="468681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7</a:t>
                </a:r>
                <a:endParaRPr lang="es-ES" sz="2800" b="1" dirty="0"/>
              </a:p>
            </p:txBody>
          </p:sp>
          <p:sp>
            <p:nvSpPr>
              <p:cNvPr id="57" name="56 CuadroTexto"/>
              <p:cNvSpPr txBox="1"/>
              <p:nvPr/>
            </p:nvSpPr>
            <p:spPr>
              <a:xfrm>
                <a:off x="2483768" y="4038744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8</a:t>
                </a:r>
                <a:endParaRPr lang="es-ES" sz="2800" b="1" dirty="0"/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2195736" y="3102640"/>
                <a:ext cx="7292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9</a:t>
                </a:r>
                <a:endParaRPr lang="es-ES" sz="28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2339752" y="2166536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10</a:t>
                </a:r>
                <a:endParaRPr lang="es-ES" sz="2800" b="1" dirty="0"/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3059832" y="1393612"/>
                <a:ext cx="86409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/>
                  <a:t>11</a:t>
                </a:r>
                <a:endParaRPr lang="es-ES" sz="2800" b="1" dirty="0"/>
              </a:p>
            </p:txBody>
          </p:sp>
        </p:grpSp>
        <p:sp>
          <p:nvSpPr>
            <p:cNvPr id="62" name="61 Elipse"/>
            <p:cNvSpPr/>
            <p:nvPr/>
          </p:nvSpPr>
          <p:spPr>
            <a:xfrm>
              <a:off x="3275856" y="2518737"/>
              <a:ext cx="2502278" cy="2502278"/>
            </a:xfrm>
            <a:prstGeom prst="ellipse">
              <a:avLst/>
            </a:prstGeom>
            <a:blipFill dpi="0"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3" name="62 Anillo"/>
            <p:cNvSpPr/>
            <p:nvPr/>
          </p:nvSpPr>
          <p:spPr>
            <a:xfrm>
              <a:off x="2843808" y="2113692"/>
              <a:ext cx="3312368" cy="3285366"/>
            </a:xfrm>
            <a:prstGeom prst="donut">
              <a:avLst>
                <a:gd name="adj" fmla="val 12328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64" name="63 Grupo"/>
            <p:cNvGrpSpPr/>
            <p:nvPr/>
          </p:nvGrpSpPr>
          <p:grpSpPr>
            <a:xfrm>
              <a:off x="3347864" y="2726583"/>
              <a:ext cx="2338517" cy="2502617"/>
              <a:chOff x="3330733" y="1958450"/>
              <a:chExt cx="2338517" cy="2502617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6" name="65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66 Grupo"/>
            <p:cNvGrpSpPr/>
            <p:nvPr/>
          </p:nvGrpSpPr>
          <p:grpSpPr>
            <a:xfrm rot="1475721">
              <a:off x="3365084" y="2657439"/>
              <a:ext cx="2338517" cy="2338517"/>
              <a:chOff x="3330733" y="2122550"/>
              <a:chExt cx="2338517" cy="2338517"/>
            </a:xfrm>
          </p:grpSpPr>
          <p:sp>
            <p:nvSpPr>
              <p:cNvPr id="68" name="67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68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noFill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69 CuadroTexto"/>
            <p:cNvSpPr txBox="1"/>
            <p:nvPr/>
          </p:nvSpPr>
          <p:spPr>
            <a:xfrm>
              <a:off x="4033969" y="156405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12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1" name="70 Elipse"/>
            <p:cNvSpPr/>
            <p:nvPr/>
          </p:nvSpPr>
          <p:spPr>
            <a:xfrm>
              <a:off x="4290794" y="3588621"/>
              <a:ext cx="433441" cy="4334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2" name="71 Grupo"/>
            <p:cNvGrpSpPr/>
            <p:nvPr/>
          </p:nvGrpSpPr>
          <p:grpSpPr>
            <a:xfrm>
              <a:off x="3351171" y="2723276"/>
              <a:ext cx="2338517" cy="2502617"/>
              <a:chOff x="3330733" y="1958450"/>
              <a:chExt cx="2338517" cy="2502617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4" name="73 Conector recto de flecha"/>
              <p:cNvCxnSpPr/>
              <p:nvPr/>
            </p:nvCxnSpPr>
            <p:spPr>
              <a:xfrm flipV="1">
                <a:off x="4483147" y="1958450"/>
                <a:ext cx="33975" cy="127848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74 Grupo"/>
            <p:cNvGrpSpPr/>
            <p:nvPr/>
          </p:nvGrpSpPr>
          <p:grpSpPr>
            <a:xfrm rot="1475721">
              <a:off x="3368391" y="2654132"/>
              <a:ext cx="2338517" cy="2338517"/>
              <a:chOff x="3330733" y="2122550"/>
              <a:chExt cx="2338517" cy="2338517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3330733" y="2122550"/>
                <a:ext cx="2338517" cy="23385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77" name="76 Conector recto de flecha"/>
              <p:cNvCxnSpPr/>
              <p:nvPr/>
            </p:nvCxnSpPr>
            <p:spPr>
              <a:xfrm rot="20124279" flipV="1">
                <a:off x="4315524" y="2467992"/>
                <a:ext cx="356198" cy="727832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80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3861048"/>
            <a:ext cx="189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/>
              <a:t>It’s</a:t>
            </a:r>
            <a:r>
              <a:rPr lang="es-ES_tradnl" sz="3600" b="1" dirty="0" smtClean="0"/>
              <a:t> …</a:t>
            </a:r>
            <a:endParaRPr lang="es-ES" sz="3600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1643071" y="1737544"/>
            <a:ext cx="5803679" cy="2016224"/>
          </a:xfrm>
          <a:prstGeom prst="roundRect">
            <a:avLst/>
          </a:prstGeom>
          <a:solidFill>
            <a:schemeClr val="tx1"/>
          </a:solidFill>
          <a:ln w="152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4284" y="6021288"/>
            <a:ext cx="1144263" cy="6659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69" y="2164631"/>
            <a:ext cx="3235446" cy="1162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RERUUExQWFBUWFBsVGBgYFxcdFRUXHCEYFh0YFxcXHSYfGCAoHBYcIDAgJDMpLC0sFyAzOTAqNScrLCkBCQoKBQUFDQUFDSkYEhgpKSkpKSkpKSkpKSkpKSkpKSkpKSkpKSkpKSkpKSkpKSkpKSkpKSkpKSkpKSkpKSkpKf/AABEIAKIAogMBIgACEQEDEQH/xAAcAAEAAgIDAQAAAAAAAAAAAAAABgcBBQIECAP/xABKEAACAQMDAQYCBQcJAw0AAAABAgMABBEFEiExBgcTIkFRFGEjMlJxgQgXQlSCkZMVM2JyobHB0tMkQ/AWJSY0U3R1kqKjsrPx/8QAFAEBAAAAAAAAAAAAAAAAAAAAAP/EABQRAQAAAAAAAAAAAAAAAAAAAAD/2gAMAwEAAhEDEQA/ALxpSlApSsbqDNYzUO7cd6NppgKOfFnxkQoRu56Fz0jB+fOOgNVMdS1rtEWWIeDak4O0lLcDoQ7/AFpT7jn7hxQW32i71dOsyVe4DuP93F52zzwdvlXpjk8VX2q/lGMx2WdnkkgKZXJJ+XhRf4Mfursdhe5zT38QSyvdSwS+FKmGjiVwA2Nv13HXzZAIzwKmfYey3WMqi2SxnzLAfCiaPldwSRGfzOMEENkjOaCvo+2XaW5LNFatGOmPhwoH9Uz8n+2vhcjtKqeLPci3TOMyzW0agnoOeKtOHs/PcaR8JdPid7cxvJnfhz0fPG70P+NaXvB7MSXumCxtnjlnhMG8F1UgBSAzAkld3UAnn3NBC1/5UxYZWMykZGDbyKQeQfmMVxl7y9fsyxubTcoGSWt3CL898JC/vNWNf6PHdwWti1xHHPbtbyyRqytIREFJXaHVlBz9f5g4NbfX7G5kmtDDIY40n3z7SAXjCkhMEHILgA+uDQVzov5RsD4FzbPF0G6NhIvzJUhWA+Q3VY/ZzttZ3w/2adJGxkpnEg98xthuM9enzrQdquzsN3fwQSWMUsUkUkk9wY3WRdoCIEmTA3Z/RYngZqA9ou5eH4l4tNuitxGizmGQnyqxO0pOo8pyowrc8g5xigvnNZrz9pXelqekSi31OJ5UGB5/53aOMxy/VmH35/rCro7M9rrbUIvEtpA4HDDo6H2dTyp/vxxmg3NKxms0ClKUClKUClKw1Bhmqoe8vvgaOQ2eneecnY8qjcUbO3w4l53vnjPQHgZPTh3vd5rq/wDJ1iWadyEldPrKW4EMe3nec4J9M4HJOO33f92CW1rMUnT+USpjMqlJPg3Iz4YHOGwcMevPFBGdB7tYbN4J9aLu9zLsVCcxRuRuBupt3JJ9OnuT6Su50y/tNeieBZJ7KWPYUGBFbx8BlAGFTawVh6kcc4qbaPYyz2kaajHE0oxvUYeNmQ5V8EYBOA2PTNRPv6hH8mb+QRKi8MwBViCQyg4b6o6g9KCcWmiwxTSzpGFlm2+Kwz59owuR0/8A013wKhXfHF/zPctlgyqCCGYfWdUIO0jcCrEEHI5qRdlf+o2v/dov/gtBs2XIqtO7K2SPUdZRFVEW5iVVUBVUYmHAXgVZjdKjHZ7sStncTzrcTSNcndKHEO1mGcMNkalcbjwOOaCP6p2Ut5NQso7NUiktJfibiVF82zgiOV1wS8pyfNk7d56HDWMFqBL3RReK0j3l6/iS+LLGZYxDMTjcJI0jUEMAFI444qfCgGolJq1pFeXCW8Re/kgaVk2OpmEQ2IC8gC4J8oIyDg+1S0iq+uB/0pj/APCT/wDbJQaTsR2dkezvJ9a3eDJI8hhmyFi2li8qqeYyWJA24yBnncKh2pdjLnTQmq6S8rW5TxMMuJokPOJU6SR4wc/vHG6vRNxapIpR0V1YYKsAVI9iDwa0naK1vGNvHZtHDF4g8ZyMssS87I4yMHdjb8v30Gl7tu9CLVI9jARXSDLx54YfbiJ6j3HVc+owTOQao3vQ7u/hJjf6Y3hSRYmlijI3RDn6aNRyE4OR06+mRU87sO8VNVg8wCXMQAlQYw3oJE/on29DxzwSE3pQUoFKUoFQjvY7djTLP6Mj4iXKRD7OMbpMf0QR+LLU1dwASTgDqfQV5ziU9otdZsFraLJC5xmBDwvPQyMfw8Q+1Bs+7jSE02JNWvo5XM74RghcW8bdbiU5z5ycA9cHPO7i3tN7NWy3LXsAKtPGN21iIpAfMJDH0LYP1vmfUmq90fvJvoJJrXUNPJ2RSTDwwqqIEDMR5vI6BfKCDzwCCSTUzi7wY10pNRmQorR7/DDBmLE7QikhdxJ+719qCVmov297HPqduLcTLCm8OxMRdiV5XB8RAB1zkHOfT1aF2vaS6Npcwi3uPBWdFEgdXjbhgG2qdyuCpGP0cgkVKaCNdq+zEt/YtatMiGQASOIWIIBDeRDN5OQOpb1/DaaHpzwW8cTurmNAm5UKAhRtXyl25wBnnn5dK2NKBSlKBSlKDDCtMeyNsbj4kxfT5/nN0m4c7sfW+rnnb0+VbqlBhRWaVhjwcDPy96CLXdlZaX8VfyBg0pBlc7nY52osaDnClsAL05HoABTfa3S5NGvLfU7JHignw4idSvhlvM9vIvoCOQPTnHKg1ZOq6vqNpe2fiNFcRXcvhNbxwlTAcKd6yZZn24LEtgcHhRgroF1i916aW3eyMVhh4nZ8b45R9WQO2MujgZRcjBYHPGQtLs5rsd7bRXERyki7h7g9Cp+YIIPzFbKqF7kteexvp9MuDjc7bR6LOmQwB9mVf3oPer5FBmlKUEC76u0JtdLkCnDzn4dfuYEv/wChWH41G+6/sPMukCW3nNrcXEgm37A4aNNwSN1P6JyWOOfN6jitL373LXepWdihXICj14kndVG77lVD+Jq0U7FxieKaG4uIxEEjMaS5hdIgFVGQ5x05xj196DHaeVotIn+Kkj8X4SVGYeVGlZGACBj6nAA6k+npUEk0x77spFFb4lkiVGZEO58oxcptXnftYHb1PtyM3Iq1nFBW+kSjUNcS9t/Nbw2IjZ8eUySFpBGD0LBZAWH6PQ84zZNYxWaBSlKBSlKBSlKBSlKBWGOB71mlBV0Goaq188x01jubwYJJJo1S1gYrktFGSzkkB3O7J2gDbjmcdpLW6lhC2cyQSFxukdN+2PnOxem7p1469K3GK4Sx5UgHaSCAR1HpkUFDd92iPZXdpqEZzIdgd8Y3Tw7Sr45xlQOP6FXfouqLc28M6fVljWQfcwBx/bVf9vOwhXRrpGuJrmRSLvfO+SGjADbAoG0GMMMc8nrWe4HWfG0zwiRut5mQD12N9IpP4s4+5RQWbSlKChc+P2vdpGVVgYtk4wFiizyTwPfPpirQ7L6HpyTSXFi0bM64cxTF08x35KhioJK9evB+dVL2MuYV17VLi6IEUQuS5YEjaZRDggAk8NjFTZO3WlW1tdSaX8N4yxiQptaFXIO1dxcKGwXJ2ggnoOuaCzd1ZqktJ73oYbi2zdSTJIrJeNLuKRyAK6ywBUBVSzum0DBCL5R1M3HfLpP64v8ADn/06CbUqFfnm0n9cX+HP/p0/PNpP64v8Of/AE6Ca0qFfnm0n9cX+HP/AKdPzzaT+uL/AA5/9OgmtY3VCj3y6T+uL/Dn/wBOqp7wu+q5luHjsZfCt1OFdB55enm3HlR7AY+fPQPReazVS9y/ehNfu9rdENKqeIkgABdQQCrAcZGQcjrzn3NsigzSlKBSlKBXEmstVf3GuXkWqW0LXFu/xG4vaYRTbxAfXSbO+VsgkAgbvNgKBlA3bdlrRbmWXdi4uI3j88rHKuASqRM2APJngehqsvyeJzFNfQMRgbP/ADBmj4+/Iqaap2z0VL7fM6fGQt4O4xSl0ILLtDBcdXbp71WfYsG31y9jU4UXCp+Hxtqv9zH99B6LpWBSg899kViTXtUiul3RSLdb1OTlFkE/Qcnyrnip52X0jRryOf4OzVwqgMHR1DltzKFMnQ5UjcORn2NRDxDa9sDu24mfHJ/RkjAH45FWvoXas3U8kYtLmJEB+lmj2I7Bgm1MnJ9Tn2FBD9C7jbM73uYNpaRikSXEhVIzs2hm4JYbTyDjznrgY2v5j9J/Vm/jT/56ngFKCB/mQ0n9Wb+PP/np+ZDSf1Zv48/+ep5Sggf5kNJ/Vm/jz/56fmQ0n9Wb+PP/AJ6nlKCBnuQ0n9Wb+PP/AJ6889u7aFNQuEthiFZNq85xgAHn1Gc/OvUfbnXhZWFxOTgrGQv9dvKv9pFeZu7vQ2v9ThQjI8TxZM9ML5zn7yMfjQXD3Ld2j2IN3OR4ssYCIOfDQ4Y7j9o4HA6D39LXFcVUAYFcqBSlKBSlKDDVXfarsu+qGLFobSVLlZXuHEW8Im4eRonLOTtTAOMYHPFWLXFqCDalo2jG/EE0EJvJz4oBRyzk7mLbgNoPkY8kdPnVZ9gYjd65fSKOPGEn4C7t5P7ozVwHthCZ5oTFKklvHJJvkiKxlU4LJKeCD7+vNVr+TpCzzX05xhti/tMXc4+VBeApWaUFDd/Vo1tqFnfRgZwPQ/zkLB1LenIYD7kNWhD2kuZ54hb2ha1dY5DcvIqjY6h8JH9YsMgfga13fJ2cN3pcu0ZeD/aF/YB3Dr9gtUT7q+093c6WLazMPxFvKEZp921bd97K4CjzEEFcfL5iguRTWPGXO3IzjOM8498V1NOR0ijSaRZJQgDOFCh2HBYJnjJ/4HSqX0q7+DlRLraANSyuqgFvFK/XimkPI3L9GSDsA3jnYxoL2pSlApSuve6hHCu6R1RcgbmICgngZJoKZ/KL7RYWCzU9czP9w8qj+8/hX0/Jz7ObY57xl5ZvCjJH6I5Yj7yQP2aq3t7rhv8AUppFy26Tw4/Xyg7Vx/x616h7GaCLKygtwMFEG75ueWP780G6FZpSgUpSgUpXXvr5IY2kkYIiKWZiQAAPmaD7bxnGea43DEKSBuIBIGcZPtk8VV+jai8naKN5WwX0xmWMlR4QaU7YuD9faF3cnzFsYGFE67Q3N14QaxEErh/MsjMA6DOVVl4Vs+p4GKCE94HbSX+RLlpraS0lkYWgSTDBi+N7IV4Zdm/De4r7dwmi+DpYlIG64laToc7R9GoOf6jMPk9Qnvo1d76/tdPjxvTaHAOVE823y5IGdqkc/wBI9MVemk6atvBFCn1Yo1jH3KAP8KDuUpSgwRXnK5B7Oa6SMrbS5wQM/QOfQc5MbDofsD3r0dUN70eww1SzKKAJ4yXhY/a9UJ9AwAGfQhT6UEX7N9jZra5Oq6lqQYLu2MGXw3ibhSzHyhWGCEQe3PFb637sYhClqJi1is4uFgKIzNyHEZmOd0WecbdxBxvxUA7rNYgumi03U490lrIzWwlJHm6NC6HglSMqG9iMcDNs6L2qW5uZ4IoZPCt/I05XbGZQcNEikAnAwcjj7srkJFSlcXOKDlUU70rPxdJu19oi4/ZIb/CtIO++yZ1VI7tyzhEKwcSEnC7MsCd2RgYzyOKnWp2C3EMkLEhZEZCR1wwIJH76Dy73Y9jrm9u0eDyLCwdpWXKKR0AB4Y/KvVUCEKASWOOSepPvxXR7P9n4bKBIIFCoo/Fj6sx9SfetlQKUpQKVg1Cdf717WzuXtpI7hpE258OIMuWVXADFh6OKCb18ri2WRSrqrqeoYAg45GQeOvP4VyhfIBII+RxkfI4JFc6CCz9gkjvxfeLbxKEEKx/DIqKpfKkMZMCbcQofHt5fSolcdmJ+z0sl4t87WeGdonI3zTH6kZUgqxZjkuoBCq3TrU6n1Cz1T4uyuI2HgH6RJQUIX9GZG+z6hv8AA1TnaG+k12+g0+x3fC24CK7Fmyq4VriQnrxwM8nPu2KDddxnZ57q7m1O48xDOEY/pSvne4+5Wx+38qvUV0dC0aO0t44IRtjjXavv7kn3JJJJ9ya79ApSlArBrNKCpO97uuac/HWQIuUwzon1pdvIdMc+IMfe2Bjkc8Ow/evLfWr2wMaakExEZeI52+1x+mBklfUjPuBbrLVUd53c98UxurHEdz9Z487VmbrvVj9STPrwCeuDkkJvbXq6dbQJeXJkdmWHxHGWllboAEGcZ4+Q6n1rfueKoPsr3oILiGPWoT49qWWK4ZW3xFgAfGj9Tx9fBPQ4zzUnu7i+v9dgMLvFYxJ4iyxsDFOnBYhlyrliVTaeQOcDPISs3C3d+IUIMViA8gGcfEOGWNMDy+RFZyOcF4+hBqVio/2a1K1eW6jtk2eFPiZgoCPMwyxDA+dsAAnqMD5VvkkBGQQR7ig51pe0faVbQRjY80sz+HDFGAWkfBbksQqKAMlm4A59K3BNVv2u0/xNbtTcmRLN7OSFWEjognJdnUvGQULRgdcBguOcYoLA015DGDMqI/OVRiyrzwNxVcnGM8DnNdqob3Uy3DWJ8cu6rPItvI7bnltgR4bls+bOWAPAKhSBggmY7qA1Vn2+gmtYZr+yvZvEW5G6LdC0LO3h2pj2CPlgFQAMWxtJ6nNWWWqKx2tlcT3kcCrHdR8SSCPbIkkikrKpYeZuAQ4B6Dk0G8n1ZILfxrllhVVDSFmG1CceXPrycDHXj3roa4brxLeW1kiMIf6dHwFeJh/OLJyQVAyAODmq77Ia3JZWl7ba0CLcO6rJKSTOWJDxxgnfLk5YFcgbjkiolf8Aae71kppumQvFaIoTaWOSg6NcSknavH1c89PMcCg3HeT3hvqUw07TAZBIQkjoOZ8Z8it/2Y5JY8Hn9HJNkd3Hd9HpVvtyHnkw0snufsJ7KMnHqck+oA4d3fdtDpURx9JcOPpJSPu8iD9Fc/iSMn0AmQFBkUpSgUpSgUpSgVjbWaUEV7ad3NpqafTLtlAwsyYEi+wJ6MvyP4Y61UNx2S1jQHaW0czQZy3hjchA5+lgPK+vmXp9oZr0RWMUFJ9kO/K1RWjntvhGdyzyQrujMjY3O0f1geMnG48CpZ2RvoI9KaGwu4rq4Ecrqd6q7zSb2UsjkFMuRw1b3tF3eWF9kz2yFz/vFyknr+mmCeucHI+VV3qn5OEZOba7dOmBKobH7abT/ZQT3UdQvLTSPE2+PepAhK7N26UlQ3kjIzjJ+r7Vpe9vXZrbSVlQqsrPEGzGjryCWGyVWHUfeKhid0+u2+4W9+Nuc+W4mQt+yVwD+NDpPapBsz4q/wBN7KQf+9zQWM/aG5jtNNkjQS+PJbpOdhOyORRukATAXHXOMD2rZa090t1aPCf9m3SC6B8MALt8j7n8ww32T69Kqf8A5PdqZ8B5mhHymgQD8LesP3J6rdMTd36nIxkyTSk/IghQBQTXtH2psLPUFu3vkBW3aB7ePMjOc+Ip2oSEI55bAORzUF1rvoMs7nS7PbPKojMzJvndRkKFjXI6kYzuHA4PFSTRvyd7SMg3E0s+MHaMRofcHbliM+xFWLofZi1s1220EcQxglV8x9PM58zH5kmgpnQu5u+1GT4jVZnQNglSwadh7eqxD5ckfZFXRoHZu3sohFbRLGg5OOrH7TseWPzNbLFZoMYrN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chagall-col.spip.ac-rouen.fr/IMG/didapages/routine2/six_forty_fiv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030">
                        <a14:foregroundMark x1="21675" y1="14778" x2="8374" y2="47783"/>
                        <a14:foregroundMark x1="13300" y1="59113" x2="27586" y2="84729"/>
                        <a14:foregroundMark x1="8374" y1="51724" x2="10345" y2="69951"/>
                        <a14:foregroundMark x1="21182" y1="39901" x2="70443" y2="43350"/>
                        <a14:foregroundMark x1="15764" y1="16256" x2="72414" y2="16256"/>
                        <a14:foregroundMark x1="40887" y1="22660" x2="79310" y2="37931"/>
                        <a14:foregroundMark x1="77340" y1="46305" x2="55665" y2="77833"/>
                        <a14:foregroundMark x1="20197" y1="30049" x2="20197" y2="32512"/>
                        <a14:foregroundMark x1="25616" y1="62069" x2="43842" y2="85714"/>
                        <a14:foregroundMark x1="53695" y1="88670" x2="78818" y2="7881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84" y="5170801"/>
            <a:ext cx="1490526" cy="1490527"/>
          </a:xfrm>
          <a:prstGeom prst="rect">
            <a:avLst/>
          </a:prstGeom>
          <a:noFill/>
          <a:effectLst>
            <a:outerShdw blurRad="2032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1656391" y="4033768"/>
            <a:ext cx="2946217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six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4752735" y="4033768"/>
            <a:ext cx="2707335" cy="947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quarter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to</a:t>
            </a:r>
            <a:r>
              <a:rPr lang="es-ES_tradn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seven</a:t>
            </a:r>
            <a:endParaRPr lang="es-ES" sz="32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90" y="-48701"/>
            <a:ext cx="9303010" cy="1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3" grpId="2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8" name="7 Forma libre"/>
          <p:cNvSpPr/>
          <p:nvPr/>
        </p:nvSpPr>
        <p:spPr>
          <a:xfrm>
            <a:off x="3667084" y="1931409"/>
            <a:ext cx="852871" cy="629935"/>
          </a:xfrm>
          <a:custGeom>
            <a:avLst/>
            <a:gdLst>
              <a:gd name="connsiteX0" fmla="*/ 809666 w 852871"/>
              <a:gd name="connsiteY0" fmla="*/ 430791 h 629935"/>
              <a:gd name="connsiteX1" fmla="*/ 838241 w 852871"/>
              <a:gd name="connsiteY1" fmla="*/ 30741 h 629935"/>
              <a:gd name="connsiteX2" fmla="*/ 600116 w 852871"/>
              <a:gd name="connsiteY2" fmla="*/ 40266 h 629935"/>
              <a:gd name="connsiteX3" fmla="*/ 228641 w 852871"/>
              <a:gd name="connsiteY3" fmla="*/ 145041 h 629935"/>
              <a:gd name="connsiteX4" fmla="*/ 41 w 852871"/>
              <a:gd name="connsiteY4" fmla="*/ 249816 h 629935"/>
              <a:gd name="connsiteX5" fmla="*/ 209591 w 852871"/>
              <a:gd name="connsiteY5" fmla="*/ 611766 h 629935"/>
              <a:gd name="connsiteX6" fmla="*/ 200066 w 852871"/>
              <a:gd name="connsiteY6" fmla="*/ 573666 h 629935"/>
              <a:gd name="connsiteX7" fmla="*/ 295316 w 852871"/>
              <a:gd name="connsiteY7" fmla="*/ 554616 h 629935"/>
              <a:gd name="connsiteX8" fmla="*/ 457241 w 852871"/>
              <a:gd name="connsiteY8" fmla="*/ 478416 h 629935"/>
              <a:gd name="connsiteX9" fmla="*/ 666791 w 852871"/>
              <a:gd name="connsiteY9" fmla="*/ 430791 h 629935"/>
              <a:gd name="connsiteX10" fmla="*/ 809666 w 852871"/>
              <a:gd name="connsiteY10" fmla="*/ 430791 h 62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2871" h="629935">
                <a:moveTo>
                  <a:pt x="809666" y="430791"/>
                </a:moveTo>
                <a:cubicBezTo>
                  <a:pt x="838241" y="364116"/>
                  <a:pt x="873166" y="95829"/>
                  <a:pt x="838241" y="30741"/>
                </a:cubicBezTo>
                <a:cubicBezTo>
                  <a:pt x="803316" y="-34347"/>
                  <a:pt x="701716" y="21216"/>
                  <a:pt x="600116" y="40266"/>
                </a:cubicBezTo>
                <a:cubicBezTo>
                  <a:pt x="498516" y="59316"/>
                  <a:pt x="328653" y="110116"/>
                  <a:pt x="228641" y="145041"/>
                </a:cubicBezTo>
                <a:cubicBezTo>
                  <a:pt x="128629" y="179966"/>
                  <a:pt x="3216" y="172029"/>
                  <a:pt x="41" y="249816"/>
                </a:cubicBezTo>
                <a:cubicBezTo>
                  <a:pt x="-3134" y="327603"/>
                  <a:pt x="176254" y="557791"/>
                  <a:pt x="209591" y="611766"/>
                </a:cubicBezTo>
                <a:cubicBezTo>
                  <a:pt x="242928" y="665741"/>
                  <a:pt x="185779" y="583191"/>
                  <a:pt x="200066" y="573666"/>
                </a:cubicBezTo>
                <a:cubicBezTo>
                  <a:pt x="214353" y="564141"/>
                  <a:pt x="252454" y="570491"/>
                  <a:pt x="295316" y="554616"/>
                </a:cubicBezTo>
                <a:cubicBezTo>
                  <a:pt x="338178" y="538741"/>
                  <a:pt x="395329" y="499053"/>
                  <a:pt x="457241" y="478416"/>
                </a:cubicBezTo>
                <a:cubicBezTo>
                  <a:pt x="519153" y="457779"/>
                  <a:pt x="603291" y="438728"/>
                  <a:pt x="666791" y="430791"/>
                </a:cubicBezTo>
                <a:cubicBezTo>
                  <a:pt x="730291" y="422854"/>
                  <a:pt x="781091" y="497466"/>
                  <a:pt x="809666" y="4307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3035188" y="1932113"/>
            <a:ext cx="1495181" cy="1059160"/>
          </a:xfrm>
          <a:custGeom>
            <a:avLst/>
            <a:gdLst>
              <a:gd name="connsiteX0" fmla="*/ 1451087 w 1495181"/>
              <a:gd name="connsiteY0" fmla="*/ 420562 h 1059160"/>
              <a:gd name="connsiteX1" fmla="*/ 1470137 w 1495181"/>
              <a:gd name="connsiteY1" fmla="*/ 30037 h 1059160"/>
              <a:gd name="connsiteX2" fmla="*/ 1270112 w 1495181"/>
              <a:gd name="connsiteY2" fmla="*/ 39562 h 1059160"/>
              <a:gd name="connsiteX3" fmla="*/ 860537 w 1495181"/>
              <a:gd name="connsiteY3" fmla="*/ 144337 h 1059160"/>
              <a:gd name="connsiteX4" fmla="*/ 346187 w 1495181"/>
              <a:gd name="connsiteY4" fmla="*/ 458662 h 1059160"/>
              <a:gd name="connsiteX5" fmla="*/ 69962 w 1495181"/>
              <a:gd name="connsiteY5" fmla="*/ 782512 h 1059160"/>
              <a:gd name="connsiteX6" fmla="*/ 22337 w 1495181"/>
              <a:gd name="connsiteY6" fmla="*/ 868237 h 1059160"/>
              <a:gd name="connsiteX7" fmla="*/ 374762 w 1495181"/>
              <a:gd name="connsiteY7" fmla="*/ 1058737 h 1059160"/>
              <a:gd name="connsiteX8" fmla="*/ 565262 w 1495181"/>
              <a:gd name="connsiteY8" fmla="*/ 811087 h 1059160"/>
              <a:gd name="connsiteX9" fmla="*/ 841487 w 1495181"/>
              <a:gd name="connsiteY9" fmla="*/ 582487 h 1059160"/>
              <a:gd name="connsiteX10" fmla="*/ 1098662 w 1495181"/>
              <a:gd name="connsiteY10" fmla="*/ 487237 h 1059160"/>
              <a:gd name="connsiteX11" fmla="*/ 1451087 w 1495181"/>
              <a:gd name="connsiteY11" fmla="*/ 420562 h 10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5181" h="1059160">
                <a:moveTo>
                  <a:pt x="1451087" y="420562"/>
                </a:moveTo>
                <a:cubicBezTo>
                  <a:pt x="1513000" y="344362"/>
                  <a:pt x="1500299" y="93537"/>
                  <a:pt x="1470137" y="30037"/>
                </a:cubicBezTo>
                <a:cubicBezTo>
                  <a:pt x="1439975" y="-33463"/>
                  <a:pt x="1371712" y="20512"/>
                  <a:pt x="1270112" y="39562"/>
                </a:cubicBezTo>
                <a:cubicBezTo>
                  <a:pt x="1168512" y="58612"/>
                  <a:pt x="1014525" y="74487"/>
                  <a:pt x="860537" y="144337"/>
                </a:cubicBezTo>
                <a:cubicBezTo>
                  <a:pt x="706549" y="214187"/>
                  <a:pt x="477949" y="352299"/>
                  <a:pt x="346187" y="458662"/>
                </a:cubicBezTo>
                <a:cubicBezTo>
                  <a:pt x="214424" y="565025"/>
                  <a:pt x="123937" y="714250"/>
                  <a:pt x="69962" y="782512"/>
                </a:cubicBezTo>
                <a:cubicBezTo>
                  <a:pt x="15987" y="850774"/>
                  <a:pt x="-28463" y="822200"/>
                  <a:pt x="22337" y="868237"/>
                </a:cubicBezTo>
                <a:cubicBezTo>
                  <a:pt x="73137" y="914275"/>
                  <a:pt x="284274" y="1068262"/>
                  <a:pt x="374762" y="1058737"/>
                </a:cubicBezTo>
                <a:cubicBezTo>
                  <a:pt x="465249" y="1049212"/>
                  <a:pt x="487475" y="890462"/>
                  <a:pt x="565262" y="811087"/>
                </a:cubicBezTo>
                <a:cubicBezTo>
                  <a:pt x="643049" y="731712"/>
                  <a:pt x="752587" y="636462"/>
                  <a:pt x="841487" y="582487"/>
                </a:cubicBezTo>
                <a:cubicBezTo>
                  <a:pt x="930387" y="528512"/>
                  <a:pt x="993887" y="514225"/>
                  <a:pt x="1098662" y="487237"/>
                </a:cubicBezTo>
                <a:cubicBezTo>
                  <a:pt x="1203437" y="460250"/>
                  <a:pt x="1389174" y="496762"/>
                  <a:pt x="1451087" y="420562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orma libre"/>
          <p:cNvSpPr/>
          <p:nvPr/>
        </p:nvSpPr>
        <p:spPr>
          <a:xfrm>
            <a:off x="2813423" y="1924334"/>
            <a:ext cx="1700431" cy="1720295"/>
          </a:xfrm>
          <a:custGeom>
            <a:avLst/>
            <a:gdLst>
              <a:gd name="connsiteX0" fmla="*/ 1663327 w 1700431"/>
              <a:gd name="connsiteY0" fmla="*/ 447391 h 1720295"/>
              <a:gd name="connsiteX1" fmla="*/ 1672852 w 1700431"/>
              <a:gd name="connsiteY1" fmla="*/ 28291 h 1720295"/>
              <a:gd name="connsiteX2" fmla="*/ 1387102 w 1700431"/>
              <a:gd name="connsiteY2" fmla="*/ 56866 h 1720295"/>
              <a:gd name="connsiteX3" fmla="*/ 920377 w 1700431"/>
              <a:gd name="connsiteY3" fmla="*/ 209266 h 1720295"/>
              <a:gd name="connsiteX4" fmla="*/ 653677 w 1700431"/>
              <a:gd name="connsiteY4" fmla="*/ 390241 h 1720295"/>
              <a:gd name="connsiteX5" fmla="*/ 386977 w 1700431"/>
              <a:gd name="connsiteY5" fmla="*/ 656941 h 1720295"/>
              <a:gd name="connsiteX6" fmla="*/ 225052 w 1700431"/>
              <a:gd name="connsiteY6" fmla="*/ 933166 h 1720295"/>
              <a:gd name="connsiteX7" fmla="*/ 101227 w 1700431"/>
              <a:gd name="connsiteY7" fmla="*/ 1228441 h 1720295"/>
              <a:gd name="connsiteX8" fmla="*/ 53602 w 1700431"/>
              <a:gd name="connsiteY8" fmla="*/ 1523716 h 1720295"/>
              <a:gd name="connsiteX9" fmla="*/ 25027 w 1700431"/>
              <a:gd name="connsiteY9" fmla="*/ 1695166 h 1720295"/>
              <a:gd name="connsiteX10" fmla="*/ 444127 w 1700431"/>
              <a:gd name="connsiteY10" fmla="*/ 1695166 h 1720295"/>
              <a:gd name="connsiteX11" fmla="*/ 453652 w 1700431"/>
              <a:gd name="connsiteY11" fmla="*/ 1466566 h 1720295"/>
              <a:gd name="connsiteX12" fmla="*/ 558427 w 1700431"/>
              <a:gd name="connsiteY12" fmla="*/ 1095091 h 1720295"/>
              <a:gd name="connsiteX13" fmla="*/ 748927 w 1700431"/>
              <a:gd name="connsiteY13" fmla="*/ 847441 h 1720295"/>
              <a:gd name="connsiteX14" fmla="*/ 1053727 w 1700431"/>
              <a:gd name="connsiteY14" fmla="*/ 609316 h 1720295"/>
              <a:gd name="connsiteX15" fmla="*/ 1444252 w 1700431"/>
              <a:gd name="connsiteY15" fmla="*/ 466441 h 1720295"/>
              <a:gd name="connsiteX16" fmla="*/ 1663327 w 1700431"/>
              <a:gd name="connsiteY16" fmla="*/ 447391 h 17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0431" h="1720295">
                <a:moveTo>
                  <a:pt x="1663327" y="447391"/>
                </a:moveTo>
                <a:cubicBezTo>
                  <a:pt x="1701427" y="374366"/>
                  <a:pt x="1718889" y="93378"/>
                  <a:pt x="1672852" y="28291"/>
                </a:cubicBezTo>
                <a:cubicBezTo>
                  <a:pt x="1626815" y="-36796"/>
                  <a:pt x="1512514" y="26704"/>
                  <a:pt x="1387102" y="56866"/>
                </a:cubicBezTo>
                <a:cubicBezTo>
                  <a:pt x="1261690" y="87028"/>
                  <a:pt x="1042614" y="153704"/>
                  <a:pt x="920377" y="209266"/>
                </a:cubicBezTo>
                <a:cubicBezTo>
                  <a:pt x="798140" y="264828"/>
                  <a:pt x="742577" y="315628"/>
                  <a:pt x="653677" y="390241"/>
                </a:cubicBezTo>
                <a:cubicBezTo>
                  <a:pt x="564777" y="464854"/>
                  <a:pt x="458414" y="566454"/>
                  <a:pt x="386977" y="656941"/>
                </a:cubicBezTo>
                <a:cubicBezTo>
                  <a:pt x="315539" y="747429"/>
                  <a:pt x="272677" y="837916"/>
                  <a:pt x="225052" y="933166"/>
                </a:cubicBezTo>
                <a:cubicBezTo>
                  <a:pt x="177427" y="1028416"/>
                  <a:pt x="129802" y="1130016"/>
                  <a:pt x="101227" y="1228441"/>
                </a:cubicBezTo>
                <a:cubicBezTo>
                  <a:pt x="72652" y="1326866"/>
                  <a:pt x="66302" y="1445929"/>
                  <a:pt x="53602" y="1523716"/>
                </a:cubicBezTo>
                <a:cubicBezTo>
                  <a:pt x="40902" y="1601504"/>
                  <a:pt x="-40060" y="1666591"/>
                  <a:pt x="25027" y="1695166"/>
                </a:cubicBezTo>
                <a:cubicBezTo>
                  <a:pt x="90114" y="1723741"/>
                  <a:pt x="372689" y="1733266"/>
                  <a:pt x="444127" y="1695166"/>
                </a:cubicBezTo>
                <a:cubicBezTo>
                  <a:pt x="515565" y="1657066"/>
                  <a:pt x="434602" y="1566579"/>
                  <a:pt x="453652" y="1466566"/>
                </a:cubicBezTo>
                <a:cubicBezTo>
                  <a:pt x="472702" y="1366554"/>
                  <a:pt x="509214" y="1198279"/>
                  <a:pt x="558427" y="1095091"/>
                </a:cubicBezTo>
                <a:cubicBezTo>
                  <a:pt x="607639" y="991904"/>
                  <a:pt x="666377" y="928403"/>
                  <a:pt x="748927" y="847441"/>
                </a:cubicBezTo>
                <a:cubicBezTo>
                  <a:pt x="831477" y="766479"/>
                  <a:pt x="937840" y="672816"/>
                  <a:pt x="1053727" y="609316"/>
                </a:cubicBezTo>
                <a:cubicBezTo>
                  <a:pt x="1169614" y="545816"/>
                  <a:pt x="1337889" y="493429"/>
                  <a:pt x="1444252" y="466441"/>
                </a:cubicBezTo>
                <a:cubicBezTo>
                  <a:pt x="1550614" y="439453"/>
                  <a:pt x="1625227" y="520416"/>
                  <a:pt x="1663327" y="44739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Forma libre"/>
          <p:cNvSpPr/>
          <p:nvPr/>
        </p:nvSpPr>
        <p:spPr>
          <a:xfrm>
            <a:off x="2816399" y="1923717"/>
            <a:ext cx="1673460" cy="2559762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  <a:gd name="connsiteX0" fmla="*/ 1652587 w 1673460"/>
              <a:gd name="connsiteY0" fmla="*/ 436169 h 3144413"/>
              <a:gd name="connsiteX1" fmla="*/ 1652587 w 1673460"/>
              <a:gd name="connsiteY1" fmla="*/ 36119 h 3144413"/>
              <a:gd name="connsiteX2" fmla="*/ 1500187 w 1673460"/>
              <a:gd name="connsiteY2" fmla="*/ 36119 h 3144413"/>
              <a:gd name="connsiteX3" fmla="*/ 976312 w 1673460"/>
              <a:gd name="connsiteY3" fmla="*/ 188519 h 3144413"/>
              <a:gd name="connsiteX4" fmla="*/ 604837 w 1673460"/>
              <a:gd name="connsiteY4" fmla="*/ 417119 h 3144413"/>
              <a:gd name="connsiteX5" fmla="*/ 223837 w 1673460"/>
              <a:gd name="connsiteY5" fmla="*/ 836219 h 3144413"/>
              <a:gd name="connsiteX6" fmla="*/ 23812 w 1673460"/>
              <a:gd name="connsiteY6" fmla="*/ 1398194 h 3144413"/>
              <a:gd name="connsiteX7" fmla="*/ 14287 w 1673460"/>
              <a:gd name="connsiteY7" fmla="*/ 1817294 h 3144413"/>
              <a:gd name="connsiteX8" fmla="*/ 119062 w 1673460"/>
              <a:gd name="connsiteY8" fmla="*/ 2264969 h 3144413"/>
              <a:gd name="connsiteX9" fmla="*/ 404812 w 1673460"/>
              <a:gd name="connsiteY9" fmla="*/ 2741219 h 3144413"/>
              <a:gd name="connsiteX10" fmla="*/ 881062 w 1673460"/>
              <a:gd name="connsiteY10" fmla="*/ 3141269 h 3144413"/>
              <a:gd name="connsiteX11" fmla="*/ 290512 w 1673460"/>
              <a:gd name="connsiteY11" fmla="*/ 2522144 h 3144413"/>
              <a:gd name="connsiteX12" fmla="*/ 1042987 w 1673460"/>
              <a:gd name="connsiteY12" fmla="*/ 2750744 h 3144413"/>
              <a:gd name="connsiteX13" fmla="*/ 862012 w 1673460"/>
              <a:gd name="connsiteY13" fmla="*/ 2626919 h 3144413"/>
              <a:gd name="connsiteX14" fmla="*/ 690562 w 1673460"/>
              <a:gd name="connsiteY14" fmla="*/ 2455469 h 3144413"/>
              <a:gd name="connsiteX15" fmla="*/ 538162 w 1673460"/>
              <a:gd name="connsiteY15" fmla="*/ 2217344 h 3144413"/>
              <a:gd name="connsiteX16" fmla="*/ 423862 w 1673460"/>
              <a:gd name="connsiteY16" fmla="*/ 1826819 h 3144413"/>
              <a:gd name="connsiteX17" fmla="*/ 423862 w 1673460"/>
              <a:gd name="connsiteY17" fmla="*/ 1541069 h 3144413"/>
              <a:gd name="connsiteX18" fmla="*/ 566737 w 1673460"/>
              <a:gd name="connsiteY18" fmla="*/ 1074344 h 3144413"/>
              <a:gd name="connsiteX19" fmla="*/ 728662 w 1673460"/>
              <a:gd name="connsiteY19" fmla="*/ 845744 h 3144413"/>
              <a:gd name="connsiteX20" fmla="*/ 1004887 w 1673460"/>
              <a:gd name="connsiteY20" fmla="*/ 617144 h 3144413"/>
              <a:gd name="connsiteX21" fmla="*/ 1300162 w 1673460"/>
              <a:gd name="connsiteY21" fmla="*/ 483794 h 3144413"/>
              <a:gd name="connsiteX22" fmla="*/ 1471612 w 1673460"/>
              <a:gd name="connsiteY22" fmla="*/ 445694 h 3144413"/>
              <a:gd name="connsiteX23" fmla="*/ 1652587 w 1673460"/>
              <a:gd name="connsiteY23" fmla="*/ 436169 h 3144413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404812 w 1673460"/>
              <a:gd name="connsiteY9" fmla="*/ 274121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752916"/>
              <a:gd name="connsiteX1" fmla="*/ 1652587 w 1673460"/>
              <a:gd name="connsiteY1" fmla="*/ 36119 h 2752916"/>
              <a:gd name="connsiteX2" fmla="*/ 1500187 w 1673460"/>
              <a:gd name="connsiteY2" fmla="*/ 36119 h 2752916"/>
              <a:gd name="connsiteX3" fmla="*/ 976312 w 1673460"/>
              <a:gd name="connsiteY3" fmla="*/ 188519 h 2752916"/>
              <a:gd name="connsiteX4" fmla="*/ 604837 w 1673460"/>
              <a:gd name="connsiteY4" fmla="*/ 417119 h 2752916"/>
              <a:gd name="connsiteX5" fmla="*/ 223837 w 1673460"/>
              <a:gd name="connsiteY5" fmla="*/ 836219 h 2752916"/>
              <a:gd name="connsiteX6" fmla="*/ 23812 w 1673460"/>
              <a:gd name="connsiteY6" fmla="*/ 1398194 h 2752916"/>
              <a:gd name="connsiteX7" fmla="*/ 14287 w 1673460"/>
              <a:gd name="connsiteY7" fmla="*/ 1817294 h 2752916"/>
              <a:gd name="connsiteX8" fmla="*/ 119062 w 1673460"/>
              <a:gd name="connsiteY8" fmla="*/ 2264969 h 2752916"/>
              <a:gd name="connsiteX9" fmla="*/ 280987 w 1673460"/>
              <a:gd name="connsiteY9" fmla="*/ 2531669 h 2752916"/>
              <a:gd name="connsiteX10" fmla="*/ 300037 w 1673460"/>
              <a:gd name="connsiteY10" fmla="*/ 2550719 h 2752916"/>
              <a:gd name="connsiteX11" fmla="*/ 290512 w 1673460"/>
              <a:gd name="connsiteY11" fmla="*/ 2522144 h 2752916"/>
              <a:gd name="connsiteX12" fmla="*/ 1042987 w 1673460"/>
              <a:gd name="connsiteY12" fmla="*/ 2750744 h 2752916"/>
              <a:gd name="connsiteX13" fmla="*/ 862012 w 1673460"/>
              <a:gd name="connsiteY13" fmla="*/ 2626919 h 2752916"/>
              <a:gd name="connsiteX14" fmla="*/ 690562 w 1673460"/>
              <a:gd name="connsiteY14" fmla="*/ 2455469 h 2752916"/>
              <a:gd name="connsiteX15" fmla="*/ 538162 w 1673460"/>
              <a:gd name="connsiteY15" fmla="*/ 2217344 h 2752916"/>
              <a:gd name="connsiteX16" fmla="*/ 423862 w 1673460"/>
              <a:gd name="connsiteY16" fmla="*/ 1826819 h 2752916"/>
              <a:gd name="connsiteX17" fmla="*/ 423862 w 1673460"/>
              <a:gd name="connsiteY17" fmla="*/ 1541069 h 2752916"/>
              <a:gd name="connsiteX18" fmla="*/ 566737 w 1673460"/>
              <a:gd name="connsiteY18" fmla="*/ 1074344 h 2752916"/>
              <a:gd name="connsiteX19" fmla="*/ 728662 w 1673460"/>
              <a:gd name="connsiteY19" fmla="*/ 845744 h 2752916"/>
              <a:gd name="connsiteX20" fmla="*/ 1004887 w 1673460"/>
              <a:gd name="connsiteY20" fmla="*/ 617144 h 2752916"/>
              <a:gd name="connsiteX21" fmla="*/ 1300162 w 1673460"/>
              <a:gd name="connsiteY21" fmla="*/ 483794 h 2752916"/>
              <a:gd name="connsiteX22" fmla="*/ 1471612 w 1673460"/>
              <a:gd name="connsiteY22" fmla="*/ 445694 h 2752916"/>
              <a:gd name="connsiteX23" fmla="*/ 1652587 w 1673460"/>
              <a:gd name="connsiteY23" fmla="*/ 436169 h 2752916"/>
              <a:gd name="connsiteX0" fmla="*/ 1652587 w 1673460"/>
              <a:gd name="connsiteY0" fmla="*/ 436169 h 2629208"/>
              <a:gd name="connsiteX1" fmla="*/ 1652587 w 1673460"/>
              <a:gd name="connsiteY1" fmla="*/ 36119 h 2629208"/>
              <a:gd name="connsiteX2" fmla="*/ 1500187 w 1673460"/>
              <a:gd name="connsiteY2" fmla="*/ 36119 h 2629208"/>
              <a:gd name="connsiteX3" fmla="*/ 976312 w 1673460"/>
              <a:gd name="connsiteY3" fmla="*/ 188519 h 2629208"/>
              <a:gd name="connsiteX4" fmla="*/ 604837 w 1673460"/>
              <a:gd name="connsiteY4" fmla="*/ 417119 h 2629208"/>
              <a:gd name="connsiteX5" fmla="*/ 223837 w 1673460"/>
              <a:gd name="connsiteY5" fmla="*/ 836219 h 2629208"/>
              <a:gd name="connsiteX6" fmla="*/ 23812 w 1673460"/>
              <a:gd name="connsiteY6" fmla="*/ 1398194 h 2629208"/>
              <a:gd name="connsiteX7" fmla="*/ 14287 w 1673460"/>
              <a:gd name="connsiteY7" fmla="*/ 1817294 h 2629208"/>
              <a:gd name="connsiteX8" fmla="*/ 119062 w 1673460"/>
              <a:gd name="connsiteY8" fmla="*/ 2264969 h 2629208"/>
              <a:gd name="connsiteX9" fmla="*/ 280987 w 1673460"/>
              <a:gd name="connsiteY9" fmla="*/ 2531669 h 2629208"/>
              <a:gd name="connsiteX10" fmla="*/ 300037 w 1673460"/>
              <a:gd name="connsiteY10" fmla="*/ 2550719 h 2629208"/>
              <a:gd name="connsiteX11" fmla="*/ 290512 w 1673460"/>
              <a:gd name="connsiteY11" fmla="*/ 2522144 h 2629208"/>
              <a:gd name="connsiteX12" fmla="*/ 604837 w 1673460"/>
              <a:gd name="connsiteY12" fmla="*/ 2331644 h 2629208"/>
              <a:gd name="connsiteX13" fmla="*/ 862012 w 1673460"/>
              <a:gd name="connsiteY13" fmla="*/ 2626919 h 2629208"/>
              <a:gd name="connsiteX14" fmla="*/ 690562 w 1673460"/>
              <a:gd name="connsiteY14" fmla="*/ 2455469 h 2629208"/>
              <a:gd name="connsiteX15" fmla="*/ 538162 w 1673460"/>
              <a:gd name="connsiteY15" fmla="*/ 2217344 h 2629208"/>
              <a:gd name="connsiteX16" fmla="*/ 423862 w 1673460"/>
              <a:gd name="connsiteY16" fmla="*/ 1826819 h 2629208"/>
              <a:gd name="connsiteX17" fmla="*/ 423862 w 1673460"/>
              <a:gd name="connsiteY17" fmla="*/ 1541069 h 2629208"/>
              <a:gd name="connsiteX18" fmla="*/ 566737 w 1673460"/>
              <a:gd name="connsiteY18" fmla="*/ 1074344 h 2629208"/>
              <a:gd name="connsiteX19" fmla="*/ 728662 w 1673460"/>
              <a:gd name="connsiteY19" fmla="*/ 845744 h 2629208"/>
              <a:gd name="connsiteX20" fmla="*/ 1004887 w 1673460"/>
              <a:gd name="connsiteY20" fmla="*/ 617144 h 2629208"/>
              <a:gd name="connsiteX21" fmla="*/ 1300162 w 1673460"/>
              <a:gd name="connsiteY21" fmla="*/ 483794 h 2629208"/>
              <a:gd name="connsiteX22" fmla="*/ 1471612 w 1673460"/>
              <a:gd name="connsiteY22" fmla="*/ 445694 h 2629208"/>
              <a:gd name="connsiteX23" fmla="*/ 1652587 w 1673460"/>
              <a:gd name="connsiteY23" fmla="*/ 436169 h 2629208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90562 w 1673460"/>
              <a:gd name="connsiteY14" fmla="*/ 2455469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  <a:gd name="connsiteX0" fmla="*/ 1652587 w 1673460"/>
              <a:gd name="connsiteY0" fmla="*/ 436169 h 2559762"/>
              <a:gd name="connsiteX1" fmla="*/ 1652587 w 1673460"/>
              <a:gd name="connsiteY1" fmla="*/ 36119 h 2559762"/>
              <a:gd name="connsiteX2" fmla="*/ 1500187 w 1673460"/>
              <a:gd name="connsiteY2" fmla="*/ 36119 h 2559762"/>
              <a:gd name="connsiteX3" fmla="*/ 976312 w 1673460"/>
              <a:gd name="connsiteY3" fmla="*/ 188519 h 2559762"/>
              <a:gd name="connsiteX4" fmla="*/ 604837 w 1673460"/>
              <a:gd name="connsiteY4" fmla="*/ 417119 h 2559762"/>
              <a:gd name="connsiteX5" fmla="*/ 223837 w 1673460"/>
              <a:gd name="connsiteY5" fmla="*/ 836219 h 2559762"/>
              <a:gd name="connsiteX6" fmla="*/ 23812 w 1673460"/>
              <a:gd name="connsiteY6" fmla="*/ 1398194 h 2559762"/>
              <a:gd name="connsiteX7" fmla="*/ 14287 w 1673460"/>
              <a:gd name="connsiteY7" fmla="*/ 1817294 h 2559762"/>
              <a:gd name="connsiteX8" fmla="*/ 119062 w 1673460"/>
              <a:gd name="connsiteY8" fmla="*/ 2264969 h 2559762"/>
              <a:gd name="connsiteX9" fmla="*/ 280987 w 1673460"/>
              <a:gd name="connsiteY9" fmla="*/ 2531669 h 2559762"/>
              <a:gd name="connsiteX10" fmla="*/ 300037 w 1673460"/>
              <a:gd name="connsiteY10" fmla="*/ 2550719 h 2559762"/>
              <a:gd name="connsiteX11" fmla="*/ 290512 w 1673460"/>
              <a:gd name="connsiteY11" fmla="*/ 2522144 h 2559762"/>
              <a:gd name="connsiteX12" fmla="*/ 604837 w 1673460"/>
              <a:gd name="connsiteY12" fmla="*/ 2331644 h 2559762"/>
              <a:gd name="connsiteX13" fmla="*/ 614362 w 1673460"/>
              <a:gd name="connsiteY13" fmla="*/ 2331644 h 2559762"/>
              <a:gd name="connsiteX14" fmla="*/ 623887 w 1673460"/>
              <a:gd name="connsiteY14" fmla="*/ 2350694 h 2559762"/>
              <a:gd name="connsiteX15" fmla="*/ 538162 w 1673460"/>
              <a:gd name="connsiteY15" fmla="*/ 2217344 h 2559762"/>
              <a:gd name="connsiteX16" fmla="*/ 423862 w 1673460"/>
              <a:gd name="connsiteY16" fmla="*/ 1826819 h 2559762"/>
              <a:gd name="connsiteX17" fmla="*/ 423862 w 1673460"/>
              <a:gd name="connsiteY17" fmla="*/ 1541069 h 2559762"/>
              <a:gd name="connsiteX18" fmla="*/ 566737 w 1673460"/>
              <a:gd name="connsiteY18" fmla="*/ 1074344 h 2559762"/>
              <a:gd name="connsiteX19" fmla="*/ 728662 w 1673460"/>
              <a:gd name="connsiteY19" fmla="*/ 845744 h 2559762"/>
              <a:gd name="connsiteX20" fmla="*/ 1004887 w 1673460"/>
              <a:gd name="connsiteY20" fmla="*/ 617144 h 2559762"/>
              <a:gd name="connsiteX21" fmla="*/ 1300162 w 1673460"/>
              <a:gd name="connsiteY21" fmla="*/ 483794 h 2559762"/>
              <a:gd name="connsiteX22" fmla="*/ 1471612 w 1673460"/>
              <a:gd name="connsiteY22" fmla="*/ 445694 h 2559762"/>
              <a:gd name="connsiteX23" fmla="*/ 1652587 w 1673460"/>
              <a:gd name="connsiteY23" fmla="*/ 436169 h 25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2559762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74612" y="2145907"/>
                  <a:pt x="119062" y="2264969"/>
                </a:cubicBezTo>
                <a:cubicBezTo>
                  <a:pt x="163512" y="2384031"/>
                  <a:pt x="250825" y="2484044"/>
                  <a:pt x="280987" y="2531669"/>
                </a:cubicBezTo>
                <a:cubicBezTo>
                  <a:pt x="311149" y="2579294"/>
                  <a:pt x="298450" y="2552306"/>
                  <a:pt x="300037" y="2550719"/>
                </a:cubicBezTo>
                <a:cubicBezTo>
                  <a:pt x="301624" y="2549132"/>
                  <a:pt x="239712" y="2558656"/>
                  <a:pt x="290512" y="2522144"/>
                </a:cubicBezTo>
                <a:cubicBezTo>
                  <a:pt x="341312" y="2485632"/>
                  <a:pt x="550862" y="2363394"/>
                  <a:pt x="604837" y="2331644"/>
                </a:cubicBezTo>
                <a:cubicBezTo>
                  <a:pt x="658812" y="2299894"/>
                  <a:pt x="611187" y="2328469"/>
                  <a:pt x="614362" y="2331644"/>
                </a:cubicBezTo>
                <a:cubicBezTo>
                  <a:pt x="617537" y="2334819"/>
                  <a:pt x="636587" y="2369744"/>
                  <a:pt x="623887" y="2350694"/>
                </a:cubicBezTo>
                <a:cubicBezTo>
                  <a:pt x="611187" y="2331644"/>
                  <a:pt x="571500" y="2304657"/>
                  <a:pt x="538162" y="2217344"/>
                </a:cubicBezTo>
                <a:cubicBezTo>
                  <a:pt x="504825" y="2130032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orma libre"/>
          <p:cNvSpPr/>
          <p:nvPr/>
        </p:nvSpPr>
        <p:spPr>
          <a:xfrm>
            <a:off x="2843213" y="1926031"/>
            <a:ext cx="1673460" cy="3169493"/>
          </a:xfrm>
          <a:custGeom>
            <a:avLst/>
            <a:gdLst>
              <a:gd name="connsiteX0" fmla="*/ 1652587 w 1673460"/>
              <a:gd name="connsiteY0" fmla="*/ 436169 h 3169493"/>
              <a:gd name="connsiteX1" fmla="*/ 1652587 w 1673460"/>
              <a:gd name="connsiteY1" fmla="*/ 36119 h 3169493"/>
              <a:gd name="connsiteX2" fmla="*/ 1500187 w 1673460"/>
              <a:gd name="connsiteY2" fmla="*/ 36119 h 3169493"/>
              <a:gd name="connsiteX3" fmla="*/ 976312 w 1673460"/>
              <a:gd name="connsiteY3" fmla="*/ 188519 h 3169493"/>
              <a:gd name="connsiteX4" fmla="*/ 604837 w 1673460"/>
              <a:gd name="connsiteY4" fmla="*/ 417119 h 3169493"/>
              <a:gd name="connsiteX5" fmla="*/ 223837 w 1673460"/>
              <a:gd name="connsiteY5" fmla="*/ 836219 h 3169493"/>
              <a:gd name="connsiteX6" fmla="*/ 23812 w 1673460"/>
              <a:gd name="connsiteY6" fmla="*/ 1398194 h 3169493"/>
              <a:gd name="connsiteX7" fmla="*/ 14287 w 1673460"/>
              <a:gd name="connsiteY7" fmla="*/ 1817294 h 3169493"/>
              <a:gd name="connsiteX8" fmla="*/ 119062 w 1673460"/>
              <a:gd name="connsiteY8" fmla="*/ 2264969 h 3169493"/>
              <a:gd name="connsiteX9" fmla="*/ 404812 w 1673460"/>
              <a:gd name="connsiteY9" fmla="*/ 2741219 h 3169493"/>
              <a:gd name="connsiteX10" fmla="*/ 881062 w 1673460"/>
              <a:gd name="connsiteY10" fmla="*/ 3141269 h 3169493"/>
              <a:gd name="connsiteX11" fmla="*/ 862012 w 1673460"/>
              <a:gd name="connsiteY11" fmla="*/ 3093644 h 3169493"/>
              <a:gd name="connsiteX12" fmla="*/ 1042987 w 1673460"/>
              <a:gd name="connsiteY12" fmla="*/ 2750744 h 3169493"/>
              <a:gd name="connsiteX13" fmla="*/ 862012 w 1673460"/>
              <a:gd name="connsiteY13" fmla="*/ 2626919 h 3169493"/>
              <a:gd name="connsiteX14" fmla="*/ 690562 w 1673460"/>
              <a:gd name="connsiteY14" fmla="*/ 2455469 h 3169493"/>
              <a:gd name="connsiteX15" fmla="*/ 538162 w 1673460"/>
              <a:gd name="connsiteY15" fmla="*/ 2217344 h 3169493"/>
              <a:gd name="connsiteX16" fmla="*/ 423862 w 1673460"/>
              <a:gd name="connsiteY16" fmla="*/ 1826819 h 3169493"/>
              <a:gd name="connsiteX17" fmla="*/ 423862 w 1673460"/>
              <a:gd name="connsiteY17" fmla="*/ 1541069 h 3169493"/>
              <a:gd name="connsiteX18" fmla="*/ 566737 w 1673460"/>
              <a:gd name="connsiteY18" fmla="*/ 1074344 h 3169493"/>
              <a:gd name="connsiteX19" fmla="*/ 728662 w 1673460"/>
              <a:gd name="connsiteY19" fmla="*/ 845744 h 3169493"/>
              <a:gd name="connsiteX20" fmla="*/ 1004887 w 1673460"/>
              <a:gd name="connsiteY20" fmla="*/ 617144 h 3169493"/>
              <a:gd name="connsiteX21" fmla="*/ 1300162 w 1673460"/>
              <a:gd name="connsiteY21" fmla="*/ 483794 h 3169493"/>
              <a:gd name="connsiteX22" fmla="*/ 1471612 w 1673460"/>
              <a:gd name="connsiteY22" fmla="*/ 445694 h 3169493"/>
              <a:gd name="connsiteX23" fmla="*/ 1652587 w 1673460"/>
              <a:gd name="connsiteY23" fmla="*/ 436169 h 316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73460" h="3169493">
                <a:moveTo>
                  <a:pt x="1652587" y="436169"/>
                </a:moveTo>
                <a:cubicBezTo>
                  <a:pt x="1682749" y="367907"/>
                  <a:pt x="1677987" y="102794"/>
                  <a:pt x="1652587" y="36119"/>
                </a:cubicBezTo>
                <a:cubicBezTo>
                  <a:pt x="1627187" y="-30556"/>
                  <a:pt x="1612899" y="10719"/>
                  <a:pt x="1500187" y="36119"/>
                </a:cubicBezTo>
                <a:cubicBezTo>
                  <a:pt x="1387475" y="61519"/>
                  <a:pt x="1125537" y="125019"/>
                  <a:pt x="976312" y="188519"/>
                </a:cubicBezTo>
                <a:cubicBezTo>
                  <a:pt x="827087" y="252019"/>
                  <a:pt x="730249" y="309169"/>
                  <a:pt x="604837" y="417119"/>
                </a:cubicBezTo>
                <a:cubicBezTo>
                  <a:pt x="479425" y="525069"/>
                  <a:pt x="320674" y="672707"/>
                  <a:pt x="223837" y="836219"/>
                </a:cubicBezTo>
                <a:cubicBezTo>
                  <a:pt x="127000" y="999731"/>
                  <a:pt x="58737" y="1234682"/>
                  <a:pt x="23812" y="1398194"/>
                </a:cubicBezTo>
                <a:cubicBezTo>
                  <a:pt x="-11113" y="1561706"/>
                  <a:pt x="-1588" y="1672832"/>
                  <a:pt x="14287" y="1817294"/>
                </a:cubicBezTo>
                <a:cubicBezTo>
                  <a:pt x="30162" y="1961756"/>
                  <a:pt x="53975" y="2110982"/>
                  <a:pt x="119062" y="2264969"/>
                </a:cubicBezTo>
                <a:cubicBezTo>
                  <a:pt x="184149" y="2418956"/>
                  <a:pt x="277812" y="2595169"/>
                  <a:pt x="404812" y="2741219"/>
                </a:cubicBezTo>
                <a:cubicBezTo>
                  <a:pt x="531812" y="2887269"/>
                  <a:pt x="804862" y="3082532"/>
                  <a:pt x="881062" y="3141269"/>
                </a:cubicBezTo>
                <a:cubicBezTo>
                  <a:pt x="957262" y="3200006"/>
                  <a:pt x="835025" y="3158731"/>
                  <a:pt x="862012" y="3093644"/>
                </a:cubicBezTo>
                <a:cubicBezTo>
                  <a:pt x="888999" y="3028557"/>
                  <a:pt x="1042987" y="2828531"/>
                  <a:pt x="1042987" y="2750744"/>
                </a:cubicBezTo>
                <a:cubicBezTo>
                  <a:pt x="1042987" y="2672957"/>
                  <a:pt x="920749" y="2676132"/>
                  <a:pt x="862012" y="2626919"/>
                </a:cubicBezTo>
                <a:cubicBezTo>
                  <a:pt x="803274" y="2577707"/>
                  <a:pt x="744537" y="2523731"/>
                  <a:pt x="690562" y="2455469"/>
                </a:cubicBezTo>
                <a:cubicBezTo>
                  <a:pt x="636587" y="2387207"/>
                  <a:pt x="582612" y="2322119"/>
                  <a:pt x="538162" y="2217344"/>
                </a:cubicBezTo>
                <a:cubicBezTo>
                  <a:pt x="493712" y="2112569"/>
                  <a:pt x="442912" y="1939531"/>
                  <a:pt x="423862" y="1826819"/>
                </a:cubicBezTo>
                <a:cubicBezTo>
                  <a:pt x="404812" y="1714107"/>
                  <a:pt x="400049" y="1666482"/>
                  <a:pt x="423862" y="1541069"/>
                </a:cubicBezTo>
                <a:cubicBezTo>
                  <a:pt x="447674" y="1415657"/>
                  <a:pt x="515937" y="1190231"/>
                  <a:pt x="566737" y="1074344"/>
                </a:cubicBezTo>
                <a:cubicBezTo>
                  <a:pt x="617537" y="958457"/>
                  <a:pt x="655637" y="921944"/>
                  <a:pt x="728662" y="845744"/>
                </a:cubicBezTo>
                <a:cubicBezTo>
                  <a:pt x="801687" y="769544"/>
                  <a:pt x="909637" y="677469"/>
                  <a:pt x="1004887" y="617144"/>
                </a:cubicBezTo>
                <a:cubicBezTo>
                  <a:pt x="1100137" y="556819"/>
                  <a:pt x="1222375" y="512369"/>
                  <a:pt x="1300162" y="483794"/>
                </a:cubicBezTo>
                <a:cubicBezTo>
                  <a:pt x="1377949" y="455219"/>
                  <a:pt x="1412875" y="452044"/>
                  <a:pt x="1471612" y="445694"/>
                </a:cubicBezTo>
                <a:cubicBezTo>
                  <a:pt x="1530349" y="439344"/>
                  <a:pt x="1622425" y="504431"/>
                  <a:pt x="1652587" y="4361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Forma libre"/>
          <p:cNvSpPr/>
          <p:nvPr/>
        </p:nvSpPr>
        <p:spPr>
          <a:xfrm rot="8986729">
            <a:off x="4371005" y="469427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8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27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4539757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3351171" y="2736102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3368391" y="2502858"/>
            <a:ext cx="2338517" cy="233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CuadroTexto"/>
          <p:cNvSpPr txBox="1"/>
          <p:nvPr/>
        </p:nvSpPr>
        <p:spPr>
          <a:xfrm>
            <a:off x="5652771" y="1395060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</a:t>
            </a:r>
            <a:r>
              <a:rPr lang="es-ES_tradnl" sz="2400" b="1" dirty="0" err="1" smtClean="0"/>
              <a:t>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6533568" y="2381988"/>
            <a:ext cx="1494816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smtClean="0"/>
              <a:t>ten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6732240" y="3390100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6518288" y="4456031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5545864" y="5490810"/>
            <a:ext cx="313266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endParaRPr lang="es-ES" sz="24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491879" y="5982388"/>
            <a:ext cx="2088233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h</a:t>
            </a:r>
            <a:r>
              <a:rPr lang="es-ES_tradnl" sz="2400" b="1" dirty="0" err="1" smtClean="0"/>
              <a:t>alf-past</a:t>
            </a:r>
            <a:endParaRPr lang="es-ES" sz="24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460375" y="5464388"/>
            <a:ext cx="3025953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95536" y="4509120"/>
            <a:ext cx="2160240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155575" y="3464347"/>
            <a:ext cx="2160240" cy="3989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/>
              <a:t>a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1187624" y="2447310"/>
            <a:ext cx="1296144" cy="33361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smtClean="0"/>
              <a:t>ten to</a:t>
            </a:r>
            <a:endParaRPr lang="es-ES" sz="24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1973350" y="1395060"/>
            <a:ext cx="1253357" cy="39894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f</a:t>
            </a:r>
            <a:r>
              <a:rPr lang="es-ES_tradnl" sz="2400" b="1" dirty="0" err="1" smtClean="0"/>
              <a:t>ive</a:t>
            </a:r>
            <a:r>
              <a:rPr lang="es-ES_tradnl" sz="2400" b="1" dirty="0" smtClean="0"/>
              <a:t> to</a:t>
            </a:r>
            <a:endParaRPr lang="es-ES" sz="24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3894707" y="980728"/>
            <a:ext cx="1253357" cy="36004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/>
              <a:t>o</a:t>
            </a:r>
            <a:r>
              <a:rPr lang="es-ES_tradnl" sz="2400" b="1" dirty="0" err="1" smtClean="0"/>
              <a:t>’clock</a:t>
            </a:r>
            <a:endParaRPr lang="es-ES" sz="24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1331640" y="263097"/>
            <a:ext cx="6696744" cy="4220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L AGES" panose="02000000000000000000" pitchFamily="2" charset="0"/>
              </a:rPr>
              <a:t>TO</a:t>
            </a:r>
            <a:r>
              <a:rPr lang="es-ES_tradnl" dirty="0" smtClean="0">
                <a:ln w="38100">
                  <a:noFill/>
                </a:ln>
                <a:solidFill>
                  <a:srgbClr val="92D050"/>
                </a:solidFill>
                <a:latin typeface="ALL AGES" panose="02000000000000000000" pitchFamily="2" charset="0"/>
              </a:rPr>
              <a:t>                                   </a:t>
            </a:r>
            <a:r>
              <a:rPr lang="es-ES_tradnl" dirty="0" smtClean="0">
                <a:ln w="38100">
                  <a:noFill/>
                </a:ln>
                <a:solidFill>
                  <a:schemeClr val="accent3">
                    <a:lumMod val="50000"/>
                  </a:schemeClr>
                </a:solidFill>
                <a:latin typeface="ALL AGES" panose="02000000000000000000" pitchFamily="2" charset="0"/>
              </a:rPr>
              <a:t>PAST</a:t>
            </a:r>
            <a:endParaRPr lang="es-ES" dirty="0">
              <a:ln w="38100">
                <a:noFill/>
              </a:ln>
              <a:solidFill>
                <a:schemeClr val="accent3">
                  <a:lumMod val="50000"/>
                </a:schemeClr>
              </a:solidFill>
              <a:latin typeface="ALL AG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2" grpId="0" animBg="1"/>
      <p:bldP spid="2" grpId="1" animBg="1"/>
      <p:bldP spid="83" grpId="0" animBg="1"/>
      <p:bldP spid="83" grpId="1" animBg="1"/>
      <p:bldP spid="5" grpId="0" animBg="1"/>
      <p:bldP spid="5" grpId="1" animBg="1"/>
      <p:bldP spid="85" grpId="0" animBg="1"/>
      <p:bldP spid="50" grpId="0" animBg="1"/>
      <p:bldP spid="82" grpId="0" animBg="1"/>
      <p:bldP spid="28" grpId="0" animBg="1"/>
      <p:bldP spid="29" grpId="0" animBg="1"/>
      <p:bldP spid="30" grpId="0" animBg="1"/>
      <p:bldP spid="78" grpId="0" animBg="1"/>
      <p:bldP spid="79" grpId="0" animBg="1"/>
      <p:bldP spid="80" grpId="0" animBg="1"/>
      <p:bldP spid="48" grpId="0" animBg="1"/>
      <p:bldP spid="81" grpId="0" animBg="1"/>
      <p:bldP spid="86" grpId="0" animBg="1"/>
      <p:bldP spid="87" grpId="0" animBg="1"/>
      <p:bldP spid="84" grpId="0" animBg="1"/>
      <p:bldP spid="88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62418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95736" y="1439198"/>
            <a:ext cx="4654655" cy="4286800"/>
            <a:chOff x="2195736" y="1158424"/>
            <a:chExt cx="4654655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95736" y="3102640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437347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351171" y="257200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475721">
            <a:off x="3368391" y="2502858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one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o’clock</a:t>
            </a:r>
            <a:endParaRPr lang="es-ES" sz="2400" b="1" dirty="0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91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1663451">
            <a:off x="3291703" y="2461152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6200000">
            <a:off x="326896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5400000" flipH="1">
              <a:off x="4085278" y="2845706"/>
              <a:ext cx="864924" cy="272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nine</a:t>
            </a:r>
            <a:endParaRPr lang="es-ES" sz="2400" b="1" dirty="0"/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20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3427126">
            <a:off x="3291703" y="2398807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080000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88 CuadroTexto"/>
          <p:cNvSpPr txBox="1"/>
          <p:nvPr/>
        </p:nvSpPr>
        <p:spPr>
          <a:xfrm>
            <a:off x="2267744" y="5942022"/>
            <a:ext cx="4494594" cy="655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ten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six</a:t>
            </a:r>
            <a:endParaRPr lang="es-ES" sz="2400" b="1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560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0" name="39 Forma libre"/>
          <p:cNvSpPr/>
          <p:nvPr/>
        </p:nvSpPr>
        <p:spPr>
          <a:xfrm rot="3333763">
            <a:off x="5477942" y="3027512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5400000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2568725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5" y="5949280"/>
            <a:ext cx="4942686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a </a:t>
            </a:r>
            <a:r>
              <a:rPr lang="es-ES_tradnl" sz="2400" b="1" dirty="0" err="1" smtClean="0"/>
              <a:t>quarter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seven</a:t>
            </a:r>
            <a:endParaRPr lang="es-ES" sz="2400" b="1" dirty="0"/>
          </a:p>
        </p:txBody>
      </p:sp>
      <p:pic>
        <p:nvPicPr>
          <p:cNvPr id="42" name="4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35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7075825">
            <a:off x="3291703" y="2338838"/>
            <a:ext cx="2338517" cy="2502617"/>
            <a:chOff x="3330733" y="1958450"/>
            <a:chExt cx="2338517" cy="250261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3494370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907704" y="5949280"/>
            <a:ext cx="5112567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two</a:t>
            </a:r>
            <a:endParaRPr lang="es-ES" sz="2400" b="1" dirty="0"/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28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94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5" r="152"/>
          <a:stretch/>
        </p:blipFill>
        <p:spPr>
          <a:xfrm>
            <a:off x="4488180" y="0"/>
            <a:ext cx="4692332" cy="6858000"/>
          </a:xfrm>
          <a:prstGeom prst="rect">
            <a:avLst/>
          </a:prstGeom>
        </p:spPr>
      </p:pic>
      <p:sp>
        <p:nvSpPr>
          <p:cNvPr id="44" name="43 Forma libre"/>
          <p:cNvSpPr/>
          <p:nvPr/>
        </p:nvSpPr>
        <p:spPr>
          <a:xfrm rot="6998587">
            <a:off x="5018296" y="4354510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Forma libre"/>
          <p:cNvSpPr/>
          <p:nvPr/>
        </p:nvSpPr>
        <p:spPr>
          <a:xfrm rot="1363873">
            <a:off x="5108260" y="2357119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4499992" y="1962418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orma libre"/>
          <p:cNvSpPr/>
          <p:nvPr/>
        </p:nvSpPr>
        <p:spPr>
          <a:xfrm rot="5400000">
            <a:off x="5424278" y="3733837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 rot="3333763">
            <a:off x="5468495" y="2964154"/>
            <a:ext cx="861060" cy="601980"/>
          </a:xfrm>
          <a:custGeom>
            <a:avLst/>
            <a:gdLst>
              <a:gd name="connsiteX0" fmla="*/ 7620 w 861060"/>
              <a:gd name="connsiteY0" fmla="*/ 396240 h 601980"/>
              <a:gd name="connsiteX1" fmla="*/ 0 w 861060"/>
              <a:gd name="connsiteY1" fmla="*/ 0 h 601980"/>
              <a:gd name="connsiteX2" fmla="*/ 160020 w 861060"/>
              <a:gd name="connsiteY2" fmla="*/ 0 h 601980"/>
              <a:gd name="connsiteX3" fmla="*/ 358140 w 861060"/>
              <a:gd name="connsiteY3" fmla="*/ 38100 h 601980"/>
              <a:gd name="connsiteX4" fmla="*/ 617220 w 861060"/>
              <a:gd name="connsiteY4" fmla="*/ 114300 h 601980"/>
              <a:gd name="connsiteX5" fmla="*/ 800100 w 861060"/>
              <a:gd name="connsiteY5" fmla="*/ 213360 h 601980"/>
              <a:gd name="connsiteX6" fmla="*/ 861060 w 861060"/>
              <a:gd name="connsiteY6" fmla="*/ 251460 h 601980"/>
              <a:gd name="connsiteX7" fmla="*/ 800100 w 861060"/>
              <a:gd name="connsiteY7" fmla="*/ 281940 h 601980"/>
              <a:gd name="connsiteX8" fmla="*/ 624840 w 861060"/>
              <a:gd name="connsiteY8" fmla="*/ 601980 h 601980"/>
              <a:gd name="connsiteX9" fmla="*/ 548640 w 861060"/>
              <a:gd name="connsiteY9" fmla="*/ 525780 h 601980"/>
              <a:gd name="connsiteX10" fmla="*/ 342900 w 861060"/>
              <a:gd name="connsiteY10" fmla="*/ 464820 h 601980"/>
              <a:gd name="connsiteX11" fmla="*/ 243840 w 861060"/>
              <a:gd name="connsiteY11" fmla="*/ 426720 h 601980"/>
              <a:gd name="connsiteX12" fmla="*/ 167640 w 861060"/>
              <a:gd name="connsiteY12" fmla="*/ 426720 h 601980"/>
              <a:gd name="connsiteX13" fmla="*/ 7620 w 861060"/>
              <a:gd name="connsiteY13" fmla="*/ 39624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060" h="601980">
                <a:moveTo>
                  <a:pt x="7620" y="396240"/>
                </a:moveTo>
                <a:lnTo>
                  <a:pt x="0" y="0"/>
                </a:lnTo>
                <a:lnTo>
                  <a:pt x="160020" y="0"/>
                </a:lnTo>
                <a:lnTo>
                  <a:pt x="358140" y="38100"/>
                </a:lnTo>
                <a:lnTo>
                  <a:pt x="617220" y="114300"/>
                </a:lnTo>
                <a:lnTo>
                  <a:pt x="800100" y="213360"/>
                </a:lnTo>
                <a:lnTo>
                  <a:pt x="861060" y="251460"/>
                </a:lnTo>
                <a:lnTo>
                  <a:pt x="800100" y="281940"/>
                </a:lnTo>
                <a:lnTo>
                  <a:pt x="624840" y="601980"/>
                </a:lnTo>
                <a:lnTo>
                  <a:pt x="548640" y="525780"/>
                </a:lnTo>
                <a:lnTo>
                  <a:pt x="342900" y="464820"/>
                </a:lnTo>
                <a:lnTo>
                  <a:pt x="243840" y="426720"/>
                </a:lnTo>
                <a:lnTo>
                  <a:pt x="167640" y="426720"/>
                </a:lnTo>
                <a:lnTo>
                  <a:pt x="7620" y="396240"/>
                </a:ln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6" name="95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600"/>
          <a:stretch/>
        </p:blipFill>
        <p:spPr>
          <a:xfrm>
            <a:off x="0" y="0"/>
            <a:ext cx="4517122" cy="685800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hQQERUUEBQWFRUVGBUUFBEUFRQVFxgUFxcYFRcUGBQXHCYeGhojGRQVHy8gIyotLCwsFR8yNTAqNSYrLCkBCQoKDQwNFA8PFCkcFBwuMCkpKSkpKSk1KTEpNTU1MjU1KSkpKSkpNTUpNTIpLyk1NTUwKSkrLCwwNSk1KSkpNf/AABEIAMwAzAMBIgACEQEDEQH/xAAcAAACAgMBAQAAAAAAAAAAAAAABwUGAgMEAQj/xABEEAABAwICBAgKCQMEAwAAAAABAAIDBBEFEgYhMVEHEyJBYXGRsRUyU3KBkqKywdEUFhcjM0JSgqEkRGI0Q3Ph0vDx/8QAGAEBAQEBAQAAAAAAAAAAAAAAAAECAwT/xAAnEQEAAgEBBQkBAAAAAAAAAAAAARECIQMzcbHBBBIyNEFhcqHRE//aAAwDAQACEQMRAD8AeKEIQC8uuLFMWZTszyHoAG1x3AKg4tpPLUEi+Rnk2nvO09yC+VWPwR6nytuOYHMext1zDS2m8p7LvkltmRmVpDK+ttN5T2XfJH1spvKey75Ja5kZkoMr62U3lPZd8kfWym8p7LvkltmRmSgyfrZTeU9l3yR9bKbynsu+SW2ZGZKDJ+tlN5T2XfJH1spvKey75JbZkZkoMn62U3lPZd8kfWym8p7LvkltmXuZKDI+tlN5T2XfJH1spvKey75Jb5kZkoMj62U3lPZd8kfWym8p7LvklvmRmSgyW6V0xNuM7WuA7bKRpqxkgvG5rhvaQe5KXMtkNS5hzMcWkc4Nj2pSm4hVHANMcxEdRYE6hLsBO5w5uvYraCoPUIQgFpqagMaXONgASTuA1kraVVNOq/JDkB1yOsfNGs/DtQVTGcXdUyl52bGN3N+Z2lcGZasy9zLSNmZGZa8yMyDZmRmWvMsJagNBLiABtJNgg6MywfMBrJVXrNLS93F0jDI46gbEj0Aayumg0BrKwh1VIWg/kGs9g5I/lRXXVaVQR7ZATubyu7UoyTT1n5I3u7B81esJ4JIGWzR5jvec38bFaaTQqJgs1ob0NAHcgTf1vmOymkt1O+DUHTKVvjUzwP3DvanZU4FFEwvfqaLXO3abfFbHaLxnmS1qautCTh08iPjte3sKlqPSKGXxJBfcdR7CmJXaBwyeMxrvOaD/ACqjjHBBC65jaWHew6vVOpEahJde3VXq9Ga+g1xOMrB+WxJt5p+BWzC9L2SHJKOLfss7ZfrOz0oLJdF1qbJde5lUbLr261Zl7mQbLq76GY6ZG8U88pgu0nnZst1jV6D0KiZl1YVXcTMx+5wv5p1EdhKgbgK9WqB9wtqisXnUl/p7Lyox5591X+XYl1p4eXH1O7wgrGZe5lqzIzLSNuZGZa8y4cVxVsDC53UBzk7lBsxTGGQNzPPU0bSehROF4FU4q8OfeOC+oDn6hznpOpdeh+h0mIyCoqR93fkM5nD/AMe9O7CcFbE0AAC3Qiq/oxoDFTNAawDedpPWedW2noGsGoKm8KDJ44mTRVMkbGyQM4mOzQ4uks5znjlEZbCysuk9HLLTuEM7oCAXOewNLi0NJLQT4pJtrQSoaubE5ZWxONOwSSAchjnZGk3A1u5htPoUHwa1b5cLpXyuc97o7ue4lxJzO2k7VZlBQsL0hnq8Pq3VIj4yKodBaMENsx0e83Otx1rfFpFW0tZTQVwgeyrLmxmAPDo3NF7OzHlCxGvUo3BKZ8WH4hxjHsvWzPaHNc0uaXRWcLjWDbUdi06L4u6evFRW09VxxJhp2fR5RBTxk2zF7hrc7nd0rEeOeEdXfLc48Z5QZy8LAV6sJmZmkAkXBGYbRcWuOkLbg5arC2PGsKh6XcGsVQCctncz2+N6d46126C4f9HxLEYg+SQNbSnPK8vcS5ri4knedyvb2X2oPm2R1RhjxHUAviJs14v/AAebzSrHSVrZWhzDcHYQmZpHotHURua5oII1g/8Au1JLFsKlwifVd0Dz2dB/y6edUWjMjMuWlq2yNDmm4IuCt10RtzLxz9R6j3LXmXj3aj1HuVDfweW8bDva0+yFJKIwI/ds81nuhS6yrCXYlvp8eXH1O7wmRLsS14QTy4/394QVXMjMteZGZaQT1Aa0kmwGslRGjWCuxWqzPB4mM7N/OG+naVzY/UOleyni1ukIBHWdQ+PoTb0fpabCaRrqh7Y2DVmO1zzrNgNZcdepRVpwfCWxMAAAspRR9Nj0D6UVQeBAWcZxjrtAZvIOsLnwLS2mrS5tPJdzACWOa5jsp2PDXAEtO8alBy6dYDJW0wihy5hLDJyjYZWPzHXY67KcrIS+N7Rtc1zR1kEBbkIILQfBpKOgp6ebLniZldlN23zE6jYb1OoQghtMD/Ry/s99qmGbB1BQ2mf+il/Z77VMs2DqC5xvJ4R1enLy+Hyy5YvUIQujzIPCtH3Q11XUl7S2oEIawA3bxbSDc7De6nEIQBCrWlWjTKmJzXtBDhrHx61YampZE0vkcGNaLuc4gADpJXDhmP01YHCmmjly+MGOBI6wg+e44n4dVGnlPIcbscdmvYfgelWRr7qycKeiHHwl7By2Xc3p3t9I/kKg6O4nxsdneM3kn4FUTeZePdqPUe5YZl492o9R7lUOHAvw2eYz3QphQ+A/hs8xnuhTCyrCXYlnwiHlR/v7wmZLsSx4Rzyov394QVDMsJpcoJK8zKL0gqcsTunk9v8A0qiX4LsI+lVclQ8amnKzrPyb3pzY3RN+iS5mg5YpXNuAcruLcLi+w2KqPBPhXE0cZ53DOet2vusr5UQiRjmP1tc0tcLkanCxFx0FRSvxMn6s0dvF/peN/wCPPrv0XyqwVpHh6k4m1vos3GZfJ3+7v0X2KyU+AwsphShgMAZxYjcS4ZNxLtZWjAtFKaiLjTx5XOsHPc573ZRsbmeSQ0bhqQTfGLzjFghBnxiOMWCEEPpm/wDopf2e+1TLJNQ6h3KE0z/0Uv7PfaplmwdQ7lzjeTwjq9OXl8PllyxbOMRxiwQujzNnGL3OFqQg8rKaOVhZK1r2HxmvALSBr1g6ua6o+A07KvF3VdIwMpoInU5lY3K2eUnXlt4zW7+gK047gzayB8L3yMa+wc6Jwa617ltyDqOwqK0f0GZRPYYqmqc1gLWwyStMViLeIGDrQT2KUoewhfPeNUP0HEnNGpkvKG7X8nX7V9GOdqSc4aMM5MczRrY61+h3/YHagjWvQ92o9R7lyUVRnY07wD2rc92o9R7lUOrAfw2eYz3QphQ+A/hM8xnuhTCisJdiTHDXUujNO5hIN5NnU3anPLsST4c/7fzpO5qClUWkwOqUWP6hs9I5lrxucS8W1hBDnbR2fFQC7sDjzVMIPPIz3gi0+mdG6Xi4mt3ADsFlLrjwtvICrT9KquolqBh8MLo6V5je6Z7w6SQDM5jA3ZuuURcUKL0Zx5tdSx1DAWh4N2HWWuBLXNvz2IKlEHFitPK9n3EnFvGsEtD2noc06yOohULE+Emsw5+XEKMOZewngcQ13TZwNj0FMpaKyiZMwskaHNdqLXAEH0FBTcM4ZMPmsHvfCd0rDb1m3CteH45BUC8E0cl/0vaT2bUr9MeBXbJh5tzmncdX7HHZ1FKeqpZKeQtka6N7doN2kIPpvTQ/0Uv7PfapmM6h1DuSSw7Rpwp45a2olfM9ofDCXlzY43arvudpbfUF3tmfhBjqqSaSWjdII6inkNzGXHaO3UVyiY/pOvpHV7c9nnHZcMpjS5+4j8OBCxjeHAEawQCD0HWFkurxBCEIBCFEaQtqLN+jzwwN5Wd8rM+7KG3IA5736EEuqLwp0PGUU3Q3N6WkH4KW0Dx6Wspi+cNzMkfEJGAhkrWGwlaDzFe6bRh1LKD5N/ulAg8Px5kULQblwuMo6+cqPrsZkm1E2b+gbPTvXAEBFp9X4B+EzzGe6FMKHwD8JnmM90KYRGEuxJPhz/t/Ok7mp2S7Ek+HP+386TuaiwU67cFky1EJPNIw+0FxLKKTK4EcxB7DdFfWOGnkBL/SqjijqJxRiuNRLbjKemzshke4anPkIsBvynsV20dqhJCxw/M1ru0XUrdGUHoTgJoaGGB9s7WkvtszuJc6x59ZU4hCAQorSHSenoI+MqZA39Ldr3Hc1u0pIaZ8LFRXXjhvBAdWVp5bx/m4dw/lAxdNOFyCjzR09p5hq1H7th/ycNp6B2hJDHsfmrpTLUPzOOoagA0fpaBsC7sD0FrKy3Ewuyn/AHH8hnadvoTGwHgKYLOrJS4+Tj5I9LjrP8IrHDq/wjFDLTSRiaONkU0D3Brg5gyh7QdrSFy6Qn7huHRObNVVU0bntjOZsTGG+tw1X+F1c6rgjw94aBEWZdV43uaT1m+tS2juhNLQX+jxgOOovPKcf3H4LnGyxjPv+r15dt2uWwjYzXdj21090xSQZI2M/S1rb9QA+C2oQujxhCEIBV/S97CxrJqKSsjcSS2NjZMrm2yksJBN7nWNysCEFR4O8NmhZPxkb4YHSZqWlkdmfFHbWDrNgTrDeZdmm0obSzE7BG/3SrEqPwq1vF0E3+Tcg/cQEHzyEBCAjT6vwD8JnmM90KYUPgH4TPMZ7oUwjLCXYknw5/2/nSdzU7JdiSfDn/b+dJ3NRYKdCEIr6A4I8Y46hY0nlR3jP7dn8EK/JAcD2P8AEVRhcbNmHJ/5G7O0XHoT9jfcXRl5LM1gu9waN7iAO0pf6Q8Jr3uMGEROqZdhmDSYmHoOx3WdXWorTWJsmJTcZDJXsZALQQl39M+352jUc177+jUrhwaMYMNp8j2vIaQ5zRazrm7CCAbtvl17kFApOCOsrpOOxKfKXbRfO+26/itHQFfcB4NKKjsWRB7x/uSct1+i+oegK1IQYtYBsFlkhCAQhCAQhCAQhCAXPRYjFOC6GRkgBykscHAHcSOdVXhG0kbAyOm40QuqiWuncbCOAfiPB/URyR0lR/BJWU/9ZDTvaQKmV8bGn/YuGseP8TqQMElJ3hvxbkxQg63OLz1N1D+SexNysmytJXzNpxjn0ytkkB5IORnmt1X9JufSggUBCAjT6vwD8JnmM90KYUPgH4TPMZ7oUwjLCXYknw5/2/nSdzU7JdiSfDn/AG/nSdzUWCnQhCK2U87o3New2c0hzTuINwV9J6C6TtrqZkg8bxZG/peNo+I6180Ky6CaYOw6oDjcxPsJWjdzPA3j+QiSeM+iEsdTNPRVXEGosZmPiErS8Cwe25BadZ3jWpPRnR1lBAIY3F3KdI97rXdI83c6w1DXzLqw3EGTRtfG4Oa4AtcNhB511ogQtVVnyO4rLnyuyZr5c9uTmtrte11SanSHEoaqmglbSONQ8jLHxuZsbdb5Dc6gB/KC9oQhAIQhAIQtVTPxbHPOxrXOPU0E/BBtQqro1pNWVfFSOo2RwStziXjruDSLtOTLz6u1WpBg+FrvGaD1gHvUZgWjsdGZywl3HyvndcNGUvNyxth4oUsoTSnSSOigdLKbAbANrnczR0lBU+FrS/6NAYYz97MC0WOtrPzO+A60iFI4/jklbO+aU63HU3ma3maOgKORYCAhARX1fgH4TPMZ7oUwofAPwmeYz3QphGWEuxJPhz/t/Ok7mp2S7ElOHRuqnP8AlIP4aiwUyEIRQhCEF24PeEN1A4RzXdTuPWYyfzNG7eE/MOxNk7GvjcHNcLtc03BC+TVYdEtOJ8Of92c0ZPKhceSekfpd0hEp9Okqm6IQOqqupr5WuaCfo1K14LS2Bh5T8p2Z3fFb9E+EOmr2gMdlk54X2Dx1czh0hWpsl0R6hCEERpDpLHRNZma+SSV2SKCIZpJHbTYbhzk7F2YVVvliD5YXQON7xOc1xAB1ElurWNaoumdM04vTuqpnwU5ppGMmY/i/vc13M438l2216ibWUrwZ10ssE2eR8sTJ5GU08ly6SEHUS463daC4LjxiSNsEpnNosjuMIvfIRY+Lr2HmXYghAsMCdCzEaZmDTSSQWeKtmeSSFjAORZz9j78w6Ez1qLmsGoAdQAVF0x4V6ekBZERNLsyNPJaf83juGtBZtI9JoaKIyTPDQNg53H9LRzlfPOmGmEuIzZ38ljb8XFfU0bzvcd64se0hmrZeMqH5j+VuxrRua3mUai0EIQihAQvWNuQN5t2oPq7APwmeYz3QphRGBttGwbmtHY0KXRlhINSVvDHhRlpM4FzC4P8A2nku7x2JqOCgMeoRIxzXC7XAgjeCLEIPlhCl9KNHnUU7ozfIbmN29vzGwqIRoIQhAIQhB6x5BBBII1gg2IO8EK56P8LNZS2a9wnYOaTxrdDxr7bqloQPXCOG2kksJg+E89xnb6zfkrTRad0UwGSoiN9gLw09hsV8woRKfVk9dTytyvMT27crjG4dh1LLwvBG22eNrRsAcwADqBXyihCn0xXcItDCOVUx9TTnPY26qOMcOULQRTRPkO933bfiSkqhClm0g4RaytuHyZGH/biu0ek7T2qsoQihCEIBCEIBS2ieGGprIYxsLw53Q1vKJ/hRKbvBTooYmmeUWfILNB2tj29ru4BENnDW6lIrmo47BdKIFzVUGYLpXhCBfaW6KsqWFkjdW0OG1p3gpL4/odPSEktL4+aRo5v8h+VfT1VRhyr9dgl9iK+ZEJ5YjoJBIbvhbfeBlPsqLPBnTeTd67vmgUKE3fszpvJu9dyPs0pvJu9dyBRITd+zSm8m713I+zSm8m713IFEhN37NKbybvXcj7NKbybvXcgUSE3fs0pvJu9dyPs0pvJu9dyBRITd+zSm8m713I+zSm8m713IFEhN37NKbybvXcj7NKbybvXcgUSE3fs0pvJu9dyPszpvJu9dyBRLbTUr5HBsbS5x2NaCT/Cb0HBtTA/hX85zj8VY8L0YZGLRsawbmgD/AOoKFodwcEOElUASLFsW0A73HnPQnDhVBlC9oMKDVMRRWRGTG2WSEIBCEIBa3wgrYhByPoQVqOGjcpBCCP8ABg3I8GDcpBCCP8GDcjwYNykEII/wYNyPBg3KQQgj/Bg3I8GDcpBCCP8ABg3I8GDcpBCCP8GDcjwYNykEII/wYNyPBg3KQQg4W4cFuZSgLoQgxa2yy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60 Estrella de 12 puntas"/>
          <p:cNvSpPr/>
          <p:nvPr/>
        </p:nvSpPr>
        <p:spPr>
          <a:xfrm>
            <a:off x="2843808" y="1916832"/>
            <a:ext cx="3312368" cy="3312368"/>
          </a:xfrm>
          <a:prstGeom prst="star12">
            <a:avLst>
              <a:gd name="adj" fmla="val 0"/>
            </a:avLst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3" name="42 Anillo"/>
          <p:cNvSpPr/>
          <p:nvPr/>
        </p:nvSpPr>
        <p:spPr>
          <a:xfrm>
            <a:off x="2339752" y="1439764"/>
            <a:ext cx="4286233" cy="4286234"/>
          </a:xfrm>
          <a:prstGeom prst="donut">
            <a:avLst>
              <a:gd name="adj" fmla="val 11088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2123728" y="1439198"/>
            <a:ext cx="4726663" cy="4286800"/>
            <a:chOff x="2123728" y="1158424"/>
            <a:chExt cx="4726663" cy="4286800"/>
          </a:xfrm>
        </p:grpSpPr>
        <p:sp>
          <p:nvSpPr>
            <p:cNvPr id="46" name="45 CuadroTexto"/>
            <p:cNvSpPr txBox="1"/>
            <p:nvPr/>
          </p:nvSpPr>
          <p:spPr>
            <a:xfrm>
              <a:off x="4067944" y="115842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s-ES" sz="2800" b="1" dirty="0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5025396" y="142003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</a:t>
              </a:r>
              <a:endParaRPr lang="es-ES" sz="2800" b="1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724128" y="2086689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2</a:t>
              </a:r>
              <a:endParaRPr lang="es-ES" sz="2800" b="1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5986295" y="306271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5724128" y="3937847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4</a:t>
              </a:r>
              <a:endParaRPr lang="es-ES" sz="2800" b="1" dirty="0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004048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5</a:t>
              </a:r>
              <a:endParaRPr lang="es-ES" sz="2800" b="1" dirty="0"/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095297" y="492200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6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131840" y="468681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7</a:t>
              </a:r>
              <a:endParaRPr lang="es-ES" sz="28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2483768" y="4038744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8</a:t>
              </a:r>
              <a:endParaRPr lang="es-ES" sz="2800" b="1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2123728" y="3102640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9</a:t>
              </a:r>
              <a:endParaRPr lang="es-ES" sz="28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2339752" y="2166536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10</a:t>
              </a:r>
              <a:endParaRPr lang="es-ES" sz="2800" b="1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059832" y="1393612"/>
              <a:ext cx="8640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b="1" dirty="0" smtClean="0"/>
                <a:t>11</a:t>
              </a:r>
              <a:endParaRPr lang="es-ES" sz="2800" b="1" dirty="0"/>
            </a:p>
          </p:txBody>
        </p:sp>
      </p:grpSp>
      <p:sp>
        <p:nvSpPr>
          <p:cNvPr id="62" name="61 Elipse"/>
          <p:cNvSpPr/>
          <p:nvPr/>
        </p:nvSpPr>
        <p:spPr>
          <a:xfrm>
            <a:off x="3275856" y="2367463"/>
            <a:ext cx="2502278" cy="2502278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3" name="62 Anillo"/>
          <p:cNvSpPr/>
          <p:nvPr/>
        </p:nvSpPr>
        <p:spPr>
          <a:xfrm>
            <a:off x="2843808" y="1962418"/>
            <a:ext cx="3312368" cy="3285366"/>
          </a:xfrm>
          <a:prstGeom prst="donut">
            <a:avLst>
              <a:gd name="adj" fmla="val 12328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4" name="63 Grupo"/>
          <p:cNvGrpSpPr/>
          <p:nvPr/>
        </p:nvGrpSpPr>
        <p:grpSpPr>
          <a:xfrm>
            <a:off x="3347864" y="2575309"/>
            <a:ext cx="2338517" cy="2502617"/>
            <a:chOff x="3330733" y="1958450"/>
            <a:chExt cx="2338517" cy="2502617"/>
          </a:xfrm>
        </p:grpSpPr>
        <p:sp>
          <p:nvSpPr>
            <p:cNvPr id="65" name="64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6" name="65 Conector recto de flecha"/>
            <p:cNvCxnSpPr/>
            <p:nvPr/>
          </p:nvCxnSpPr>
          <p:spPr>
            <a:xfrm flipV="1">
              <a:off x="4483147" y="1958450"/>
              <a:ext cx="33975" cy="1278481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 rot="1475721">
            <a:off x="3365084" y="2506165"/>
            <a:ext cx="2338517" cy="2338517"/>
            <a:chOff x="3330733" y="2122550"/>
            <a:chExt cx="2338517" cy="2338517"/>
          </a:xfrm>
        </p:grpSpPr>
        <p:sp>
          <p:nvSpPr>
            <p:cNvPr id="68" name="67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69" name="68 Conector recto de flecha"/>
            <p:cNvCxnSpPr/>
            <p:nvPr/>
          </p:nvCxnSpPr>
          <p:spPr>
            <a:xfrm rot="20124279" flipV="1">
              <a:off x="4315524" y="2467992"/>
              <a:ext cx="356198" cy="727832"/>
            </a:xfrm>
            <a:prstGeom prst="straightConnector1">
              <a:avLst/>
            </a:prstGeom>
            <a:ln w="762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9 CuadroTexto"/>
          <p:cNvSpPr txBox="1"/>
          <p:nvPr/>
        </p:nvSpPr>
        <p:spPr>
          <a:xfrm>
            <a:off x="4033969" y="1412776"/>
            <a:ext cx="8640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4290794" y="3356992"/>
            <a:ext cx="433441" cy="4334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72" name="71 Grupo"/>
          <p:cNvGrpSpPr/>
          <p:nvPr/>
        </p:nvGrpSpPr>
        <p:grpSpPr>
          <a:xfrm rot="8842954">
            <a:off x="3270678" y="2344990"/>
            <a:ext cx="2338517" cy="2424607"/>
            <a:chOff x="3330733" y="2036460"/>
            <a:chExt cx="2338517" cy="2424607"/>
          </a:xfrm>
        </p:grpSpPr>
        <p:sp>
          <p:nvSpPr>
            <p:cNvPr id="73" name="72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4" name="73 Conector recto de flecha"/>
            <p:cNvCxnSpPr/>
            <p:nvPr/>
          </p:nvCxnSpPr>
          <p:spPr>
            <a:xfrm rot="12757046">
              <a:off x="4163000" y="2036460"/>
              <a:ext cx="620745" cy="113230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74 Grupo"/>
          <p:cNvGrpSpPr/>
          <p:nvPr/>
        </p:nvGrpSpPr>
        <p:grpSpPr>
          <a:xfrm rot="19863457">
            <a:off x="3313603" y="2435842"/>
            <a:ext cx="2338517" cy="2338517"/>
            <a:chOff x="3330733" y="2122550"/>
            <a:chExt cx="2338517" cy="2338517"/>
          </a:xfrm>
        </p:grpSpPr>
        <p:sp>
          <p:nvSpPr>
            <p:cNvPr id="76" name="75 Rectángulo"/>
            <p:cNvSpPr/>
            <p:nvPr/>
          </p:nvSpPr>
          <p:spPr>
            <a:xfrm>
              <a:off x="3330733" y="2122550"/>
              <a:ext cx="2338517" cy="2338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 rot="1736543" flipH="1" flipV="1">
              <a:off x="4314902" y="2485151"/>
              <a:ext cx="414968" cy="6748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40 CuadroTexto"/>
          <p:cNvSpPr txBox="1"/>
          <p:nvPr/>
        </p:nvSpPr>
        <p:spPr>
          <a:xfrm>
            <a:off x="1763688" y="5949280"/>
            <a:ext cx="5472608" cy="68697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2400" b="1" dirty="0" err="1" smtClean="0"/>
              <a:t>It’s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twenty-five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past</a:t>
            </a:r>
            <a:r>
              <a:rPr lang="es-ES_tradnl" sz="2400" b="1" dirty="0" smtClean="0"/>
              <a:t> eleven</a:t>
            </a:r>
            <a:endParaRPr lang="es-ES" sz="2400" b="1" dirty="0"/>
          </a:p>
        </p:txBody>
      </p:sp>
      <p:pic>
        <p:nvPicPr>
          <p:cNvPr id="48" name="4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7" y="548680"/>
            <a:ext cx="6272266" cy="505926"/>
          </a:xfrm>
          <a:prstGeom prst="rect">
            <a:avLst/>
          </a:prstGeom>
          <a:effectLst>
            <a:glow rad="508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7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294</Words>
  <Application>Microsoft Office PowerPoint</Application>
  <PresentationFormat>On-screen Show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ALL AGES</vt:lpstr>
      <vt:lpstr>Arial</vt:lpstr>
      <vt:lpstr>Arial Black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Inna Manchak</cp:lastModifiedBy>
  <cp:revision>68</cp:revision>
  <dcterms:created xsi:type="dcterms:W3CDTF">2014-01-24T22:17:17Z</dcterms:created>
  <dcterms:modified xsi:type="dcterms:W3CDTF">2018-08-22T18:34:10Z</dcterms:modified>
</cp:coreProperties>
</file>