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42D88-4005-4BD5-95CA-FA871F28CA35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407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8F1BE-04E1-455D-9B67-D7EF39B9E025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55396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D81C8-64A3-4696-8AE4-359FE3CD3EC4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878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18282-EF17-4232-93F6-BBC5065D2432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94991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74D38-0D37-4EB2-A553-CB510285A620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06091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9E248-72C5-4DFD-9DC7-4AD0CF14B671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206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8CCA7-D698-4CA1-93EF-60CE5F30215A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94757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78B37-5B5E-48CE-8851-5B6DE0BC5F91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62822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A2CC1-FB2E-49DB-A4C6-C712133E3317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41510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AA8CC-EBF5-4D73-B6F0-19CB2F305A08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87563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9FAD-D01E-4019-A801-F7B1910D0614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68618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text styles</a:t>
            </a:r>
          </a:p>
          <a:p>
            <a:pPr lvl="1"/>
            <a:r>
              <a:rPr lang="en-US" altLang="uk-UA" smtClean="0"/>
              <a:t>Second level</a:t>
            </a:r>
          </a:p>
          <a:p>
            <a:pPr lvl="2"/>
            <a:r>
              <a:rPr lang="en-US" altLang="uk-UA" smtClean="0"/>
              <a:t>Third level</a:t>
            </a:r>
          </a:p>
          <a:p>
            <a:pPr lvl="3"/>
            <a:r>
              <a:rPr lang="en-US" altLang="uk-UA" smtClean="0"/>
              <a:t>Fourth level</a:t>
            </a:r>
          </a:p>
          <a:p>
            <a:pPr lvl="4"/>
            <a:r>
              <a:rPr lang="en-US" altLang="uk-U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3964EB-B8C5-4369-8BAA-5D209EBA8EBB}" type="slidenum">
              <a:rPr lang="en-US" altLang="uk-UA"/>
              <a:pPr/>
              <a:t>‹№›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uk-UA" sz="4400" b="1">
                <a:latin typeface="Kristen ITC" panose="03050502040202030202" pitchFamily="66" charset="0"/>
              </a:rPr>
              <a:t>A Lesson About</a:t>
            </a:r>
          </a:p>
          <a:p>
            <a:pPr algn="ctr">
              <a:spcBef>
                <a:spcPct val="50000"/>
              </a:spcBef>
            </a:pPr>
            <a:r>
              <a:rPr lang="en-US" altLang="uk-UA" sz="4400" b="1">
                <a:solidFill>
                  <a:srgbClr val="FF0000"/>
                </a:solidFill>
                <a:latin typeface="Kristen ITC" panose="03050502040202030202" pitchFamily="66" charset="0"/>
              </a:rPr>
              <a:t>JOBS</a:t>
            </a:r>
          </a:p>
          <a:p>
            <a:pPr algn="ctr">
              <a:spcBef>
                <a:spcPct val="50000"/>
              </a:spcBef>
            </a:pPr>
            <a:r>
              <a:rPr lang="en-US" altLang="uk-UA" sz="2000" b="1" smtClean="0">
                <a:latin typeface="Kristen ITC" panose="03050502040202030202" pitchFamily="66" charset="0"/>
              </a:rPr>
              <a:t> </a:t>
            </a:r>
            <a:endParaRPr lang="en-US" altLang="uk-UA" sz="2000" b="1">
              <a:latin typeface="Kristen ITC" panose="03050502040202030202" pitchFamily="66" charset="0"/>
            </a:endParaRPr>
          </a:p>
        </p:txBody>
      </p:sp>
      <p:pic>
        <p:nvPicPr>
          <p:cNvPr id="4100" name="Picture 4" descr="occup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886200"/>
            <a:ext cx="4322763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Those persons try to teach you at school some education.</a:t>
            </a:r>
          </a:p>
        </p:txBody>
      </p:sp>
      <p:pic>
        <p:nvPicPr>
          <p:cNvPr id="13316" name="Picture 4" descr="teach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3062288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" y="0"/>
            <a:ext cx="9139954" cy="6858000"/>
          </a:xfrm>
          <a:prstGeom prst="rect">
            <a:avLst/>
          </a:prstGeom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Those persons take care of buildings, by night                      and at the                         weekend.</a:t>
            </a:r>
          </a:p>
        </p:txBody>
      </p:sp>
      <p:pic>
        <p:nvPicPr>
          <p:cNvPr id="14340" name="Picture 4" descr="security gu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4318000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Someone who does all the writing and telephoning in an office.</a:t>
            </a:r>
          </a:p>
        </p:txBody>
      </p:sp>
      <p:pic>
        <p:nvPicPr>
          <p:cNvPr id="15364" name="Picture 4" descr="secret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4322763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Someone who paints paintings.</a:t>
            </a:r>
          </a:p>
        </p:txBody>
      </p:sp>
      <p:pic>
        <p:nvPicPr>
          <p:cNvPr id="16388" name="Picture 4" descr="artis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049838" cy="43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Someone who works with wood and creates furniture.</a:t>
            </a:r>
          </a:p>
        </p:txBody>
      </p:sp>
      <p:pic>
        <p:nvPicPr>
          <p:cNvPr id="17412" name="Picture 4" descr="carpent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4322763" cy="40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This man makes sure that our streets are good enough.</a:t>
            </a:r>
          </a:p>
        </p:txBody>
      </p:sp>
      <p:pic>
        <p:nvPicPr>
          <p:cNvPr id="18436" name="Picture 4" descr="construction wor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116263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He / She takes care of traffic rules, prevents crime or chases robbers.</a:t>
            </a:r>
          </a:p>
        </p:txBody>
      </p:sp>
      <p:pic>
        <p:nvPicPr>
          <p:cNvPr id="19460" name="Picture 4" descr="policema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4322763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Someone who serves                   the army.</a:t>
            </a:r>
          </a:p>
        </p:txBody>
      </p:sp>
      <p:pic>
        <p:nvPicPr>
          <p:cNvPr id="20484" name="Picture 4" descr="sold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436813" cy="43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Someone who                          takes photos.</a:t>
            </a:r>
          </a:p>
        </p:txBody>
      </p:sp>
      <p:pic>
        <p:nvPicPr>
          <p:cNvPr id="21508" name="Picture 4" descr="photograp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3414713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Someone who can decorate and paint your walls.</a:t>
            </a:r>
          </a:p>
        </p:txBody>
      </p:sp>
      <p:pic>
        <p:nvPicPr>
          <p:cNvPr id="22532" name="Picture 4" descr="pain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155950" cy="43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A person who makes bread, rolls and pastry.</a:t>
            </a:r>
          </a:p>
        </p:txBody>
      </p:sp>
      <p:pic>
        <p:nvPicPr>
          <p:cNvPr id="5124" name="Picture 4" descr="ba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4322763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Someone who cares about your teeth.</a:t>
            </a:r>
          </a:p>
        </p:txBody>
      </p:sp>
      <p:pic>
        <p:nvPicPr>
          <p:cNvPr id="23556" name="Picture 4" descr="dent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438626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Someone who sells accounts and who works</a:t>
            </a:r>
          </a:p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with money.</a:t>
            </a:r>
          </a:p>
        </p:txBody>
      </p:sp>
      <p:pic>
        <p:nvPicPr>
          <p:cNvPr id="6148" name="Picture 4" descr="bank te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4318000" cy="42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Someone who builds, creates or designs houses.</a:t>
            </a:r>
          </a:p>
        </p:txBody>
      </p:sp>
      <p:pic>
        <p:nvPicPr>
          <p:cNvPr id="7173" name="Picture 5" descr="architec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2806700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Someone who plays in an orchestra.</a:t>
            </a:r>
          </a:p>
        </p:txBody>
      </p:sp>
      <p:pic>
        <p:nvPicPr>
          <p:cNvPr id="8196" name="Picture 4" descr="music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4318000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A man or woman who can cure illness professionally.</a:t>
            </a:r>
          </a:p>
        </p:txBody>
      </p:sp>
      <p:pic>
        <p:nvPicPr>
          <p:cNvPr id="9220" name="Picture 4" descr="do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0417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A person who grows corn,        wheat, cows, pigs, etc.</a:t>
            </a:r>
          </a:p>
        </p:txBody>
      </p:sp>
      <p:pic>
        <p:nvPicPr>
          <p:cNvPr id="10244" name="Picture 4" descr="far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2795588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A person who extinguishes fires in houses and buildings.</a:t>
            </a:r>
          </a:p>
        </p:txBody>
      </p:sp>
      <p:pic>
        <p:nvPicPr>
          <p:cNvPr id="11268" name="Picture 4" descr="firefigh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41814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7928" y="-1177499"/>
            <a:ext cx="6887570" cy="9183427"/>
          </a:xfrm>
          <a:prstGeom prst="rect">
            <a:avLst/>
          </a:prstGeom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81200" y="1676400"/>
            <a:ext cx="5410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The person who brings you food</a:t>
            </a:r>
          </a:p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and drinks in a restaurant,</a:t>
            </a:r>
          </a:p>
          <a:p>
            <a:pPr>
              <a:spcBef>
                <a:spcPct val="50000"/>
              </a:spcBef>
            </a:pPr>
            <a:r>
              <a:rPr lang="en-US" altLang="uk-UA" sz="2400" b="1">
                <a:latin typeface="Kristen ITC" panose="03050502040202030202" pitchFamily="66" charset="0"/>
              </a:rPr>
              <a:t>café, etc.</a:t>
            </a:r>
          </a:p>
        </p:txBody>
      </p:sp>
      <p:pic>
        <p:nvPicPr>
          <p:cNvPr id="12292" name="Picture 4" descr="wait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297238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195</Words>
  <Application>Microsoft Office PowerPoint</Application>
  <PresentationFormat>Екран (4:3)</PresentationFormat>
  <Paragraphs>25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Biondi</vt:lpstr>
      <vt:lpstr>Comic Sans MS</vt:lpstr>
      <vt:lpstr>Kristen ITC</vt:lpstr>
      <vt:lpstr>Default Design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TPSS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Vicki Blackwell</dc:creator>
  <cp:lastModifiedBy>Інна</cp:lastModifiedBy>
  <cp:revision>9</cp:revision>
  <dcterms:created xsi:type="dcterms:W3CDTF">2004-11-28T21:24:10Z</dcterms:created>
  <dcterms:modified xsi:type="dcterms:W3CDTF">2019-01-11T10:37:40Z</dcterms:modified>
</cp:coreProperties>
</file>