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2" r:id="rId2"/>
    <p:sldId id="256" r:id="rId3"/>
    <p:sldId id="257" r:id="rId4"/>
    <p:sldId id="258" r:id="rId5"/>
    <p:sldId id="266" r:id="rId6"/>
    <p:sldId id="259" r:id="rId7"/>
    <p:sldId id="265" r:id="rId8"/>
    <p:sldId id="264" r:id="rId9"/>
    <p:sldId id="263" r:id="rId10"/>
    <p:sldId id="262" r:id="rId11"/>
    <p:sldId id="260" r:id="rId12"/>
    <p:sldId id="275" r:id="rId13"/>
    <p:sldId id="274" r:id="rId14"/>
    <p:sldId id="273" r:id="rId15"/>
    <p:sldId id="272" r:id="rId16"/>
    <p:sldId id="261" r:id="rId17"/>
    <p:sldId id="271" r:id="rId18"/>
    <p:sldId id="270" r:id="rId19"/>
    <p:sldId id="269" r:id="rId20"/>
    <p:sldId id="268" r:id="rId21"/>
    <p:sldId id="281" r:id="rId22"/>
    <p:sldId id="280" r:id="rId23"/>
    <p:sldId id="279" r:id="rId24"/>
    <p:sldId id="278" r:id="rId25"/>
    <p:sldId id="277" r:id="rId26"/>
    <p:sldId id="276" r:id="rId27"/>
    <p:sldId id="26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31761-4B97-4AA3-ABDC-B7F09525E0CC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30B3-13AA-4310-BA80-EC479028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3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30B3-13AA-4310-BA80-EC47902830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3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2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8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3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8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1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7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8E549-D2E2-440F-BE6A-50A04BC3292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6C54-93D9-4241-9DC9-E8D9CAD3F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6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579" y="228600"/>
            <a:ext cx="8859021" cy="6400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  <a:r>
              <a:rPr lang="en-US" sz="19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</a:t>
            </a:r>
            <a:r>
              <a:rPr lang="en-US" sz="19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</a:t>
            </a:r>
            <a:r>
              <a:rPr lang="en-US" sz="19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en-US" sz="19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en-US" sz="19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2" descr="C:\Users\stipton\AppData\Local\Microsoft\Windows\Temporary Internet Files\Content.IE5\M5QWM3BA\MC90043482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2590686" cy="259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tipton\AppData\Local\Microsoft\Windows\Temporary Internet Files\Content.IE5\M5QWM3BA\MC90041164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932" y="915955"/>
            <a:ext cx="3387725" cy="389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tipton\AppData\Local\Microsoft\Windows\Temporary Internet Files\Content.IE5\49F4LH1Y\MC9004456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3066">
            <a:off x="911344" y="1622014"/>
            <a:ext cx="1653083" cy="376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46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I</a:t>
            </a:r>
          </a:p>
        </p:txBody>
      </p:sp>
      <p:pic>
        <p:nvPicPr>
          <p:cNvPr id="9218" name="Picture 2" descr="C:\Users\stipton\AppData\Local\Microsoft\Windows\Temporary Internet Files\Content.IE5\49F4LH1Y\MC9004456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67000"/>
            <a:ext cx="1653083" cy="376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9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J</a:t>
            </a:r>
          </a:p>
        </p:txBody>
      </p:sp>
      <p:pic>
        <p:nvPicPr>
          <p:cNvPr id="10242" name="Picture 2" descr="C:\Users\stipton\AppData\Local\Microsoft\Windows\Temporary Internet Files\Content.IE5\46DXR3I4\MC9001134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3996233" cy="31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1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K</a:t>
            </a:r>
          </a:p>
        </p:txBody>
      </p:sp>
      <p:pic>
        <p:nvPicPr>
          <p:cNvPr id="11266" name="Picture 2" descr="C:\Users\stipton\AppData\Local\Microsoft\Windows\Temporary Internet Files\Content.IE5\M5QWM3BA\MC9004080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200400" cy="3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87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L</a:t>
            </a:r>
          </a:p>
        </p:txBody>
      </p:sp>
      <p:pic>
        <p:nvPicPr>
          <p:cNvPr id="12290" name="Picture 2" descr="C:\Users\stipton\AppData\Local\Microsoft\Windows\Temporary Internet Files\Content.IE5\49F4LH1Y\MC90044139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01983"/>
            <a:ext cx="3810000" cy="356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080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M</a:t>
            </a:r>
          </a:p>
        </p:txBody>
      </p:sp>
      <p:pic>
        <p:nvPicPr>
          <p:cNvPr id="13314" name="Picture 2" descr="C:\Users\stipton\AppData\Local\Microsoft\Windows\Temporary Internet Files\Content.IE5\M5QWM3BA\MC9004325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2819286" cy="28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91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N</a:t>
            </a:r>
          </a:p>
        </p:txBody>
      </p:sp>
      <p:pic>
        <p:nvPicPr>
          <p:cNvPr id="14338" name="Picture 2" descr="C:\Users\stipton\AppData\Local\Microsoft\Windows\Temporary Internet Files\Content.IE5\M5QWM3BA\MC9003956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599"/>
            <a:ext cx="3335884" cy="280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193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O</a:t>
            </a:r>
          </a:p>
        </p:txBody>
      </p:sp>
      <p:pic>
        <p:nvPicPr>
          <p:cNvPr id="15362" name="Picture 2" descr="C:\Users\stipton\AppData\Local\Microsoft\Windows\Temporary Internet Files\Content.IE5\FCBINJSB\MC900135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3" y="2514600"/>
            <a:ext cx="4671588" cy="364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09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P</a:t>
            </a:r>
          </a:p>
        </p:txBody>
      </p:sp>
      <p:pic>
        <p:nvPicPr>
          <p:cNvPr id="16386" name="Picture 2" descr="C:\Users\stipton\AppData\Local\Microsoft\Windows\Temporary Internet Files\Content.IE5\46DXR3I4\MC9003264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443173" cy="251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877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Q</a:t>
            </a:r>
          </a:p>
        </p:txBody>
      </p:sp>
      <p:pic>
        <p:nvPicPr>
          <p:cNvPr id="17410" name="Picture 2" descr="C:\Users\stipton\AppData\Local\Microsoft\Windows\Temporary Internet Files\Content.IE5\FCBINJSB\MC90041165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2482850" cy="323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30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R</a:t>
            </a:r>
          </a:p>
        </p:txBody>
      </p:sp>
      <p:pic>
        <p:nvPicPr>
          <p:cNvPr id="18434" name="Picture 2" descr="C:\Users\stipton\AppData\Local\Microsoft\Windows\Temporary Internet Files\Content.IE5\FCBINJSB\MC9002501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3543677" cy="28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17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A</a:t>
            </a:r>
            <a:endParaRPr lang="en-US" sz="20000" dirty="0">
              <a:latin typeface="Comic Sans MS" pitchFamily="66" charset="0"/>
            </a:endParaRPr>
          </a:p>
        </p:txBody>
      </p:sp>
      <p:pic>
        <p:nvPicPr>
          <p:cNvPr id="1026" name="Picture 2" descr="C:\Users\stipton\AppData\Local\Microsoft\Windows\Temporary Internet Files\Content.IE5\M5QWM3BA\MC900434823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2590686" cy="259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25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S</a:t>
            </a:r>
            <a:endParaRPr lang="en-US" sz="20000" dirty="0">
              <a:latin typeface="Comic Sans MS" pitchFamily="66" charset="0"/>
            </a:endParaRPr>
          </a:p>
        </p:txBody>
      </p:sp>
      <p:pic>
        <p:nvPicPr>
          <p:cNvPr id="19458" name="Picture 2" descr="C:\Users\stipton\AppData\Local\Microsoft\Windows\Temporary Internet Files\Content.IE5\46DXR3I4\MC9003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3148424" cy="226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26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T</a:t>
            </a:r>
            <a:endParaRPr lang="en-US" sz="20000" dirty="0">
              <a:latin typeface="Comic Sans MS" pitchFamily="66" charset="0"/>
            </a:endParaRPr>
          </a:p>
        </p:txBody>
      </p:sp>
      <p:pic>
        <p:nvPicPr>
          <p:cNvPr id="20482" name="Picture 2" descr="C:\Users\stipton\AppData\Local\Microsoft\Windows\Temporary Internet Files\Content.IE5\46DXR3I4\MC90042399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971800" cy="340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4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U</a:t>
            </a:r>
          </a:p>
        </p:txBody>
      </p:sp>
      <p:pic>
        <p:nvPicPr>
          <p:cNvPr id="21506" name="Picture 2" descr="C:\Users\stipton\AppData\Local\Microsoft\Windows\Temporary Internet Files\Content.IE5\49F4LH1Y\MC9004325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993138" cy="268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035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V</a:t>
            </a:r>
          </a:p>
        </p:txBody>
      </p:sp>
      <p:pic>
        <p:nvPicPr>
          <p:cNvPr id="22530" name="Picture 2" descr="C:\Users\stipton\AppData\Local\Microsoft\Windows\Temporary Internet Files\Content.IE5\M5QWM3BA\MC9003987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08409"/>
            <a:ext cx="4595912" cy="344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71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W</a:t>
            </a:r>
          </a:p>
        </p:txBody>
      </p:sp>
      <p:pic>
        <p:nvPicPr>
          <p:cNvPr id="23554" name="Picture 2" descr="C:\Users\stipton\AppData\Local\Microsoft\Windows\Temporary Internet Files\Content.IE5\46DXR3I4\MC9000225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5214642" cy="214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057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X</a:t>
            </a:r>
          </a:p>
        </p:txBody>
      </p:sp>
      <p:pic>
        <p:nvPicPr>
          <p:cNvPr id="24578" name="Picture 2" descr="C:\Users\stipton\AppData\Local\Microsoft\Windows\Temporary Internet Files\Content.IE5\FCBINJSB\MC9001382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06" y="2514600"/>
            <a:ext cx="4671588" cy="343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678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Y</a:t>
            </a:r>
          </a:p>
        </p:txBody>
      </p:sp>
      <p:pic>
        <p:nvPicPr>
          <p:cNvPr id="25603" name="Picture 3" descr="C:\Users\stipton\AppData\Local\Microsoft\Windows\Temporary Internet Files\Content.IE5\49F4LH1Y\MC9000169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29000"/>
            <a:ext cx="4054768" cy="25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352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Z</a:t>
            </a:r>
          </a:p>
        </p:txBody>
      </p:sp>
      <p:pic>
        <p:nvPicPr>
          <p:cNvPr id="26628" name="Picture 4" descr="C:\Users\stipton\AppData\Local\Microsoft\Windows\Temporary Internet Files\Content.IE5\M5QWM3BA\MC9001973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87" y="2514600"/>
            <a:ext cx="3899026" cy="3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1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B</a:t>
            </a:r>
          </a:p>
        </p:txBody>
      </p:sp>
      <p:pic>
        <p:nvPicPr>
          <p:cNvPr id="2051" name="Picture 3" descr="C:\Users\stipton\AppData\Local\Microsoft\Windows\Temporary Internet Files\Content.IE5\FCBINJSB\MC9003985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206111" cy="339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17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C</a:t>
            </a:r>
          </a:p>
        </p:txBody>
      </p:sp>
      <p:pic>
        <p:nvPicPr>
          <p:cNvPr id="3074" name="Picture 2" descr="C:\Users\stipton\AppData\Local\Microsoft\Windows\Temporary Internet Files\Content.IE5\M5QWM3BA\MC9004116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387725" cy="389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24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D</a:t>
            </a:r>
          </a:p>
        </p:txBody>
      </p:sp>
      <p:pic>
        <p:nvPicPr>
          <p:cNvPr id="4098" name="Picture 2" descr="C:\Users\stipton\AppData\Local\Microsoft\Windows\Temporary Internet Files\Content.IE5\46DXR3I4\MC90041164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3514209" cy="32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8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E</a:t>
            </a:r>
            <a:endParaRPr lang="en-US" sz="20000" dirty="0">
              <a:latin typeface="Comic Sans MS" pitchFamily="66" charset="0"/>
            </a:endParaRPr>
          </a:p>
        </p:txBody>
      </p:sp>
      <p:pic>
        <p:nvPicPr>
          <p:cNvPr id="5123" name="Picture 3" descr="C:\Users\stipton\AppData\Local\Microsoft\Windows\Temporary Internet Files\Content.IE5\46DXR3I4\MC9003013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597250" cy="381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7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F</a:t>
            </a:r>
          </a:p>
        </p:txBody>
      </p:sp>
      <p:pic>
        <p:nvPicPr>
          <p:cNvPr id="6146" name="Picture 2" descr="C:\Users\stipton\AppData\Local\Microsoft\Windows\Temporary Internet Files\Content.IE5\46DXR3I4\MC9004115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3048000" cy="333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99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G</a:t>
            </a:r>
          </a:p>
        </p:txBody>
      </p:sp>
      <p:pic>
        <p:nvPicPr>
          <p:cNvPr id="7171" name="Picture 3" descr="C:\Users\stipton\AppData\Local\Microsoft\Windows\Temporary Internet Files\Content.IE5\M5QWM3BA\MC9003244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86187"/>
            <a:ext cx="3956914" cy="39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0948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20000" dirty="0">
                <a:latin typeface="Comic Sans MS" pitchFamily="66" charset="0"/>
              </a:rPr>
              <a:t>H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71799"/>
            <a:ext cx="3182937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8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</Words>
  <Application>Microsoft Office PowerPoint</Application>
  <PresentationFormat>On-screen Show (4:3)</PresentationFormat>
  <Paragraphs>28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Comic Sans MS</vt:lpstr>
      <vt:lpstr>Office Theme</vt:lpstr>
      <vt:lpstr>ABC </vt:lpstr>
      <vt:lpstr>A</vt:lpstr>
      <vt:lpstr>B</vt:lpstr>
      <vt:lpstr>C</vt:lpstr>
      <vt:lpstr>D</vt:lpstr>
      <vt:lpstr>E</vt:lpstr>
      <vt:lpstr>F</vt:lpstr>
      <vt:lpstr>G</vt:lpstr>
      <vt:lpstr>H</vt:lpstr>
      <vt:lpstr>I</vt:lpstr>
      <vt:lpstr>J</vt:lpstr>
      <vt:lpstr>K</vt:lpstr>
      <vt:lpstr>L</vt:lpstr>
      <vt:lpstr>M</vt:lpstr>
      <vt:lpstr>N</vt:lpstr>
      <vt:lpstr>O</vt:lpstr>
      <vt:lpstr>P</vt:lpstr>
      <vt:lpstr>Q</vt:lpstr>
      <vt:lpstr>R</vt:lpstr>
      <vt:lpstr>S</vt:lpstr>
      <vt:lpstr>T</vt:lpstr>
      <vt:lpstr>U</vt:lpstr>
      <vt:lpstr>V</vt:lpstr>
      <vt:lpstr>W</vt:lpstr>
      <vt:lpstr>X</vt:lpstr>
      <vt:lpstr>Y</vt:lpstr>
      <vt:lpstr>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Stephanie Tipton</dc:creator>
  <cp:lastModifiedBy>Inna Manchak</cp:lastModifiedBy>
  <cp:revision>6</cp:revision>
  <dcterms:created xsi:type="dcterms:W3CDTF">2012-01-24T01:22:15Z</dcterms:created>
  <dcterms:modified xsi:type="dcterms:W3CDTF">2018-09-03T18:19:18Z</dcterms:modified>
</cp:coreProperties>
</file>