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9" r:id="rId4"/>
    <p:sldId id="295" r:id="rId5"/>
    <p:sldId id="277" r:id="rId6"/>
    <p:sldId id="278" r:id="rId7"/>
    <p:sldId id="276" r:id="rId8"/>
    <p:sldId id="275" r:id="rId9"/>
    <p:sldId id="291" r:id="rId10"/>
    <p:sldId id="272" r:id="rId11"/>
    <p:sldId id="290" r:id="rId12"/>
    <p:sldId id="280" r:id="rId13"/>
    <p:sldId id="282" r:id="rId14"/>
    <p:sldId id="283" r:id="rId15"/>
    <p:sldId id="284" r:id="rId16"/>
    <p:sldId id="285" r:id="rId17"/>
    <p:sldId id="281" r:id="rId18"/>
    <p:sldId id="287" r:id="rId19"/>
    <p:sldId id="288" r:id="rId20"/>
    <p:sldId id="289" r:id="rId21"/>
    <p:sldId id="294" r:id="rId22"/>
    <p:sldId id="292" r:id="rId2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003399"/>
    <a:srgbClr val="000099"/>
    <a:srgbClr val="FF3399"/>
    <a:srgbClr val="996633"/>
    <a:srgbClr val="009900"/>
    <a:srgbClr val="00FFFF"/>
    <a:srgbClr val="FFCC99"/>
    <a:srgbClr val="009999"/>
    <a:srgbClr val="BC54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560" autoAdjust="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BFB2-C269-41D0-8962-27AEFBD71243}" type="datetimeFigureOut">
              <a:rPr lang="es-ES" smtClean="0"/>
              <a:pPr/>
              <a:t>18/05/2018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A4995-13E9-4A3D-BC4E-F47EE6A0573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132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BFB2-C269-41D0-8962-27AEFBD71243}" type="datetimeFigureOut">
              <a:rPr lang="es-ES" smtClean="0"/>
              <a:pPr/>
              <a:t>18/05/2018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A4995-13E9-4A3D-BC4E-F47EE6A0573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307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BFB2-C269-41D0-8962-27AEFBD71243}" type="datetimeFigureOut">
              <a:rPr lang="es-ES" smtClean="0"/>
              <a:pPr/>
              <a:t>18/05/2018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A4995-13E9-4A3D-BC4E-F47EE6A0573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019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BFB2-C269-41D0-8962-27AEFBD71243}" type="datetimeFigureOut">
              <a:rPr lang="es-ES" smtClean="0"/>
              <a:pPr/>
              <a:t>18/05/2018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A4995-13E9-4A3D-BC4E-F47EE6A0573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051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BFB2-C269-41D0-8962-27AEFBD71243}" type="datetimeFigureOut">
              <a:rPr lang="es-ES" smtClean="0"/>
              <a:pPr/>
              <a:t>18/05/2018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A4995-13E9-4A3D-BC4E-F47EE6A0573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335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BFB2-C269-41D0-8962-27AEFBD71243}" type="datetimeFigureOut">
              <a:rPr lang="es-ES" smtClean="0"/>
              <a:pPr/>
              <a:t>18/05/2018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A4995-13E9-4A3D-BC4E-F47EE6A0573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123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BFB2-C269-41D0-8962-27AEFBD71243}" type="datetimeFigureOut">
              <a:rPr lang="es-ES" smtClean="0"/>
              <a:pPr/>
              <a:t>18/05/2018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A4995-13E9-4A3D-BC4E-F47EE6A0573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526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BFB2-C269-41D0-8962-27AEFBD71243}" type="datetimeFigureOut">
              <a:rPr lang="es-ES" smtClean="0"/>
              <a:pPr/>
              <a:t>18/05/2018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A4995-13E9-4A3D-BC4E-F47EE6A0573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992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BFB2-C269-41D0-8962-27AEFBD71243}" type="datetimeFigureOut">
              <a:rPr lang="es-ES" smtClean="0"/>
              <a:pPr/>
              <a:t>18/05/2018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A4995-13E9-4A3D-BC4E-F47EE6A0573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41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BFB2-C269-41D0-8962-27AEFBD71243}" type="datetimeFigureOut">
              <a:rPr lang="es-ES" smtClean="0"/>
              <a:pPr/>
              <a:t>18/05/2018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A4995-13E9-4A3D-BC4E-F47EE6A0573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707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BFB2-C269-41D0-8962-27AEFBD71243}" type="datetimeFigureOut">
              <a:rPr lang="es-ES" smtClean="0"/>
              <a:pPr/>
              <a:t>18/05/2018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A4995-13E9-4A3D-BC4E-F47EE6A0573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460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9BFB2-C269-41D0-8962-27AEFBD71243}" type="datetimeFigureOut">
              <a:rPr lang="es-ES" smtClean="0"/>
              <a:pPr/>
              <a:t>18/05/2018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A4995-13E9-4A3D-BC4E-F47EE6A0573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44642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audio" Target="../media/audio10.wav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8.png"/><Relationship Id="rId3" Type="http://schemas.openxmlformats.org/officeDocument/2006/relationships/image" Target="../media/image32.png"/><Relationship Id="rId7" Type="http://schemas.openxmlformats.org/officeDocument/2006/relationships/image" Target="../media/image37.png"/><Relationship Id="rId12" Type="http://schemas.openxmlformats.org/officeDocument/2006/relationships/image" Target="../media/image5.png"/><Relationship Id="rId17" Type="http://schemas.openxmlformats.org/officeDocument/2006/relationships/image" Target="../media/image41.jpeg"/><Relationship Id="rId2" Type="http://schemas.openxmlformats.org/officeDocument/2006/relationships/image" Target="../media/image34.jpe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31.jpeg"/><Relationship Id="rId5" Type="http://schemas.openxmlformats.org/officeDocument/2006/relationships/image" Target="../media/image6.png"/><Relationship Id="rId15" Type="http://schemas.openxmlformats.org/officeDocument/2006/relationships/image" Target="../media/image7.png"/><Relationship Id="rId10" Type="http://schemas.openxmlformats.org/officeDocument/2006/relationships/image" Target="../media/image30.png"/><Relationship Id="rId4" Type="http://schemas.openxmlformats.org/officeDocument/2006/relationships/image" Target="../media/image35.gif"/><Relationship Id="rId9" Type="http://schemas.openxmlformats.org/officeDocument/2006/relationships/image" Target="../media/image29.png"/><Relationship Id="rId1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6.wdp"/><Relationship Id="rId7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11" Type="http://schemas.openxmlformats.org/officeDocument/2006/relationships/image" Target="../media/image35.gif"/><Relationship Id="rId5" Type="http://schemas.openxmlformats.org/officeDocument/2006/relationships/image" Target="../media/image43.png"/><Relationship Id="rId10" Type="http://schemas.openxmlformats.org/officeDocument/2006/relationships/image" Target="../media/image32.png"/><Relationship Id="rId4" Type="http://schemas.openxmlformats.org/officeDocument/2006/relationships/image" Target="../media/image8.png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6.png"/><Relationship Id="rId7" Type="http://schemas.openxmlformats.org/officeDocument/2006/relationships/image" Target="../media/image47.png"/><Relationship Id="rId12" Type="http://schemas.microsoft.com/office/2007/relationships/hdphoto" Target="../media/hdphoto4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26.jpeg"/><Relationship Id="rId5" Type="http://schemas.microsoft.com/office/2007/relationships/hdphoto" Target="../media/hdphoto9.wdp"/><Relationship Id="rId10" Type="http://schemas.microsoft.com/office/2007/relationships/hdphoto" Target="../media/hdphoto11.wdp"/><Relationship Id="rId4" Type="http://schemas.openxmlformats.org/officeDocument/2006/relationships/image" Target="../media/image46.pn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50.png"/><Relationship Id="rId7" Type="http://schemas.openxmlformats.org/officeDocument/2006/relationships/image" Target="../media/image39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38.png"/><Relationship Id="rId4" Type="http://schemas.openxmlformats.org/officeDocument/2006/relationships/image" Target="../media/image51.png"/><Relationship Id="rId9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7.png"/><Relationship Id="rId7" Type="http://schemas.openxmlformats.org/officeDocument/2006/relationships/image" Target="../media/image55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microsoft.com/office/2007/relationships/hdphoto" Target="../media/hdphoto4.wdp"/><Relationship Id="rId5" Type="http://schemas.microsoft.com/office/2007/relationships/hdphoto" Target="../media/hdphoto12.wdp"/><Relationship Id="rId10" Type="http://schemas.openxmlformats.org/officeDocument/2006/relationships/image" Target="../media/image26.jpeg"/><Relationship Id="rId4" Type="http://schemas.openxmlformats.org/officeDocument/2006/relationships/image" Target="../media/image54.png"/><Relationship Id="rId9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9.png"/><Relationship Id="rId7" Type="http://schemas.openxmlformats.org/officeDocument/2006/relationships/image" Target="../media/image31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microsoft.com/office/2007/relationships/hdphoto" Target="../media/hdphoto14.wdp"/><Relationship Id="rId4" Type="http://schemas.openxmlformats.org/officeDocument/2006/relationships/image" Target="../media/image58.png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5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microsoft.com/office/2007/relationships/hdphoto" Target="../media/hdphoto14.wdp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gif"/><Relationship Id="rId5" Type="http://schemas.openxmlformats.org/officeDocument/2006/relationships/image" Target="../media/image60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microsoft.com/office/2007/relationships/hdphoto" Target="../media/hdphoto6.wdp"/><Relationship Id="rId7" Type="http://schemas.openxmlformats.org/officeDocument/2006/relationships/image" Target="../media/image62.png"/><Relationship Id="rId12" Type="http://schemas.microsoft.com/office/2007/relationships/hdphoto" Target="../media/hdphoto4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11" Type="http://schemas.openxmlformats.org/officeDocument/2006/relationships/image" Target="../media/image26.jpeg"/><Relationship Id="rId5" Type="http://schemas.microsoft.com/office/2007/relationships/hdphoto" Target="../media/hdphoto15.wdp"/><Relationship Id="rId10" Type="http://schemas.openxmlformats.org/officeDocument/2006/relationships/image" Target="../media/image60.png"/><Relationship Id="rId4" Type="http://schemas.openxmlformats.org/officeDocument/2006/relationships/image" Target="../media/image61.png"/><Relationship Id="rId9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6.wdp"/><Relationship Id="rId7" Type="http://schemas.openxmlformats.org/officeDocument/2006/relationships/image" Target="../media/image65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6.wdp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66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3.wav"/><Relationship Id="rId7" Type="http://schemas.microsoft.com/office/2007/relationships/hdphoto" Target="../media/hdphoto17.wdp"/><Relationship Id="rId12" Type="http://schemas.microsoft.com/office/2007/relationships/hdphoto" Target="../media/hdphoto19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image" Target="../media/image70.png"/><Relationship Id="rId5" Type="http://schemas.microsoft.com/office/2007/relationships/hdphoto" Target="../media/hdphoto6.wdp"/><Relationship Id="rId10" Type="http://schemas.microsoft.com/office/2007/relationships/hdphoto" Target="../media/hdphoto18.wdp"/><Relationship Id="rId4" Type="http://schemas.openxmlformats.org/officeDocument/2006/relationships/image" Target="../media/image42.jpeg"/><Relationship Id="rId9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66.gi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8.png"/><Relationship Id="rId7" Type="http://schemas.openxmlformats.org/officeDocument/2006/relationships/image" Target="../media/image25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26.jpe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403716" y="344850"/>
            <a:ext cx="4024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Talking about …</a:t>
            </a:r>
            <a:endParaRPr lang="es-E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042305"/>
            <a:ext cx="6242416" cy="122413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061" y="3881968"/>
            <a:ext cx="1127198" cy="27914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06153"/>
            <a:ext cx="1661373" cy="26887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416" y="4077072"/>
            <a:ext cx="1271925" cy="25838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901" y="4017345"/>
            <a:ext cx="1342806" cy="27033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340" y="4031665"/>
            <a:ext cx="1486169" cy="26376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13 Marco"/>
          <p:cNvSpPr/>
          <p:nvPr/>
        </p:nvSpPr>
        <p:spPr>
          <a:xfrm>
            <a:off x="15076" y="0"/>
            <a:ext cx="9144000" cy="6858000"/>
          </a:xfrm>
          <a:prstGeom prst="frame">
            <a:avLst>
              <a:gd name="adj1" fmla="val 2351"/>
            </a:avLst>
          </a:prstGeom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493" y="3915094"/>
            <a:ext cx="1512168" cy="27873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873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GRECSEND.WAV"/>
          </p:stSnd>
        </p:sndAc>
      </p:transition>
    </mc:Choice>
    <mc:Fallback xmlns="">
      <p:transition spd="slow">
        <p:circle/>
        <p:sndAc>
          <p:stSnd>
            <p:snd r:embed="rId11" name="GRECSE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CuadroTexto"/>
          <p:cNvSpPr txBox="1"/>
          <p:nvPr/>
        </p:nvSpPr>
        <p:spPr>
          <a:xfrm>
            <a:off x="253207" y="5360520"/>
            <a:ext cx="2835160" cy="95410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s-ES_tradnl" sz="2800" b="1" dirty="0" err="1" smtClean="0">
                <a:solidFill>
                  <a:schemeClr val="bg1"/>
                </a:solidFill>
              </a:rPr>
              <a:t>It</a:t>
            </a:r>
            <a:r>
              <a:rPr lang="es-ES_tradnl" sz="2800" b="1" dirty="0" smtClean="0">
                <a:solidFill>
                  <a:schemeClr val="bg1"/>
                </a:solidFill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</a:rPr>
              <a:t>consists</a:t>
            </a:r>
            <a:r>
              <a:rPr lang="es-ES_tradnl" sz="2800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es-ES_tradnl" sz="2800" b="1" dirty="0" smtClean="0">
                <a:solidFill>
                  <a:schemeClr val="bg1"/>
                </a:solidFill>
              </a:rPr>
              <a:t>of </a:t>
            </a:r>
            <a:r>
              <a:rPr lang="es-ES_tradnl" sz="2800" b="1" dirty="0" err="1" smtClean="0">
                <a:solidFill>
                  <a:schemeClr val="bg1"/>
                </a:solidFill>
              </a:rPr>
              <a:t>four</a:t>
            </a:r>
            <a:r>
              <a:rPr lang="es-ES_tradnl" sz="2800" b="1" dirty="0" smtClean="0">
                <a:solidFill>
                  <a:schemeClr val="bg1"/>
                </a:solidFill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</a:rPr>
              <a:t>countries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23" name="22 Marco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351"/>
            </a:avLst>
          </a:prstGeom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22" name="21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2"/>
          <a:stretch/>
        </p:blipFill>
        <p:spPr>
          <a:xfrm>
            <a:off x="350111" y="506413"/>
            <a:ext cx="2641353" cy="12189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26 CuadroTexto"/>
          <p:cNvSpPr txBox="1"/>
          <p:nvPr/>
        </p:nvSpPr>
        <p:spPr>
          <a:xfrm>
            <a:off x="323528" y="188640"/>
            <a:ext cx="720080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s-ES_tradnl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" name="Picture 2" descr="http://www.freebritain.co.uk/unionjak.gif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67544" y="1844824"/>
            <a:ext cx="1490832" cy="104358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16 Grupo"/>
          <p:cNvGrpSpPr/>
          <p:nvPr/>
        </p:nvGrpSpPr>
        <p:grpSpPr>
          <a:xfrm>
            <a:off x="6165097" y="3246804"/>
            <a:ext cx="2655375" cy="3160835"/>
            <a:chOff x="6165097" y="3246804"/>
            <a:chExt cx="2655375" cy="3160835"/>
          </a:xfrm>
        </p:grpSpPr>
        <p:grpSp>
          <p:nvGrpSpPr>
            <p:cNvPr id="6" name="5 Grupo"/>
            <p:cNvGrpSpPr/>
            <p:nvPr/>
          </p:nvGrpSpPr>
          <p:grpSpPr>
            <a:xfrm>
              <a:off x="6165097" y="3246804"/>
              <a:ext cx="2628662" cy="3160835"/>
              <a:chOff x="6165097" y="3246804"/>
              <a:chExt cx="2628662" cy="3160835"/>
            </a:xfrm>
          </p:grpSpPr>
          <p:pic>
            <p:nvPicPr>
              <p:cNvPr id="2" name="1 Imagen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2240" y="3246804"/>
                <a:ext cx="1163075" cy="217679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4" name="23 Imagen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65097" y="5622511"/>
                <a:ext cx="2628662" cy="785128"/>
              </a:xfrm>
              <a:prstGeom prst="rect">
                <a:avLst/>
              </a:prstGeom>
            </p:spPr>
          </p:pic>
        </p:grpSp>
        <p:grpSp>
          <p:nvGrpSpPr>
            <p:cNvPr id="10" name="9 Grupo"/>
            <p:cNvGrpSpPr/>
            <p:nvPr/>
          </p:nvGrpSpPr>
          <p:grpSpPr>
            <a:xfrm>
              <a:off x="7881322" y="3904821"/>
              <a:ext cx="939150" cy="892331"/>
              <a:chOff x="7895315" y="3832813"/>
              <a:chExt cx="939150" cy="892331"/>
            </a:xfrm>
          </p:grpSpPr>
          <p:pic>
            <p:nvPicPr>
              <p:cNvPr id="29" name="Picture 6" descr="http://upload.wikimedia.org/wikipedia/commons/thumb/a/a9/Flag_of_England_%28bordered%29.svg/320px-Flag_of_England_%28bordered%29.svg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09308" y="3837313"/>
                <a:ext cx="925157" cy="62237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" name="3 Conector recto"/>
              <p:cNvCxnSpPr/>
              <p:nvPr/>
            </p:nvCxnSpPr>
            <p:spPr>
              <a:xfrm flipH="1">
                <a:off x="7895315" y="3832813"/>
                <a:ext cx="13993" cy="892331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18 Grupo"/>
          <p:cNvGrpSpPr/>
          <p:nvPr/>
        </p:nvGrpSpPr>
        <p:grpSpPr>
          <a:xfrm>
            <a:off x="1771067" y="1725403"/>
            <a:ext cx="2760452" cy="3177071"/>
            <a:chOff x="1771067" y="1725403"/>
            <a:chExt cx="2760452" cy="3177071"/>
          </a:xfrm>
        </p:grpSpPr>
        <p:grpSp>
          <p:nvGrpSpPr>
            <p:cNvPr id="8" name="7 Grupo"/>
            <p:cNvGrpSpPr/>
            <p:nvPr/>
          </p:nvGrpSpPr>
          <p:grpSpPr>
            <a:xfrm>
              <a:off x="1771067" y="1725403"/>
              <a:ext cx="2300694" cy="3177071"/>
              <a:chOff x="1771067" y="1725403"/>
              <a:chExt cx="2300694" cy="3177071"/>
            </a:xfrm>
          </p:grpSpPr>
          <p:pic>
            <p:nvPicPr>
              <p:cNvPr id="16" name="15 Imagen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2424" y="1725403"/>
                <a:ext cx="1275684" cy="199162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" name="4 Imagen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1067" y="3832813"/>
                <a:ext cx="2300694" cy="1069661"/>
              </a:xfrm>
              <a:prstGeom prst="rect">
                <a:avLst/>
              </a:prstGeom>
            </p:spPr>
          </p:pic>
        </p:grpSp>
        <p:grpSp>
          <p:nvGrpSpPr>
            <p:cNvPr id="30" name="29 Grupo"/>
            <p:cNvGrpSpPr/>
            <p:nvPr/>
          </p:nvGrpSpPr>
          <p:grpSpPr>
            <a:xfrm>
              <a:off x="3530800" y="2163046"/>
              <a:ext cx="1000719" cy="964545"/>
              <a:chOff x="5824895" y="664255"/>
              <a:chExt cx="1000719" cy="964545"/>
            </a:xfrm>
          </p:grpSpPr>
          <p:pic>
            <p:nvPicPr>
              <p:cNvPr id="31" name="Picture 2" descr="http://img0043.popscreencdn.com/121957383_amazoncom-northern-ireland-flag-3ft-x-5ft-patio-lawn-.jpg"/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628" b="19402"/>
              <a:stretch/>
            </p:blipFill>
            <p:spPr bwMode="auto">
              <a:xfrm>
                <a:off x="5833775" y="665792"/>
                <a:ext cx="991839" cy="594808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32" name="31 Conector recto"/>
              <p:cNvCxnSpPr/>
              <p:nvPr/>
            </p:nvCxnSpPr>
            <p:spPr>
              <a:xfrm>
                <a:off x="5824895" y="664255"/>
                <a:ext cx="0" cy="964545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" name="19 Grupo"/>
          <p:cNvGrpSpPr/>
          <p:nvPr/>
        </p:nvGrpSpPr>
        <p:grpSpPr>
          <a:xfrm>
            <a:off x="4590504" y="252879"/>
            <a:ext cx="4013944" cy="2182825"/>
            <a:chOff x="4590504" y="252879"/>
            <a:chExt cx="4013944" cy="2182825"/>
          </a:xfrm>
        </p:grpSpPr>
        <p:grpSp>
          <p:nvGrpSpPr>
            <p:cNvPr id="7" name="6 Grupo"/>
            <p:cNvGrpSpPr/>
            <p:nvPr/>
          </p:nvGrpSpPr>
          <p:grpSpPr>
            <a:xfrm>
              <a:off x="4590504" y="252879"/>
              <a:ext cx="4013944" cy="2182825"/>
              <a:chOff x="4531519" y="252879"/>
              <a:chExt cx="4013944" cy="2182825"/>
            </a:xfrm>
          </p:grpSpPr>
          <p:pic>
            <p:nvPicPr>
              <p:cNvPr id="13" name="12 Imagen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31519" y="252879"/>
                <a:ext cx="1152613" cy="217679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5" name="24 Imagen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8984" y="1807588"/>
                <a:ext cx="2596479" cy="628116"/>
              </a:xfrm>
              <a:prstGeom prst="rect">
                <a:avLst/>
              </a:prstGeom>
            </p:spPr>
          </p:pic>
        </p:grpSp>
        <p:grpSp>
          <p:nvGrpSpPr>
            <p:cNvPr id="11" name="10 Grupo"/>
            <p:cNvGrpSpPr/>
            <p:nvPr/>
          </p:nvGrpSpPr>
          <p:grpSpPr>
            <a:xfrm>
              <a:off x="5743117" y="908720"/>
              <a:ext cx="943090" cy="892331"/>
              <a:chOff x="5684132" y="908720"/>
              <a:chExt cx="943090" cy="892331"/>
            </a:xfrm>
          </p:grpSpPr>
          <p:pic>
            <p:nvPicPr>
              <p:cNvPr id="33" name="Picture 4" descr="https://encrypted-tbn2.gstatic.com/images?q=tbn:ANd9GcSj7hk4RJV9JD_C_KYRkxcZT6JJqr0b6zHGNxmTuM3VfYY8XI_6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02972" y="908720"/>
                <a:ext cx="924250" cy="614242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34" name="33 Conector recto"/>
              <p:cNvCxnSpPr/>
              <p:nvPr/>
            </p:nvCxnSpPr>
            <p:spPr>
              <a:xfrm flipH="1">
                <a:off x="5684132" y="908720"/>
                <a:ext cx="13993" cy="892331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" name="17 Grupo"/>
          <p:cNvGrpSpPr/>
          <p:nvPr/>
        </p:nvGrpSpPr>
        <p:grpSpPr>
          <a:xfrm>
            <a:off x="2915816" y="3140968"/>
            <a:ext cx="3654051" cy="3007332"/>
            <a:chOff x="2915816" y="3140968"/>
            <a:chExt cx="3654051" cy="3007332"/>
          </a:xfrm>
        </p:grpSpPr>
        <p:grpSp>
          <p:nvGrpSpPr>
            <p:cNvPr id="9" name="8 Grupo"/>
            <p:cNvGrpSpPr/>
            <p:nvPr/>
          </p:nvGrpSpPr>
          <p:grpSpPr>
            <a:xfrm>
              <a:off x="2915816" y="3140968"/>
              <a:ext cx="2733880" cy="3007332"/>
              <a:chOff x="2915816" y="3140968"/>
              <a:chExt cx="2733880" cy="3007332"/>
            </a:xfrm>
          </p:grpSpPr>
          <p:pic>
            <p:nvPicPr>
              <p:cNvPr id="14" name="13 Imagen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12056" y="3140968"/>
                <a:ext cx="1337640" cy="220710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6" name="25 Imagen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15816" y="5401274"/>
                <a:ext cx="2487159" cy="747026"/>
              </a:xfrm>
              <a:prstGeom prst="rect">
                <a:avLst/>
              </a:prstGeom>
            </p:spPr>
          </p:pic>
        </p:grpSp>
        <p:grpSp>
          <p:nvGrpSpPr>
            <p:cNvPr id="12" name="11 Grupo"/>
            <p:cNvGrpSpPr/>
            <p:nvPr/>
          </p:nvGrpSpPr>
          <p:grpSpPr>
            <a:xfrm>
              <a:off x="5627469" y="3688797"/>
              <a:ext cx="942398" cy="892331"/>
              <a:chOff x="5627469" y="3688797"/>
              <a:chExt cx="942398" cy="892331"/>
            </a:xfrm>
          </p:grpSpPr>
          <p:pic>
            <p:nvPicPr>
              <p:cNvPr id="35" name="Picture 2" descr="http://u.jimdo.com/www32/o/s80497dafefc9b2b1/img/i604b598698ff8baa/1339256344/std/flagge-von-wales.jpg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9696" y="3688797"/>
                <a:ext cx="920171" cy="614477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36" name="35 Conector recto"/>
              <p:cNvCxnSpPr/>
              <p:nvPr/>
            </p:nvCxnSpPr>
            <p:spPr>
              <a:xfrm flipH="1">
                <a:off x="5627469" y="3688797"/>
                <a:ext cx="6995" cy="892331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9582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freegreatpicture.com/files/191/20288-gyrosigma-light-blue-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30 Marco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351"/>
            </a:avLst>
          </a:prstGeom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344" y="3761817"/>
            <a:ext cx="1542112" cy="29075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161" y="1484784"/>
            <a:ext cx="5712284" cy="1909936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7704" y="4398325"/>
            <a:ext cx="5244508" cy="155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39" y="3548942"/>
            <a:ext cx="1260049" cy="31204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2 Imag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2"/>
          <a:stretch/>
        </p:blipFill>
        <p:spPr>
          <a:xfrm>
            <a:off x="350111" y="506413"/>
            <a:ext cx="2641353" cy="10503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2" descr="Union Jack Great Britain"/>
          <p:cNvPicPr>
            <a:picLocks noChangeAspect="1" noChangeArrowheads="1" noCrop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4499992" y="4015236"/>
            <a:ext cx="533814" cy="37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 Conector recto"/>
          <p:cNvCxnSpPr/>
          <p:nvPr/>
        </p:nvCxnSpPr>
        <p:spPr>
          <a:xfrm flipV="1">
            <a:off x="4529958" y="4005816"/>
            <a:ext cx="0" cy="575312"/>
          </a:xfrm>
          <a:prstGeom prst="line">
            <a:avLst/>
          </a:prstGeom>
          <a:ln w="28575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15 CuadroTexto"/>
          <p:cNvSpPr txBox="1"/>
          <p:nvPr/>
        </p:nvSpPr>
        <p:spPr>
          <a:xfrm>
            <a:off x="3491880" y="663119"/>
            <a:ext cx="4815116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</a:rPr>
              <a:t>It’s</a:t>
            </a:r>
            <a:r>
              <a:rPr lang="es-ES_tradnl" sz="2800" b="1" dirty="0" smtClean="0">
                <a:solidFill>
                  <a:schemeClr val="bg1"/>
                </a:solidFill>
              </a:rPr>
              <a:t> a </a:t>
            </a:r>
            <a:r>
              <a:rPr lang="es-ES_tradnl" sz="2800" b="1" dirty="0" err="1" smtClean="0">
                <a:solidFill>
                  <a:schemeClr val="bg1"/>
                </a:solidFill>
              </a:rPr>
              <a:t>constitutional</a:t>
            </a:r>
            <a:r>
              <a:rPr lang="es-ES_tradnl" sz="2800" b="1" dirty="0" smtClean="0">
                <a:solidFill>
                  <a:schemeClr val="bg1"/>
                </a:solidFill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</a:rPr>
              <a:t>monarchy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323528" y="188640"/>
            <a:ext cx="720080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s-ES_tradnl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6444208" y="2420888"/>
            <a:ext cx="2304256" cy="95410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 err="1" smtClean="0">
                <a:solidFill>
                  <a:schemeClr val="bg1"/>
                </a:solidFill>
              </a:rPr>
              <a:t>Houses</a:t>
            </a:r>
            <a:r>
              <a:rPr lang="es-ES_tradnl" sz="28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_tradnl" sz="2800" dirty="0" smtClean="0">
                <a:solidFill>
                  <a:schemeClr val="bg1"/>
                </a:solidFill>
              </a:rPr>
              <a:t>of </a:t>
            </a:r>
            <a:r>
              <a:rPr lang="es-ES_tradnl" sz="2800" dirty="0" err="1" smtClean="0">
                <a:solidFill>
                  <a:schemeClr val="bg1"/>
                </a:solidFill>
              </a:rPr>
              <a:t>Parliament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2411760" y="5949280"/>
            <a:ext cx="4248472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 smtClean="0">
                <a:solidFill>
                  <a:schemeClr val="bg1"/>
                </a:solidFill>
              </a:rPr>
              <a:t>Buckingham Palace</a:t>
            </a:r>
            <a:endParaRPr lang="es-E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16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397724"/>
            <a:ext cx="1786532" cy="3343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 descr="http://pigsarms.files.wordpress.com/2011/10/english-rose.png?w=64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0976" y1="60465" x2="26829" y2="65504"/>
                        <a14:foregroundMark x1="23902" y1="59302" x2="29756" y2="60465"/>
                        <a14:foregroundMark x1="12683" y1="61240" x2="17561" y2="65891"/>
                        <a14:foregroundMark x1="49268" y1="64341" x2="23415" y2="76744"/>
                        <a14:foregroundMark x1="36098" y1="82558" x2="32195" y2="89535"/>
                        <a14:foregroundMark x1="57561" y1="77132" x2="53171" y2="82558"/>
                        <a14:foregroundMark x1="80000" y1="70543" x2="73659" y2="75969"/>
                        <a14:foregroundMark x1="79024" y1="67829" x2="84878" y2="75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235" y="444347"/>
            <a:ext cx="1610344" cy="20266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Llamada ovalada"/>
          <p:cNvSpPr/>
          <p:nvPr/>
        </p:nvSpPr>
        <p:spPr>
          <a:xfrm>
            <a:off x="1187624" y="3137359"/>
            <a:ext cx="3312368" cy="1429142"/>
          </a:xfrm>
          <a:prstGeom prst="wedgeEllipseCallout">
            <a:avLst>
              <a:gd name="adj1" fmla="val 64974"/>
              <a:gd name="adj2" fmla="val 59819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lumMod val="65000"/>
                <a:lumOff val="35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smtClean="0">
                <a:solidFill>
                  <a:schemeClr val="bg1"/>
                </a:solidFill>
              </a:rPr>
              <a:t>I am </a:t>
            </a:r>
            <a:r>
              <a:rPr lang="es-ES_tradnl" sz="2400" b="1" dirty="0" smtClean="0">
                <a:solidFill>
                  <a:srgbClr val="FF0000"/>
                </a:solidFill>
              </a:rPr>
              <a:t>British</a:t>
            </a:r>
            <a:r>
              <a:rPr lang="es-ES_tradnl" sz="2400" dirty="0" smtClean="0">
                <a:solidFill>
                  <a:schemeClr val="bg1"/>
                </a:solidFill>
              </a:rPr>
              <a:t> and </a:t>
            </a:r>
          </a:p>
          <a:p>
            <a:pPr algn="ctr"/>
            <a:r>
              <a:rPr lang="es-ES_tradnl" sz="2400" dirty="0" smtClean="0">
                <a:solidFill>
                  <a:schemeClr val="bg1"/>
                </a:solidFill>
              </a:rPr>
              <a:t>I am </a:t>
            </a:r>
            <a:r>
              <a:rPr lang="es-ES_tradnl" sz="2400" b="1" dirty="0" smtClean="0">
                <a:solidFill>
                  <a:srgbClr val="FF0000"/>
                </a:solidFill>
              </a:rPr>
              <a:t>English</a:t>
            </a:r>
            <a:endParaRPr lang="es-ES" sz="2400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6649886" y="2361074"/>
            <a:ext cx="2159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 smtClean="0">
                <a:solidFill>
                  <a:schemeClr val="bg1"/>
                </a:solidFill>
              </a:rPr>
              <a:t>The</a:t>
            </a:r>
            <a:r>
              <a:rPr lang="es-ES_tradnl" sz="2000" b="1" dirty="0" smtClean="0">
                <a:solidFill>
                  <a:schemeClr val="bg1"/>
                </a:solidFill>
              </a:rPr>
              <a:t> rose, </a:t>
            </a:r>
          </a:p>
          <a:p>
            <a:pPr algn="ctr"/>
            <a:r>
              <a:rPr lang="es-ES_tradnl" sz="2000" b="1" dirty="0" smtClean="0">
                <a:solidFill>
                  <a:schemeClr val="bg1"/>
                </a:solidFill>
              </a:rPr>
              <a:t>symbol of </a:t>
            </a:r>
            <a:r>
              <a:rPr lang="es-ES_tradnl" sz="2000" b="1" dirty="0" err="1" smtClean="0">
                <a:solidFill>
                  <a:schemeClr val="bg1"/>
                </a:solidFill>
              </a:rPr>
              <a:t>England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11" name="10 Marco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351"/>
            </a:avLst>
          </a:prstGeom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35" y="1461619"/>
            <a:ext cx="3693871" cy="1103285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6734172" y="5157192"/>
            <a:ext cx="1366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LONDON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79512" y="5673442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err="1" smtClean="0">
                <a:solidFill>
                  <a:schemeClr val="bg1"/>
                </a:solidFill>
              </a:rPr>
              <a:t>It´s</a:t>
            </a:r>
            <a:r>
              <a:rPr lang="es-ES_tradnl" sz="2000" b="1" dirty="0" smtClean="0">
                <a:solidFill>
                  <a:schemeClr val="bg1"/>
                </a:solidFill>
              </a:rPr>
              <a:t> </a:t>
            </a:r>
            <a:r>
              <a:rPr lang="es-ES_tradnl" sz="2000" b="1" dirty="0" err="1" smtClean="0">
                <a:solidFill>
                  <a:schemeClr val="bg1"/>
                </a:solidFill>
              </a:rPr>
              <a:t>the</a:t>
            </a:r>
            <a:r>
              <a:rPr lang="es-ES_tradnl" sz="2000" b="1" dirty="0" smtClean="0">
                <a:solidFill>
                  <a:schemeClr val="bg1"/>
                </a:solidFill>
              </a:rPr>
              <a:t> </a:t>
            </a:r>
            <a:r>
              <a:rPr lang="es-ES_tradnl" sz="2000" b="1" dirty="0" err="1" smtClean="0">
                <a:solidFill>
                  <a:schemeClr val="bg1"/>
                </a:solidFill>
              </a:rPr>
              <a:t>biggest</a:t>
            </a:r>
            <a:r>
              <a:rPr lang="es-ES_tradnl" sz="2000" b="1" dirty="0" smtClean="0">
                <a:solidFill>
                  <a:schemeClr val="bg1"/>
                </a:solidFill>
              </a:rPr>
              <a:t> and </a:t>
            </a:r>
            <a:r>
              <a:rPr lang="es-ES_tradnl" sz="2000" b="1" dirty="0" err="1" smtClean="0">
                <a:solidFill>
                  <a:schemeClr val="bg1"/>
                </a:solidFill>
              </a:rPr>
              <a:t>the</a:t>
            </a:r>
            <a:r>
              <a:rPr lang="es-ES_tradnl" sz="2000" b="1" dirty="0" smtClean="0">
                <a:solidFill>
                  <a:schemeClr val="bg1"/>
                </a:solidFill>
              </a:rPr>
              <a:t> </a:t>
            </a:r>
            <a:r>
              <a:rPr lang="es-ES_tradnl" sz="2000" b="1" dirty="0" err="1" smtClean="0">
                <a:solidFill>
                  <a:schemeClr val="bg1"/>
                </a:solidFill>
              </a:rPr>
              <a:t>most</a:t>
            </a:r>
            <a:r>
              <a:rPr lang="es-ES_tradnl" sz="2000" b="1" dirty="0" smtClean="0">
                <a:solidFill>
                  <a:schemeClr val="bg1"/>
                </a:solidFill>
              </a:rPr>
              <a:t> </a:t>
            </a:r>
            <a:r>
              <a:rPr lang="es-ES_tradnl" sz="2000" b="1" dirty="0" err="1" smtClean="0">
                <a:solidFill>
                  <a:schemeClr val="bg1"/>
                </a:solidFill>
              </a:rPr>
              <a:t>populated</a:t>
            </a:r>
            <a:r>
              <a:rPr lang="es-ES_tradnl" sz="2000" b="1" dirty="0" smtClean="0">
                <a:solidFill>
                  <a:schemeClr val="bg1"/>
                </a:solidFill>
              </a:rPr>
              <a:t> country of </a:t>
            </a:r>
            <a:r>
              <a:rPr lang="es-ES_tradnl" sz="2000" b="1" dirty="0" err="1" smtClean="0">
                <a:solidFill>
                  <a:schemeClr val="bg1"/>
                </a:solidFill>
              </a:rPr>
              <a:t>the</a:t>
            </a:r>
            <a:r>
              <a:rPr lang="es-ES_tradnl" sz="2000" b="1" dirty="0" smtClean="0">
                <a:solidFill>
                  <a:schemeClr val="bg1"/>
                </a:solidFill>
              </a:rPr>
              <a:t> </a:t>
            </a:r>
            <a:r>
              <a:rPr lang="es-ES_tradnl" sz="2000" b="1" dirty="0" err="1" smtClean="0">
                <a:solidFill>
                  <a:schemeClr val="bg1"/>
                </a:solidFill>
              </a:rPr>
              <a:t>United</a:t>
            </a:r>
            <a:r>
              <a:rPr lang="es-ES_tradnl" sz="2000" b="1" dirty="0" smtClean="0">
                <a:solidFill>
                  <a:schemeClr val="bg1"/>
                </a:solidFill>
              </a:rPr>
              <a:t> </a:t>
            </a:r>
            <a:r>
              <a:rPr lang="es-ES_tradnl" sz="2000" b="1" dirty="0" err="1" smtClean="0">
                <a:solidFill>
                  <a:schemeClr val="bg1"/>
                </a:solidFill>
              </a:rPr>
              <a:t>Kingdom</a:t>
            </a:r>
            <a:endParaRPr lang="es-ES" sz="2000" b="1" dirty="0">
              <a:solidFill>
                <a:schemeClr val="bg1"/>
              </a:solidFill>
            </a:endParaRPr>
          </a:p>
        </p:txBody>
      </p:sp>
      <p:pic>
        <p:nvPicPr>
          <p:cNvPr id="10242" name="Picture 2" descr="http://eolf.univ-fcomte.fr/uploads/ressources/grammar/08_links/02_because_though/london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63" b="87342" l="32895" r="61842">
                        <a14:foregroundMark x1="49342" y1="31013" x2="47368" y2="36076"/>
                        <a14:backgroundMark x1="40132" y1="55063" x2="39474" y2="86709"/>
                        <a14:backgroundMark x1="55263" y1="57595" x2="54605" y2="613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79" t="3298" r="41113" b="14846"/>
          <a:stretch/>
        </p:blipFill>
        <p:spPr bwMode="auto">
          <a:xfrm>
            <a:off x="7884368" y="4453596"/>
            <a:ext cx="330201" cy="12319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Elipse"/>
          <p:cNvSpPr/>
          <p:nvPr/>
        </p:nvSpPr>
        <p:spPr>
          <a:xfrm>
            <a:off x="7884368" y="5589240"/>
            <a:ext cx="288032" cy="288032"/>
          </a:xfrm>
          <a:prstGeom prst="ellipse">
            <a:avLst/>
          </a:prstGeom>
          <a:solidFill>
            <a:srgbClr val="66FF6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8" name="Picture 6" descr="http://upload.wikimedia.org/wikipedia/commons/thumb/a/a9/Flag_of_England_%28bordered%29.svg/320px-Flag_of_England_%28bordered%29.sv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700" y="572971"/>
            <a:ext cx="1152128" cy="77506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visalus-international-leaders.com/wp-content/themes/OptimizePress/timthumb.php?src=http://visalus-international-leaders.com/wp-content/uploads/2013/02/union_jack1.jpg&amp;h=144&amp;w=144&amp;zc=1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1" t="17291" r="5413" b="20027"/>
          <a:stretch/>
        </p:blipFill>
        <p:spPr bwMode="auto">
          <a:xfrm>
            <a:off x="517093" y="572971"/>
            <a:ext cx="1131963" cy="764258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05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831" y="3076691"/>
            <a:ext cx="1940449" cy="36646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Llamada ovalada"/>
          <p:cNvSpPr/>
          <p:nvPr/>
        </p:nvSpPr>
        <p:spPr>
          <a:xfrm>
            <a:off x="539552" y="2793270"/>
            <a:ext cx="3785173" cy="1787858"/>
          </a:xfrm>
          <a:prstGeom prst="wedgeEllipseCallout">
            <a:avLst>
              <a:gd name="adj1" fmla="val 72305"/>
              <a:gd name="adj2" fmla="val 50644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lumMod val="65000"/>
                <a:lumOff val="35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err="1" smtClean="0">
                <a:solidFill>
                  <a:schemeClr val="bg1"/>
                </a:solidFill>
              </a:rPr>
              <a:t>I‘m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b="1" dirty="0" smtClean="0">
                <a:solidFill>
                  <a:srgbClr val="FF0000"/>
                </a:solidFill>
              </a:rPr>
              <a:t>Scottish</a:t>
            </a:r>
            <a:r>
              <a:rPr lang="es-ES_tradnl" sz="2400" dirty="0" smtClean="0">
                <a:solidFill>
                  <a:schemeClr val="bg1"/>
                </a:solidFill>
              </a:rPr>
              <a:t> and </a:t>
            </a:r>
          </a:p>
          <a:p>
            <a:pPr algn="ctr"/>
            <a:r>
              <a:rPr lang="es-ES_tradnl" sz="2400" dirty="0" err="1" smtClean="0">
                <a:solidFill>
                  <a:schemeClr val="bg1"/>
                </a:solidFill>
              </a:rPr>
              <a:t>I’m</a:t>
            </a:r>
            <a:r>
              <a:rPr lang="es-ES_tradnl" sz="2400" dirty="0" smtClean="0">
                <a:solidFill>
                  <a:schemeClr val="bg1"/>
                </a:solidFill>
              </a:rPr>
              <a:t> a </a:t>
            </a:r>
            <a:r>
              <a:rPr lang="es-ES_tradnl" sz="2400" b="1" dirty="0" smtClean="0">
                <a:solidFill>
                  <a:srgbClr val="FF0000"/>
                </a:solidFill>
              </a:rPr>
              <a:t>British </a:t>
            </a:r>
            <a:r>
              <a:rPr lang="es-ES_tradnl" sz="2400" dirty="0" err="1" smtClean="0">
                <a:solidFill>
                  <a:schemeClr val="bg1"/>
                </a:solidFill>
              </a:rPr>
              <a:t>citizen</a:t>
            </a:r>
            <a:r>
              <a:rPr lang="es-ES_tradnl" sz="2400" dirty="0" smtClean="0">
                <a:solidFill>
                  <a:schemeClr val="bg1"/>
                </a:solidFill>
              </a:rPr>
              <a:t>,</a:t>
            </a:r>
            <a:r>
              <a:rPr lang="es-ES_tradnl" sz="2400" dirty="0" smtClean="0">
                <a:solidFill>
                  <a:srgbClr val="FF0000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but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I’m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not</a:t>
            </a:r>
            <a:r>
              <a:rPr lang="es-ES_tradnl" sz="2400" dirty="0" smtClean="0">
                <a:solidFill>
                  <a:schemeClr val="bg1"/>
                </a:solidFill>
              </a:rPr>
              <a:t> English.</a:t>
            </a:r>
            <a:endParaRPr lang="es-ES" sz="2400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://upload.wikimedia.org/wikipedia/commons/thumb/b/bc/Scottish_Thistle_(Heraldry).svg/258px-Scottish_Thistle_(Heraldry)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72135"/>
            <a:ext cx="1962054" cy="20304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6660232" y="2643094"/>
            <a:ext cx="2378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 smtClean="0">
                <a:solidFill>
                  <a:schemeClr val="bg1"/>
                </a:solidFill>
              </a:rPr>
              <a:t>The</a:t>
            </a:r>
            <a:r>
              <a:rPr lang="es-ES_tradnl" sz="2000" b="1" dirty="0" smtClean="0">
                <a:solidFill>
                  <a:schemeClr val="bg1"/>
                </a:solidFill>
              </a:rPr>
              <a:t> </a:t>
            </a:r>
            <a:r>
              <a:rPr lang="es-ES_tradnl" sz="2000" b="1" dirty="0" err="1" smtClean="0">
                <a:solidFill>
                  <a:schemeClr val="bg1"/>
                </a:solidFill>
              </a:rPr>
              <a:t>thistle</a:t>
            </a:r>
            <a:r>
              <a:rPr lang="es-ES_tradnl" sz="2000" b="1" dirty="0" smtClean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es-ES_tradnl" sz="2000" b="1" dirty="0" smtClean="0">
                <a:solidFill>
                  <a:schemeClr val="bg1"/>
                </a:solidFill>
              </a:rPr>
              <a:t>symbol of Scotland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10" name="9 Marco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351"/>
            </a:avLst>
          </a:prstGeom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49" y="1456608"/>
            <a:ext cx="3449021" cy="892272"/>
          </a:xfrm>
          <a:prstGeom prst="rect">
            <a:avLst/>
          </a:prstGeom>
        </p:spPr>
      </p:pic>
      <p:sp>
        <p:nvSpPr>
          <p:cNvPr id="13" name="12 Elipse"/>
          <p:cNvSpPr/>
          <p:nvPr/>
        </p:nvSpPr>
        <p:spPr>
          <a:xfrm>
            <a:off x="5076056" y="2274500"/>
            <a:ext cx="288032" cy="288032"/>
          </a:xfrm>
          <a:prstGeom prst="ellipse">
            <a:avLst/>
          </a:prstGeom>
          <a:solidFill>
            <a:srgbClr val="66FF6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4499992" y="1876762"/>
            <a:ext cx="1511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EDINBURGH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http://s1.hubimg.com/u/6619592_f26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5"/>
          <a:stretch/>
        </p:blipFill>
        <p:spPr bwMode="auto">
          <a:xfrm>
            <a:off x="1272423" y="4653136"/>
            <a:ext cx="2476500" cy="17460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encrypted-tbn2.gstatic.com/images?q=tbn:ANd9GcSj7hk4RJV9JD_C_KYRkxcZT6JJqr0b6zHGNxmTuM3VfYY8XI_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05" y="548334"/>
            <a:ext cx="1198719" cy="796649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visalus-international-leaders.com/wp-content/themes/OptimizePress/timthumb.php?src=http://visalus-international-leaders.com/wp-content/uploads/2013/02/union_jack1.jpg&amp;h=144&amp;w=144&amp;zc=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1" t="17291" r="5413" b="20027"/>
          <a:stretch/>
        </p:blipFill>
        <p:spPr bwMode="auto">
          <a:xfrm>
            <a:off x="455195" y="548334"/>
            <a:ext cx="1131963" cy="764258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63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340869"/>
            <a:ext cx="1974179" cy="33842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Llamada ovalada"/>
          <p:cNvSpPr/>
          <p:nvPr/>
        </p:nvSpPr>
        <p:spPr>
          <a:xfrm>
            <a:off x="1947552" y="2643094"/>
            <a:ext cx="3416536" cy="2082050"/>
          </a:xfrm>
          <a:prstGeom prst="wedgeEllipseCallout">
            <a:avLst>
              <a:gd name="adj1" fmla="val 68091"/>
              <a:gd name="adj2" fmla="val 46643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lumMod val="65000"/>
                <a:lumOff val="35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smtClean="0">
                <a:solidFill>
                  <a:schemeClr val="bg1"/>
                </a:solidFill>
              </a:rPr>
              <a:t>I am </a:t>
            </a:r>
            <a:r>
              <a:rPr lang="es-ES_tradnl" sz="2400" b="1" dirty="0" err="1" smtClean="0">
                <a:solidFill>
                  <a:srgbClr val="FF0000"/>
                </a:solidFill>
              </a:rPr>
              <a:t>Welsh</a:t>
            </a:r>
            <a:r>
              <a:rPr lang="es-ES_tradnl" sz="2400" dirty="0" smtClean="0">
                <a:solidFill>
                  <a:schemeClr val="bg1"/>
                </a:solidFill>
              </a:rPr>
              <a:t> and </a:t>
            </a:r>
          </a:p>
          <a:p>
            <a:pPr algn="ctr"/>
            <a:r>
              <a:rPr lang="es-ES_tradnl" sz="2400" dirty="0" err="1" smtClean="0">
                <a:solidFill>
                  <a:schemeClr val="bg1"/>
                </a:solidFill>
              </a:rPr>
              <a:t>I’m</a:t>
            </a:r>
            <a:r>
              <a:rPr lang="es-ES_tradnl" sz="2400" dirty="0" smtClean="0">
                <a:solidFill>
                  <a:schemeClr val="bg1"/>
                </a:solidFill>
              </a:rPr>
              <a:t> a </a:t>
            </a:r>
            <a:r>
              <a:rPr lang="es-ES_tradnl" sz="2400" b="1" dirty="0" smtClean="0">
                <a:solidFill>
                  <a:srgbClr val="FF0000"/>
                </a:solidFill>
              </a:rPr>
              <a:t>British </a:t>
            </a:r>
            <a:r>
              <a:rPr lang="es-ES_tradnl" sz="2400" dirty="0" err="1" smtClean="0">
                <a:solidFill>
                  <a:schemeClr val="bg1"/>
                </a:solidFill>
              </a:rPr>
              <a:t>citizen</a:t>
            </a:r>
            <a:r>
              <a:rPr lang="es-ES_tradnl" sz="2400" dirty="0" smtClean="0">
                <a:solidFill>
                  <a:schemeClr val="bg1"/>
                </a:solidFill>
              </a:rPr>
              <a:t>, </a:t>
            </a:r>
            <a:r>
              <a:rPr lang="es-ES_tradnl" sz="2400" dirty="0" err="1" smtClean="0">
                <a:solidFill>
                  <a:schemeClr val="bg1"/>
                </a:solidFill>
              </a:rPr>
              <a:t>but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I’m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not</a:t>
            </a:r>
            <a:r>
              <a:rPr lang="es-ES_tradnl" sz="2400" dirty="0" smtClean="0">
                <a:solidFill>
                  <a:schemeClr val="bg1"/>
                </a:solidFill>
              </a:rPr>
              <a:t> English.</a:t>
            </a:r>
            <a:endParaRPr lang="es-ES" sz="2400" dirty="0">
              <a:solidFill>
                <a:schemeClr val="bg1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765721" y="2643094"/>
            <a:ext cx="2378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 smtClean="0">
                <a:solidFill>
                  <a:schemeClr val="bg1"/>
                </a:solidFill>
              </a:rPr>
              <a:t>The</a:t>
            </a:r>
            <a:r>
              <a:rPr lang="es-ES_tradnl" sz="2000" b="1" dirty="0" smtClean="0">
                <a:solidFill>
                  <a:schemeClr val="bg1"/>
                </a:solidFill>
              </a:rPr>
              <a:t> </a:t>
            </a:r>
            <a:r>
              <a:rPr lang="es-ES_tradnl" sz="2000" b="1" dirty="0" err="1" smtClean="0">
                <a:solidFill>
                  <a:schemeClr val="bg1"/>
                </a:solidFill>
              </a:rPr>
              <a:t>daffodil</a:t>
            </a:r>
            <a:r>
              <a:rPr lang="es-ES_tradnl" sz="2000" b="1" dirty="0" smtClean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es-ES_tradnl" sz="2000" b="1" dirty="0" smtClean="0">
                <a:solidFill>
                  <a:schemeClr val="bg1"/>
                </a:solidFill>
              </a:rPr>
              <a:t>symbol of </a:t>
            </a:r>
            <a:r>
              <a:rPr lang="es-ES_tradnl" sz="2000" b="1" dirty="0" err="1" smtClean="0">
                <a:solidFill>
                  <a:schemeClr val="bg1"/>
                </a:solidFill>
              </a:rPr>
              <a:t>Wales</a:t>
            </a:r>
            <a:endParaRPr lang="es-ES" sz="20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http://3.bp.blogspot.com/_9AUe-UKeMCI/SanTgmohKrI/AAAAAAAABJM/Q4f9bTxaRgw/s320/Leek+and+daffodil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32"/>
          <a:stretch/>
        </p:blipFill>
        <p:spPr bwMode="auto">
          <a:xfrm>
            <a:off x="6876256" y="350460"/>
            <a:ext cx="1644105" cy="21797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Marco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351"/>
            </a:avLst>
          </a:prstGeom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48" y="1456662"/>
            <a:ext cx="3450051" cy="1036234"/>
          </a:xfrm>
          <a:prstGeom prst="rect">
            <a:avLst/>
          </a:prstGeom>
        </p:spPr>
      </p:pic>
      <p:sp>
        <p:nvSpPr>
          <p:cNvPr id="15" name="14 Elipse"/>
          <p:cNvSpPr/>
          <p:nvPr/>
        </p:nvSpPr>
        <p:spPr>
          <a:xfrm>
            <a:off x="5076056" y="5535845"/>
            <a:ext cx="288032" cy="288032"/>
          </a:xfrm>
          <a:prstGeom prst="ellipse">
            <a:avLst/>
          </a:prstGeom>
          <a:solidFill>
            <a:srgbClr val="66FF6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140297" y="5135735"/>
            <a:ext cx="1511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CARDIFF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 descr="http://rlv.zcache.com/cartoon_pembroke_welsh_corgi_business_card-p240542129559783412en3d3_40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750" b="76500" l="1500" r="62250">
                        <a14:foregroundMark x1="16000" y1="66500" x2="18500" y2="69250"/>
                        <a14:foregroundMark x1="41750" y1="64250" x2="45750" y2="6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38" t="25790" r="41072" b="26258"/>
          <a:stretch/>
        </p:blipFill>
        <p:spPr bwMode="auto">
          <a:xfrm flipH="1">
            <a:off x="1907704" y="4890976"/>
            <a:ext cx="1837266" cy="18269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u.jimdo.com/www32/o/s80497dafefc9b2b1/img/i604b598698ff8baa/1339256344/std/flagge-von-wales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358" y="548334"/>
            <a:ext cx="1144466" cy="764258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visalus-international-leaders.com/wp-content/themes/OptimizePress/timthumb.php?src=http://visalus-international-leaders.com/wp-content/uploads/2013/02/union_jack1.jpg&amp;h=144&amp;w=144&amp;zc=1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1" t="17291" r="5413" b="20027"/>
          <a:stretch/>
        </p:blipFill>
        <p:spPr bwMode="auto">
          <a:xfrm>
            <a:off x="455195" y="548334"/>
            <a:ext cx="1131963" cy="764258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12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429000"/>
            <a:ext cx="2089764" cy="32625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Llamada ovalada"/>
          <p:cNvSpPr/>
          <p:nvPr/>
        </p:nvSpPr>
        <p:spPr>
          <a:xfrm>
            <a:off x="683568" y="4437112"/>
            <a:ext cx="4120174" cy="1820247"/>
          </a:xfrm>
          <a:prstGeom prst="wedgeEllipseCallout">
            <a:avLst>
              <a:gd name="adj1" fmla="val 61466"/>
              <a:gd name="adj2" fmla="val -32730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lumMod val="65000"/>
                <a:lumOff val="35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smtClean="0">
                <a:solidFill>
                  <a:schemeClr val="bg1"/>
                </a:solidFill>
              </a:rPr>
              <a:t>I am </a:t>
            </a:r>
            <a:r>
              <a:rPr lang="es-ES_tradnl" sz="2400" b="1" dirty="0" err="1" smtClean="0">
                <a:solidFill>
                  <a:srgbClr val="FF0000"/>
                </a:solidFill>
              </a:rPr>
              <a:t>Northern</a:t>
            </a:r>
            <a:r>
              <a:rPr lang="es-ES_tradnl" sz="2400" b="1" dirty="0" smtClean="0">
                <a:solidFill>
                  <a:srgbClr val="FF0000"/>
                </a:solidFill>
              </a:rPr>
              <a:t> </a:t>
            </a:r>
            <a:r>
              <a:rPr lang="es-ES_tradnl" sz="2400" b="1" dirty="0" err="1" smtClean="0">
                <a:solidFill>
                  <a:srgbClr val="FF0000"/>
                </a:solidFill>
              </a:rPr>
              <a:t>Irish</a:t>
            </a:r>
            <a:r>
              <a:rPr lang="es-ES_tradnl" sz="2400" b="1" dirty="0" smtClean="0">
                <a:solidFill>
                  <a:srgbClr val="FF0000"/>
                </a:solidFill>
              </a:rPr>
              <a:t> </a:t>
            </a:r>
            <a:r>
              <a:rPr lang="es-ES_tradnl" sz="2400" dirty="0" smtClean="0">
                <a:solidFill>
                  <a:schemeClr val="bg1"/>
                </a:solidFill>
              </a:rPr>
              <a:t>and </a:t>
            </a:r>
            <a:r>
              <a:rPr lang="es-ES_tradnl" sz="2400" dirty="0" err="1" smtClean="0">
                <a:solidFill>
                  <a:schemeClr val="bg1"/>
                </a:solidFill>
              </a:rPr>
              <a:t>I’m</a:t>
            </a:r>
            <a:r>
              <a:rPr lang="es-ES_tradnl" sz="2400" dirty="0" smtClean="0">
                <a:solidFill>
                  <a:schemeClr val="bg1"/>
                </a:solidFill>
              </a:rPr>
              <a:t> a </a:t>
            </a:r>
            <a:r>
              <a:rPr lang="es-ES_tradnl" sz="2400" b="1" dirty="0" smtClean="0">
                <a:solidFill>
                  <a:srgbClr val="FF0000"/>
                </a:solidFill>
              </a:rPr>
              <a:t>British </a:t>
            </a:r>
            <a:r>
              <a:rPr lang="es-ES_tradnl" sz="2400" dirty="0" err="1" smtClean="0">
                <a:solidFill>
                  <a:schemeClr val="bg1"/>
                </a:solidFill>
              </a:rPr>
              <a:t>citizen</a:t>
            </a:r>
            <a:r>
              <a:rPr lang="es-ES_tradnl" sz="2400" dirty="0" smtClean="0">
                <a:solidFill>
                  <a:schemeClr val="bg1"/>
                </a:solidFill>
              </a:rPr>
              <a:t>, </a:t>
            </a:r>
            <a:r>
              <a:rPr lang="es-ES_tradnl" sz="2400" dirty="0" err="1" smtClean="0">
                <a:solidFill>
                  <a:schemeClr val="bg1"/>
                </a:solidFill>
              </a:rPr>
              <a:t>but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I’m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not</a:t>
            </a:r>
            <a:r>
              <a:rPr lang="es-ES_tradnl" sz="2400" dirty="0" smtClean="0">
                <a:solidFill>
                  <a:schemeClr val="bg1"/>
                </a:solidFill>
              </a:rPr>
              <a:t> English.</a:t>
            </a:r>
            <a:endParaRPr lang="es-ES" sz="2400" dirty="0">
              <a:solidFill>
                <a:schemeClr val="bg1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588224" y="2643094"/>
            <a:ext cx="2378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 smtClean="0">
                <a:solidFill>
                  <a:schemeClr val="bg1"/>
                </a:solidFill>
              </a:rPr>
              <a:t>The</a:t>
            </a:r>
            <a:r>
              <a:rPr lang="es-ES_tradnl" sz="2000" b="1" dirty="0" smtClean="0">
                <a:solidFill>
                  <a:schemeClr val="bg1"/>
                </a:solidFill>
              </a:rPr>
              <a:t> </a:t>
            </a:r>
            <a:r>
              <a:rPr lang="es-ES_tradnl" sz="2000" b="1" dirty="0" err="1" smtClean="0">
                <a:solidFill>
                  <a:schemeClr val="bg1"/>
                </a:solidFill>
              </a:rPr>
              <a:t>shamrock</a:t>
            </a:r>
            <a:r>
              <a:rPr lang="es-ES_tradnl" sz="2000" b="1" dirty="0" smtClean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es-ES_tradnl" sz="2000" b="1" dirty="0" smtClean="0">
                <a:solidFill>
                  <a:schemeClr val="bg1"/>
                </a:solidFill>
              </a:rPr>
              <a:t>symbol of </a:t>
            </a:r>
            <a:r>
              <a:rPr lang="es-ES_tradnl" sz="2000" b="1" dirty="0" err="1" smtClean="0">
                <a:solidFill>
                  <a:schemeClr val="bg1"/>
                </a:solidFill>
              </a:rPr>
              <a:t>Ireland</a:t>
            </a:r>
            <a:endParaRPr lang="es-ES" sz="2000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http://doit101.com/clipart/shamrock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00" b="100000" l="5250" r="97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478" y="551910"/>
            <a:ext cx="2081808" cy="20818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Marco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351"/>
            </a:avLst>
          </a:prstGeom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56" y="1438781"/>
            <a:ext cx="3041653" cy="1414155"/>
          </a:xfrm>
          <a:prstGeom prst="rect">
            <a:avLst/>
          </a:prstGeom>
        </p:spPr>
      </p:pic>
      <p:sp>
        <p:nvSpPr>
          <p:cNvPr id="13" name="12 Elipse"/>
          <p:cNvSpPr/>
          <p:nvPr/>
        </p:nvSpPr>
        <p:spPr>
          <a:xfrm>
            <a:off x="3270593" y="3350980"/>
            <a:ext cx="288032" cy="288032"/>
          </a:xfrm>
          <a:prstGeom prst="ellipse">
            <a:avLst/>
          </a:prstGeom>
          <a:solidFill>
            <a:srgbClr val="66FF6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2267744" y="3028890"/>
            <a:ext cx="1511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BELFAST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2" descr="http://img0043.popscreencdn.com/121957383_amazoncom-northern-ireland-flag-3ft-x-5ft-patio-lawn-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28" b="19402"/>
          <a:stretch/>
        </p:blipFill>
        <p:spPr bwMode="auto">
          <a:xfrm>
            <a:off x="1910547" y="551910"/>
            <a:ext cx="1149285" cy="76068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visalus-international-leaders.com/wp-content/themes/OptimizePress/timthumb.php?src=http://visalus-international-leaders.com/wp-content/uploads/2013/02/union_jack1.jpg&amp;h=144&amp;w=144&amp;zc=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1" t="17291" r="5413" b="20027"/>
          <a:stretch/>
        </p:blipFill>
        <p:spPr bwMode="auto">
          <a:xfrm>
            <a:off x="455195" y="548334"/>
            <a:ext cx="1131963" cy="764258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28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159896"/>
            <a:ext cx="1944216" cy="34821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11 CuadroTexto"/>
          <p:cNvSpPr txBox="1"/>
          <p:nvPr/>
        </p:nvSpPr>
        <p:spPr>
          <a:xfrm>
            <a:off x="6516216" y="2643094"/>
            <a:ext cx="2378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 smtClean="0">
                <a:solidFill>
                  <a:schemeClr val="bg1"/>
                </a:solidFill>
              </a:rPr>
              <a:t>The</a:t>
            </a:r>
            <a:r>
              <a:rPr lang="es-ES_tradnl" sz="2000" b="1" dirty="0" smtClean="0">
                <a:solidFill>
                  <a:schemeClr val="bg1"/>
                </a:solidFill>
              </a:rPr>
              <a:t> </a:t>
            </a:r>
            <a:r>
              <a:rPr lang="es-ES_tradnl" sz="2000" b="1" dirty="0" err="1" smtClean="0">
                <a:solidFill>
                  <a:schemeClr val="bg1"/>
                </a:solidFill>
              </a:rPr>
              <a:t>shamrock</a:t>
            </a:r>
            <a:r>
              <a:rPr lang="es-ES_tradnl" sz="2000" b="1" dirty="0" smtClean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es-ES_tradnl" sz="2000" b="1" dirty="0" smtClean="0">
                <a:solidFill>
                  <a:schemeClr val="bg1"/>
                </a:solidFill>
              </a:rPr>
              <a:t>symbol of </a:t>
            </a:r>
            <a:r>
              <a:rPr lang="es-ES_tradnl" sz="2000" b="1" dirty="0" err="1" smtClean="0">
                <a:solidFill>
                  <a:schemeClr val="bg1"/>
                </a:solidFill>
              </a:rPr>
              <a:t>Ireland</a:t>
            </a:r>
            <a:endParaRPr lang="es-ES" sz="2000" b="1" dirty="0">
              <a:solidFill>
                <a:schemeClr val="bg1"/>
              </a:solidFill>
            </a:endParaRPr>
          </a:p>
        </p:txBody>
      </p:sp>
      <p:pic>
        <p:nvPicPr>
          <p:cNvPr id="19" name="Picture 2" descr="http://doit101.com/clipart/shamrock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00" b="100000" l="5250" r="9775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51910"/>
            <a:ext cx="2081808" cy="20818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19 Llamada ovalada"/>
          <p:cNvSpPr/>
          <p:nvPr/>
        </p:nvSpPr>
        <p:spPr>
          <a:xfrm>
            <a:off x="539552" y="2843477"/>
            <a:ext cx="3182346" cy="1459077"/>
          </a:xfrm>
          <a:prstGeom prst="wedgeEllipseCallout">
            <a:avLst>
              <a:gd name="adj1" fmla="val 61364"/>
              <a:gd name="adj2" fmla="val 64465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lumMod val="65000"/>
                <a:lumOff val="35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smtClean="0">
                <a:solidFill>
                  <a:schemeClr val="bg1"/>
                </a:solidFill>
              </a:rPr>
              <a:t>I am </a:t>
            </a:r>
            <a:r>
              <a:rPr lang="es-ES_tradnl" sz="2400" b="1" dirty="0" err="1" smtClean="0">
                <a:solidFill>
                  <a:srgbClr val="FF0000"/>
                </a:solidFill>
              </a:rPr>
              <a:t>Irish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but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I’m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not</a:t>
            </a:r>
            <a:r>
              <a:rPr lang="es-ES_tradnl" sz="2400" dirty="0" smtClean="0">
                <a:solidFill>
                  <a:schemeClr val="bg1"/>
                </a:solidFill>
              </a:rPr>
              <a:t> British </a:t>
            </a:r>
            <a:r>
              <a:rPr lang="es-ES_tradnl" sz="2400" dirty="0" err="1" smtClean="0">
                <a:solidFill>
                  <a:schemeClr val="bg1"/>
                </a:solidFill>
              </a:rPr>
              <a:t>or</a:t>
            </a:r>
            <a:r>
              <a:rPr lang="es-ES_tradnl" sz="2400" dirty="0" smtClean="0">
                <a:solidFill>
                  <a:schemeClr val="bg1"/>
                </a:solidFill>
              </a:rPr>
              <a:t> English.</a:t>
            </a:r>
            <a:endParaRPr lang="es-ES" sz="2400" dirty="0">
              <a:solidFill>
                <a:schemeClr val="bg1"/>
              </a:solidFill>
            </a:endParaRPr>
          </a:p>
        </p:txBody>
      </p:sp>
      <p:sp>
        <p:nvSpPr>
          <p:cNvPr id="8" name="7 Marco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351"/>
            </a:avLst>
          </a:prstGeom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14" y="404664"/>
            <a:ext cx="3163563" cy="2059026"/>
          </a:xfrm>
          <a:prstGeom prst="rect">
            <a:avLst/>
          </a:prstGeom>
        </p:spPr>
      </p:pic>
      <p:sp>
        <p:nvSpPr>
          <p:cNvPr id="9" name="8 Elipse"/>
          <p:cNvSpPr/>
          <p:nvPr/>
        </p:nvSpPr>
        <p:spPr>
          <a:xfrm>
            <a:off x="5832140" y="3444048"/>
            <a:ext cx="288032" cy="288032"/>
          </a:xfrm>
          <a:prstGeom prst="ellipse">
            <a:avLst/>
          </a:prstGeom>
          <a:solidFill>
            <a:srgbClr val="66FF6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6084168" y="3388930"/>
            <a:ext cx="1187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DUBLIN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6" descr="http://th01.deviantart.net/fs71/150/i/2010/276/a/2/ireland_flag_by_cartoon_gal-d2ztkf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5696" y="332656"/>
            <a:ext cx="1152128" cy="62983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418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freegreatpicture.com/files/191/20288-gyrosigma-light-blue-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1" y="2653476"/>
            <a:ext cx="2540247" cy="40158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3 CuadroTexto"/>
          <p:cNvSpPr txBox="1"/>
          <p:nvPr/>
        </p:nvSpPr>
        <p:spPr>
          <a:xfrm>
            <a:off x="611560" y="4717556"/>
            <a:ext cx="4896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 err="1" smtClean="0">
                <a:solidFill>
                  <a:schemeClr val="bg1"/>
                </a:solidFill>
              </a:rPr>
              <a:t>This</a:t>
            </a:r>
            <a:r>
              <a:rPr lang="es-ES_tradnl" sz="2800" dirty="0" smtClean="0">
                <a:solidFill>
                  <a:schemeClr val="bg1"/>
                </a:solidFill>
              </a:rPr>
              <a:t> </a:t>
            </a:r>
            <a:r>
              <a:rPr lang="es-ES_tradnl" sz="2800" dirty="0" err="1" smtClean="0">
                <a:solidFill>
                  <a:schemeClr val="bg1"/>
                </a:solidFill>
              </a:rPr>
              <a:t>is</a:t>
            </a:r>
            <a:r>
              <a:rPr lang="es-ES_tradnl" sz="2800" dirty="0" smtClean="0">
                <a:solidFill>
                  <a:schemeClr val="bg1"/>
                </a:solidFill>
              </a:rPr>
              <a:t> </a:t>
            </a:r>
            <a:r>
              <a:rPr lang="es-ES_tradnl" sz="2800" dirty="0" err="1" smtClean="0">
                <a:solidFill>
                  <a:schemeClr val="bg1"/>
                </a:solidFill>
              </a:rPr>
              <a:t>the</a:t>
            </a:r>
            <a:r>
              <a:rPr lang="es-ES_tradnl" sz="2800" dirty="0" smtClean="0">
                <a:solidFill>
                  <a:schemeClr val="bg1"/>
                </a:solidFill>
              </a:rPr>
              <a:t> </a:t>
            </a:r>
            <a:r>
              <a:rPr lang="es-ES_tradnl" sz="2800" b="1" dirty="0" smtClean="0">
                <a:solidFill>
                  <a:srgbClr val="FF0000"/>
                </a:solidFill>
              </a:rPr>
              <a:t>“UNION JACK”</a:t>
            </a:r>
            <a:r>
              <a:rPr lang="es-ES_tradnl" sz="2800" dirty="0" smtClean="0">
                <a:solidFill>
                  <a:schemeClr val="bg1"/>
                </a:solidFill>
              </a:rPr>
              <a:t>, </a:t>
            </a:r>
            <a:r>
              <a:rPr lang="es-ES_tradnl" sz="2800" dirty="0" err="1" smtClean="0">
                <a:solidFill>
                  <a:schemeClr val="bg1"/>
                </a:solidFill>
              </a:rPr>
              <a:t>the</a:t>
            </a:r>
            <a:r>
              <a:rPr lang="es-ES_tradnl" sz="2800" dirty="0" smtClean="0">
                <a:solidFill>
                  <a:schemeClr val="bg1"/>
                </a:solidFill>
              </a:rPr>
              <a:t> </a:t>
            </a:r>
            <a:r>
              <a:rPr lang="es-ES_tradnl" sz="2800" b="1" dirty="0" err="1" smtClean="0">
                <a:solidFill>
                  <a:schemeClr val="bg2">
                    <a:lumMod val="75000"/>
                  </a:schemeClr>
                </a:solidFill>
              </a:rPr>
              <a:t>flag</a:t>
            </a:r>
            <a:r>
              <a:rPr lang="es-ES_tradnl" sz="2800" b="1" dirty="0" smtClean="0">
                <a:solidFill>
                  <a:schemeClr val="bg2">
                    <a:lumMod val="75000"/>
                  </a:schemeClr>
                </a:solidFill>
              </a:rPr>
              <a:t> of </a:t>
            </a:r>
            <a:r>
              <a:rPr lang="es-ES_tradnl" sz="2800" b="1" dirty="0" err="1" smtClean="0">
                <a:solidFill>
                  <a:schemeClr val="bg2">
                    <a:lumMod val="75000"/>
                  </a:schemeClr>
                </a:solidFill>
              </a:rPr>
              <a:t>the</a:t>
            </a:r>
            <a:r>
              <a:rPr lang="es-ES_tradnl" sz="2800" b="1" dirty="0" smtClean="0">
                <a:solidFill>
                  <a:schemeClr val="bg2">
                    <a:lumMod val="75000"/>
                  </a:schemeClr>
                </a:solidFill>
              </a:rPr>
              <a:t> UNITED KINGDOM</a:t>
            </a:r>
            <a:r>
              <a:rPr lang="es-ES_tradnl" sz="2800" dirty="0" smtClean="0">
                <a:solidFill>
                  <a:schemeClr val="bg1"/>
                </a:solidFill>
              </a:rPr>
              <a:t>.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21" name="20 Llamada ovalada"/>
          <p:cNvSpPr/>
          <p:nvPr/>
        </p:nvSpPr>
        <p:spPr>
          <a:xfrm>
            <a:off x="5364088" y="548680"/>
            <a:ext cx="3312368" cy="1429142"/>
          </a:xfrm>
          <a:prstGeom prst="wedgeEllipseCallout">
            <a:avLst>
              <a:gd name="adj1" fmla="val -5894"/>
              <a:gd name="adj2" fmla="val 87513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lumMod val="65000"/>
                <a:lumOff val="35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err="1" smtClean="0">
                <a:solidFill>
                  <a:schemeClr val="bg1"/>
                </a:solidFill>
              </a:rPr>
              <a:t>This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is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not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the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flag</a:t>
            </a:r>
            <a:r>
              <a:rPr lang="es-ES_tradnl" sz="2400" dirty="0" smtClean="0">
                <a:solidFill>
                  <a:schemeClr val="bg1"/>
                </a:solidFill>
              </a:rPr>
              <a:t> of </a:t>
            </a:r>
            <a:r>
              <a:rPr lang="es-ES_tradnl" sz="2400" dirty="0" err="1" smtClean="0">
                <a:solidFill>
                  <a:schemeClr val="bg1"/>
                </a:solidFill>
              </a:rPr>
              <a:t>England</a:t>
            </a:r>
            <a:endParaRPr lang="es-ES" sz="2400" b="1" dirty="0">
              <a:solidFill>
                <a:srgbClr val="FF0000"/>
              </a:solidFill>
            </a:endParaRPr>
          </a:p>
        </p:txBody>
      </p:sp>
      <p:sp>
        <p:nvSpPr>
          <p:cNvPr id="24" name="23 Marco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351"/>
            </a:avLst>
          </a:prstGeom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61334"/>
            <a:ext cx="4989361" cy="9265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46" name="Picture 2" descr="http://www.aspexdesign.co.uk/flags/british-flag-01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1484784"/>
            <a:ext cx="4274840" cy="29923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830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freegreatpicture.com/files/191/20288-gyrosigma-light-blue-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Llamada ovalada"/>
          <p:cNvSpPr/>
          <p:nvPr/>
        </p:nvSpPr>
        <p:spPr>
          <a:xfrm>
            <a:off x="5292080" y="332656"/>
            <a:ext cx="3528392" cy="1944216"/>
          </a:xfrm>
          <a:prstGeom prst="wedgeEllipseCallout">
            <a:avLst>
              <a:gd name="adj1" fmla="val -681"/>
              <a:gd name="adj2" fmla="val 66817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lumMod val="65000"/>
                <a:lumOff val="35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err="1" smtClean="0">
                <a:solidFill>
                  <a:schemeClr val="bg1"/>
                </a:solidFill>
              </a:rPr>
              <a:t>It’s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the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combination</a:t>
            </a:r>
            <a:r>
              <a:rPr lang="es-ES_tradnl" sz="2400" dirty="0" smtClean="0">
                <a:solidFill>
                  <a:schemeClr val="bg1"/>
                </a:solidFill>
              </a:rPr>
              <a:t> of </a:t>
            </a:r>
            <a:r>
              <a:rPr lang="es-ES_tradnl" sz="2400" dirty="0" err="1" smtClean="0">
                <a:solidFill>
                  <a:schemeClr val="bg1"/>
                </a:solidFill>
              </a:rPr>
              <a:t>the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flags</a:t>
            </a:r>
            <a:r>
              <a:rPr lang="es-ES_tradnl" sz="2400" dirty="0" smtClean="0">
                <a:solidFill>
                  <a:schemeClr val="bg1"/>
                </a:solidFill>
              </a:rPr>
              <a:t> of </a:t>
            </a:r>
            <a:r>
              <a:rPr lang="es-ES_tradnl" sz="2400" dirty="0" err="1" smtClean="0">
                <a:solidFill>
                  <a:schemeClr val="bg1"/>
                </a:solidFill>
              </a:rPr>
              <a:t>England</a:t>
            </a:r>
            <a:r>
              <a:rPr lang="es-ES_tradnl" sz="2400" dirty="0" smtClean="0">
                <a:solidFill>
                  <a:schemeClr val="bg1"/>
                </a:solidFill>
              </a:rPr>
              <a:t>, Scotland and </a:t>
            </a:r>
            <a:r>
              <a:rPr lang="es-ES_tradnl" sz="2400" dirty="0" err="1" smtClean="0">
                <a:solidFill>
                  <a:schemeClr val="bg1"/>
                </a:solidFill>
              </a:rPr>
              <a:t>Ireland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endParaRPr lang="es-ES" sz="2400" b="1" dirty="0">
              <a:solidFill>
                <a:srgbClr val="FF0000"/>
              </a:solidFill>
            </a:endParaRPr>
          </a:p>
        </p:txBody>
      </p:sp>
      <p:grpSp>
        <p:nvGrpSpPr>
          <p:cNvPr id="5" name="4 Grupo"/>
          <p:cNvGrpSpPr/>
          <p:nvPr/>
        </p:nvGrpSpPr>
        <p:grpSpPr>
          <a:xfrm>
            <a:off x="395536" y="1268760"/>
            <a:ext cx="3804570" cy="1573397"/>
            <a:chOff x="395536" y="1268760"/>
            <a:chExt cx="3804570" cy="1573397"/>
          </a:xfrm>
        </p:grpSpPr>
        <p:pic>
          <p:nvPicPr>
            <p:cNvPr id="9" name="Picture 6" descr="http://upload.wikimedia.org/wikipedia/commons/thumb/a/a9/Flag_of_England_%28bordered%29.svg/320px-Flag_of_England_%28bordered%29.sv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268760"/>
              <a:ext cx="1655877" cy="111395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https://encrypted-tbn2.gstatic.com/images?q=tbn:ANd9GcSj7hk4RJV9JD_C_KYRkxcZT6JJqr0b6zHGNxmTuM3VfYY8XI_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5776" y="1289919"/>
              <a:ext cx="1644330" cy="109279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1 CuadroTexto"/>
            <p:cNvSpPr txBox="1"/>
            <p:nvPr/>
          </p:nvSpPr>
          <p:spPr>
            <a:xfrm>
              <a:off x="2039866" y="1433935"/>
              <a:ext cx="51621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 dirty="0" smtClean="0">
                  <a:solidFill>
                    <a:schemeClr val="bg1"/>
                  </a:solidFill>
                </a:rPr>
                <a:t>+</a:t>
              </a:r>
              <a:endParaRPr lang="es-ES" sz="4400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24 CuadroTexto"/>
            <p:cNvSpPr txBox="1"/>
            <p:nvPr/>
          </p:nvSpPr>
          <p:spPr>
            <a:xfrm>
              <a:off x="431386" y="2442047"/>
              <a:ext cx="15841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000" b="1" dirty="0" smtClean="0">
                  <a:solidFill>
                    <a:schemeClr val="bg1"/>
                  </a:solidFill>
                </a:rPr>
                <a:t>ENGLAND</a:t>
              </a:r>
              <a:endParaRPr lang="es-E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25 CuadroTexto"/>
            <p:cNvSpPr txBox="1"/>
            <p:nvPr/>
          </p:nvSpPr>
          <p:spPr>
            <a:xfrm>
              <a:off x="2585853" y="2442047"/>
              <a:ext cx="15841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000" b="1" dirty="0" smtClean="0">
                  <a:solidFill>
                    <a:schemeClr val="bg1"/>
                  </a:solidFill>
                </a:rPr>
                <a:t>SCOTLAND</a:t>
              </a:r>
              <a:endParaRPr lang="es-E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6 Grupo"/>
          <p:cNvGrpSpPr/>
          <p:nvPr/>
        </p:nvGrpSpPr>
        <p:grpSpPr>
          <a:xfrm>
            <a:off x="1457880" y="2370039"/>
            <a:ext cx="1680186" cy="2396008"/>
            <a:chOff x="1457880" y="2370039"/>
            <a:chExt cx="1680186" cy="2396008"/>
          </a:xfrm>
        </p:grpSpPr>
        <p:sp>
          <p:nvSpPr>
            <p:cNvPr id="3" name="2 Flecha abajo"/>
            <p:cNvSpPr/>
            <p:nvPr/>
          </p:nvSpPr>
          <p:spPr>
            <a:xfrm>
              <a:off x="2107024" y="2370039"/>
              <a:ext cx="381899" cy="504056"/>
            </a:xfrm>
            <a:prstGeom prst="downArrow">
              <a:avLst>
                <a:gd name="adj1" fmla="val 42853"/>
                <a:gd name="adj2" fmla="val 50000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3" name="Picture 2" descr="http://upload.wikimedia.org/wikipedia/commons/thumb/1/17/Union_flag_1606_%28Kings_Colors%29.svg/450px-Union_flag_1606_%28Kings_Colors%29.svg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7880" y="3018111"/>
              <a:ext cx="1680186" cy="100811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26 CuadroTexto"/>
            <p:cNvSpPr txBox="1"/>
            <p:nvPr/>
          </p:nvSpPr>
          <p:spPr>
            <a:xfrm>
              <a:off x="1486365" y="4058161"/>
              <a:ext cx="1584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000" b="1" dirty="0" smtClean="0">
                  <a:solidFill>
                    <a:schemeClr val="bg1"/>
                  </a:solidFill>
                </a:rPr>
                <a:t>UNION FLAG (1606)</a:t>
              </a:r>
              <a:endParaRPr lang="es-E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9 Grupo"/>
          <p:cNvGrpSpPr/>
          <p:nvPr/>
        </p:nvGrpSpPr>
        <p:grpSpPr>
          <a:xfrm>
            <a:off x="3124615" y="3025421"/>
            <a:ext cx="2100393" cy="1432850"/>
            <a:chOff x="3124615" y="3025421"/>
            <a:chExt cx="2100393" cy="1432850"/>
          </a:xfrm>
        </p:grpSpPr>
        <p:pic>
          <p:nvPicPr>
            <p:cNvPr id="14" name="Picture 2" descr="https://encrypted-tbn2.gstatic.com/images?q=tbn:ANd9GcQFUgdUlJv6LRILNN64DM8fdsyHInglLHiXN1yVRIccIVy_OmX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0832" y="3025421"/>
              <a:ext cx="1507232" cy="100080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14 CuadroTexto"/>
            <p:cNvSpPr txBox="1"/>
            <p:nvPr/>
          </p:nvSpPr>
          <p:spPr>
            <a:xfrm>
              <a:off x="3124615" y="3141101"/>
              <a:ext cx="51621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 dirty="0" smtClean="0">
                  <a:solidFill>
                    <a:schemeClr val="bg1"/>
                  </a:solidFill>
                </a:rPr>
                <a:t>+</a:t>
              </a:r>
              <a:endParaRPr lang="es-ES" sz="4400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27 CuadroTexto"/>
            <p:cNvSpPr txBox="1"/>
            <p:nvPr/>
          </p:nvSpPr>
          <p:spPr>
            <a:xfrm>
              <a:off x="3640832" y="4058161"/>
              <a:ext cx="15841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000" b="1" dirty="0" smtClean="0">
                  <a:solidFill>
                    <a:schemeClr val="bg1"/>
                  </a:solidFill>
                </a:rPr>
                <a:t>IRELAND</a:t>
              </a:r>
              <a:endParaRPr lang="es-E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1" name="30 Marco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351"/>
            </a:avLst>
          </a:prstGeom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36" name="35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1" y="2653476"/>
            <a:ext cx="2540247" cy="40158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28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61334"/>
            <a:ext cx="4989361" cy="9265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3 Grupo"/>
          <p:cNvGrpSpPr/>
          <p:nvPr/>
        </p:nvGrpSpPr>
        <p:grpSpPr>
          <a:xfrm>
            <a:off x="2267744" y="4181018"/>
            <a:ext cx="2289507" cy="2312388"/>
            <a:chOff x="2267744" y="4181018"/>
            <a:chExt cx="2289507" cy="2312388"/>
          </a:xfrm>
        </p:grpSpPr>
        <p:sp>
          <p:nvSpPr>
            <p:cNvPr id="16" name="15 Flecha abajo"/>
            <p:cNvSpPr/>
            <p:nvPr/>
          </p:nvSpPr>
          <p:spPr>
            <a:xfrm>
              <a:off x="3191773" y="4181018"/>
              <a:ext cx="381899" cy="504056"/>
            </a:xfrm>
            <a:prstGeom prst="downArrow">
              <a:avLst>
                <a:gd name="adj1" fmla="val 42853"/>
                <a:gd name="adj2" fmla="val 50000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29 CuadroTexto"/>
            <p:cNvSpPr txBox="1"/>
            <p:nvPr/>
          </p:nvSpPr>
          <p:spPr>
            <a:xfrm>
              <a:off x="2267744" y="6093296"/>
              <a:ext cx="22895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000" b="1" dirty="0" smtClean="0">
                  <a:solidFill>
                    <a:schemeClr val="bg1"/>
                  </a:solidFill>
                </a:rPr>
                <a:t>UNION JACK (1801)</a:t>
              </a:r>
              <a:endParaRPr lang="es-ES" sz="2000" b="1" dirty="0">
                <a:solidFill>
                  <a:schemeClr val="bg1"/>
                </a:solidFill>
              </a:endParaRPr>
            </a:p>
          </p:txBody>
        </p:sp>
        <p:pic>
          <p:nvPicPr>
            <p:cNvPr id="32" name="Picture 2" descr="http://visalus-international-leaders.com/wp-content/themes/OptimizePress/timthumb.php?src=http://visalus-international-leaders.com/wp-content/uploads/2013/02/union_jack1.jpg&amp;h=144&amp;w=144&amp;zc=1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1" t="17291" r="5413" b="20027"/>
            <a:stretch/>
          </p:blipFill>
          <p:spPr bwMode="auto">
            <a:xfrm>
              <a:off x="2478832" y="4869160"/>
              <a:ext cx="1877144" cy="1158844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5112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freegreatpicture.com/files/191/20288-gyrosigma-light-blue-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Llamada ovalada"/>
          <p:cNvSpPr/>
          <p:nvPr/>
        </p:nvSpPr>
        <p:spPr>
          <a:xfrm>
            <a:off x="5292080" y="476672"/>
            <a:ext cx="3528392" cy="1944216"/>
          </a:xfrm>
          <a:prstGeom prst="wedgeEllipseCallout">
            <a:avLst>
              <a:gd name="adj1" fmla="val 9376"/>
              <a:gd name="adj2" fmla="val 64711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smtClean="0">
                <a:solidFill>
                  <a:srgbClr val="FF0000"/>
                </a:solidFill>
              </a:rPr>
              <a:t>London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is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the</a:t>
            </a:r>
            <a:r>
              <a:rPr lang="es-ES_tradnl" sz="2400" dirty="0" smtClean="0">
                <a:solidFill>
                  <a:schemeClr val="bg1"/>
                </a:solidFill>
              </a:rPr>
              <a:t> capital of </a:t>
            </a:r>
            <a:r>
              <a:rPr lang="es-ES_tradnl" sz="2400" b="1" dirty="0" err="1" smtClean="0">
                <a:solidFill>
                  <a:schemeClr val="accent1">
                    <a:lumMod val="75000"/>
                  </a:schemeClr>
                </a:solidFill>
              </a:rPr>
              <a:t>England</a:t>
            </a:r>
            <a:r>
              <a:rPr lang="es-ES_tradnl" sz="2400" dirty="0" smtClean="0">
                <a:solidFill>
                  <a:schemeClr val="bg1"/>
                </a:solidFill>
              </a:rPr>
              <a:t> and </a:t>
            </a:r>
            <a:r>
              <a:rPr lang="es-ES_tradnl" sz="2400" dirty="0" err="1" smtClean="0">
                <a:solidFill>
                  <a:schemeClr val="bg1"/>
                </a:solidFill>
              </a:rPr>
              <a:t>the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b="1" dirty="0" err="1" smtClean="0">
                <a:solidFill>
                  <a:schemeClr val="accent1">
                    <a:lumMod val="75000"/>
                  </a:schemeClr>
                </a:solidFill>
              </a:rPr>
              <a:t>United</a:t>
            </a:r>
            <a:r>
              <a:rPr lang="es-ES_tradnl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_tradnl" sz="2400" b="1" dirty="0" err="1" smtClean="0">
                <a:solidFill>
                  <a:schemeClr val="accent1">
                    <a:lumMod val="75000"/>
                  </a:schemeClr>
                </a:solidFill>
              </a:rPr>
              <a:t>Kingdom</a:t>
            </a:r>
            <a:endParaRPr lang="es-E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1" name="30 Marco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351"/>
            </a:avLst>
          </a:prstGeom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1026" name="Picture 2" descr="http://i1139.photobucket.com/albums/n551/zifang112/london-sess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3714" y1="85545" x2="53143" y2="86493"/>
                        <a14:foregroundMark x1="54095" y1="67773" x2="71619" y2="72038"/>
                        <a14:foregroundMark x1="55238" y1="66825" x2="66286" y2="69431"/>
                        <a14:foregroundMark x1="53714" y1="50948" x2="52571" y2="59005"/>
                        <a14:foregroundMark x1="59619" y1="51896" x2="62095" y2="52607"/>
                        <a14:foregroundMark x1="67048" y1="27014" x2="81524" y2="36019"/>
                        <a14:foregroundMark x1="39810" y1="26777" x2="43810" y2="32464"/>
                        <a14:foregroundMark x1="19238" y1="45498" x2="10476" y2="52844"/>
                        <a14:foregroundMark x1="9905" y1="47867" x2="11048" y2="56398"/>
                        <a14:foregroundMark x1="20571" y1="40995" x2="21714" y2="50948"/>
                        <a14:foregroundMark x1="14667" y1="52844" x2="9905" y2="66588"/>
                        <a14:foregroundMark x1="5905" y1="83412" x2="16571" y2="83175"/>
                        <a14:foregroundMark x1="81524" y1="83412" x2="94857" y2="83175"/>
                        <a14:foregroundMark x1="91238" y1="77725" x2="96571" y2="81517"/>
                        <a14:foregroundMark x1="57143" y1="94076" x2="61333" y2="94313"/>
                        <a14:foregroundMark x1="67810" y1="88863" x2="67048" y2="89810"/>
                        <a14:foregroundMark x1="58857" y1="61374" x2="67048" y2="64218"/>
                        <a14:foregroundMark x1="58857" y1="58768" x2="67238" y2="61137"/>
                        <a14:foregroundMark x1="59429" y1="63507" x2="59429" y2="63507"/>
                        <a14:foregroundMark x1="56381" y1="86493" x2="61333" y2="89810"/>
                        <a14:foregroundMark x1="58476" y1="91943" x2="61905" y2="92180"/>
                        <a14:foregroundMark x1="53143" y1="91943" x2="52000" y2="94313"/>
                        <a14:foregroundMark x1="57714" y1="72512" x2="56571" y2="75592"/>
                        <a14:foregroundMark x1="67810" y1="95735" x2="67048" y2="98104"/>
                        <a14:foregroundMark x1="67810" y1="58057" x2="67810" y2="62796"/>
                        <a14:foregroundMark x1="42476" y1="3081" x2="42476" y2="13507"/>
                        <a14:foregroundMark x1="40571" y1="18957" x2="46476" y2="19668"/>
                        <a14:foregroundMark x1="58095" y1="48104" x2="62667" y2="52133"/>
                        <a14:foregroundMark x1="57905" y1="51422" x2="59429" y2="53555"/>
                        <a14:foregroundMark x1="62286" y1="50948" x2="63048" y2="53081"/>
                        <a14:backgroundMark x1="87429" y1="80095" x2="87429" y2="80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464" y="1770215"/>
            <a:ext cx="5467824" cy="439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35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217" y="2847442"/>
            <a:ext cx="2540247" cy="38219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48680"/>
            <a:ext cx="4083983" cy="10362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05" y="2359844"/>
            <a:ext cx="2499154" cy="43095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491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http://www.airplanepicture.org/wp-content/uploads/2011/09/Airplane-Pic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62250" y1="26202" x2="34625" y2="28606"/>
                        <a14:backgroundMark x1="16500" y1="53606" x2="31375" y2="61298"/>
                        <a14:backgroundMark x1="62750" y1="68269" x2="90875" y2="61538"/>
                        <a14:backgroundMark x1="2250" y1="17788" x2="5750" y2="30288"/>
                        <a14:backgroundMark x1="7625" y1="32452" x2="10250" y2="40865"/>
                        <a14:backgroundMark x1="14000" y1="60577" x2="6125" y2="78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08" y="1318766"/>
            <a:ext cx="5144299" cy="267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Llamada ovalada"/>
          <p:cNvSpPr/>
          <p:nvPr/>
        </p:nvSpPr>
        <p:spPr>
          <a:xfrm>
            <a:off x="5916907" y="1243134"/>
            <a:ext cx="1800200" cy="653112"/>
          </a:xfrm>
          <a:prstGeom prst="wedgeEllipseCallout">
            <a:avLst>
              <a:gd name="adj1" fmla="val -65562"/>
              <a:gd name="adj2" fmla="val 106555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err="1" smtClean="0">
                <a:solidFill>
                  <a:schemeClr val="bg1"/>
                </a:solidFill>
              </a:rPr>
              <a:t>That’s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b="1" dirty="0" err="1" smtClean="0">
                <a:solidFill>
                  <a:srgbClr val="FF0000"/>
                </a:solidFill>
              </a:rPr>
              <a:t>England</a:t>
            </a:r>
            <a:r>
              <a:rPr lang="es-ES_tradnl" dirty="0" smtClean="0">
                <a:solidFill>
                  <a:schemeClr val="bg1"/>
                </a:solidFill>
              </a:rPr>
              <a:t>!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9" name="8 Llamada ovalada"/>
          <p:cNvSpPr/>
          <p:nvPr/>
        </p:nvSpPr>
        <p:spPr>
          <a:xfrm>
            <a:off x="4517025" y="476492"/>
            <a:ext cx="3096344" cy="653112"/>
          </a:xfrm>
          <a:prstGeom prst="wedgeEllipseCallout">
            <a:avLst>
              <a:gd name="adj1" fmla="val -46684"/>
              <a:gd name="adj2" fmla="val 250740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err="1" smtClean="0">
                <a:solidFill>
                  <a:schemeClr val="bg1"/>
                </a:solidFill>
              </a:rPr>
              <a:t>That’s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b="1" dirty="0" smtClean="0">
                <a:solidFill>
                  <a:srgbClr val="FF0000"/>
                </a:solidFill>
              </a:rPr>
              <a:t>Great </a:t>
            </a:r>
            <a:r>
              <a:rPr lang="es-ES_tradnl" b="1" dirty="0" err="1" smtClean="0">
                <a:solidFill>
                  <a:srgbClr val="FF0000"/>
                </a:solidFill>
              </a:rPr>
              <a:t>Britain</a:t>
            </a:r>
            <a:r>
              <a:rPr lang="es-ES_tradnl" dirty="0" smtClean="0">
                <a:solidFill>
                  <a:schemeClr val="bg1"/>
                </a:solidFill>
              </a:rPr>
              <a:t>!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0" name="9 Llamada ovalada"/>
          <p:cNvSpPr/>
          <p:nvPr/>
        </p:nvSpPr>
        <p:spPr>
          <a:xfrm>
            <a:off x="3317855" y="992210"/>
            <a:ext cx="1800200" cy="653112"/>
          </a:xfrm>
          <a:prstGeom prst="wedgeEllipseCallout">
            <a:avLst>
              <a:gd name="adj1" fmla="val -2638"/>
              <a:gd name="adj2" fmla="val 169245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err="1" smtClean="0">
                <a:solidFill>
                  <a:schemeClr val="bg1"/>
                </a:solidFill>
              </a:rPr>
              <a:t>That’s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b="1" dirty="0" smtClean="0">
                <a:solidFill>
                  <a:srgbClr val="FF0000"/>
                </a:solidFill>
              </a:rPr>
              <a:t>UK</a:t>
            </a:r>
            <a:r>
              <a:rPr lang="es-ES_tradnl" dirty="0" smtClean="0">
                <a:solidFill>
                  <a:schemeClr val="bg1"/>
                </a:solidFill>
              </a:rPr>
              <a:t>!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1" name="10 Llamada ovalada"/>
          <p:cNvSpPr/>
          <p:nvPr/>
        </p:nvSpPr>
        <p:spPr>
          <a:xfrm>
            <a:off x="2212768" y="276769"/>
            <a:ext cx="1509062" cy="794471"/>
          </a:xfrm>
          <a:prstGeom prst="wedgeEllipseCallout">
            <a:avLst>
              <a:gd name="adj1" fmla="val 19248"/>
              <a:gd name="adj2" fmla="val 226231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err="1" smtClean="0">
                <a:solidFill>
                  <a:schemeClr val="bg1"/>
                </a:solidFill>
              </a:rPr>
              <a:t>That’s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b="1" dirty="0" err="1" smtClean="0">
                <a:solidFill>
                  <a:srgbClr val="FF0000"/>
                </a:solidFill>
              </a:rPr>
              <a:t>Britain</a:t>
            </a:r>
            <a:r>
              <a:rPr lang="es-ES_tradnl" dirty="0" smtClean="0">
                <a:solidFill>
                  <a:schemeClr val="bg1"/>
                </a:solidFill>
              </a:rPr>
              <a:t>!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2" name="11 Llamada ovalada"/>
          <p:cNvSpPr/>
          <p:nvPr/>
        </p:nvSpPr>
        <p:spPr>
          <a:xfrm>
            <a:off x="707563" y="803048"/>
            <a:ext cx="1800200" cy="880173"/>
          </a:xfrm>
          <a:prstGeom prst="wedgeEllipseCallout">
            <a:avLst>
              <a:gd name="adj1" fmla="val 51947"/>
              <a:gd name="adj2" fmla="val 142952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err="1" smtClean="0">
                <a:solidFill>
                  <a:schemeClr val="bg1"/>
                </a:solidFill>
              </a:rPr>
              <a:t>Those</a:t>
            </a:r>
            <a:r>
              <a:rPr lang="es-ES_tradnl" dirty="0" smtClean="0">
                <a:solidFill>
                  <a:schemeClr val="bg1"/>
                </a:solidFill>
              </a:rPr>
              <a:t> are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b="1" dirty="0" smtClean="0">
                <a:solidFill>
                  <a:srgbClr val="FF0000"/>
                </a:solidFill>
              </a:rPr>
              <a:t>British Isles</a:t>
            </a:r>
            <a:r>
              <a:rPr lang="es-ES_tradnl" dirty="0" smtClean="0">
                <a:solidFill>
                  <a:schemeClr val="bg1"/>
                </a:solidFill>
              </a:rPr>
              <a:t>!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824477" y="4653136"/>
            <a:ext cx="5040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b="1" dirty="0" err="1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</a:t>
            </a:r>
            <a:r>
              <a:rPr lang="es-ES_tradnl" sz="4800" b="1" dirty="0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4800" b="1" dirty="0" err="1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</a:t>
            </a:r>
            <a:r>
              <a:rPr lang="es-ES_tradnl" sz="4800" b="1" dirty="0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4800" b="1" dirty="0" err="1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es-ES_tradnl" sz="4800" b="1" dirty="0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4800" b="1" dirty="0" err="1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</a:t>
            </a:r>
            <a:r>
              <a:rPr lang="es-ES_tradnl" sz="4800" b="1" dirty="0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</a:t>
            </a:r>
            <a:r>
              <a:rPr lang="es-ES_tradnl" sz="4800" b="1" dirty="0" err="1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talking</a:t>
            </a:r>
            <a:r>
              <a:rPr lang="es-ES_tradnl" sz="4800" b="1" dirty="0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about</a:t>
            </a:r>
            <a:endParaRPr lang="es-ES" sz="4800" b="1" dirty="0">
              <a:ln w="28575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Marco"/>
          <p:cNvSpPr/>
          <p:nvPr/>
        </p:nvSpPr>
        <p:spPr>
          <a:xfrm>
            <a:off x="15076" y="0"/>
            <a:ext cx="9144000" cy="6858000"/>
          </a:xfrm>
          <a:prstGeom prst="frame">
            <a:avLst>
              <a:gd name="adj1" fmla="val 2351"/>
            </a:avLst>
          </a:prstGeom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59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2" grpId="0" animBg="1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freegreatpicture.com/files/191/20288-gyrosigma-light-blue-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60" y="0"/>
            <a:ext cx="8492879" cy="6858000"/>
          </a:xfrm>
          <a:prstGeom prst="rect">
            <a:avLst/>
          </a:prstGeom>
        </p:spPr>
      </p:pic>
      <p:sp>
        <p:nvSpPr>
          <p:cNvPr id="31" name="30 Marco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351"/>
            </a:avLst>
          </a:prstGeom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36" name="3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50355"/>
            <a:ext cx="1491103" cy="2357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279990"/>
            <a:ext cx="1743128" cy="2484607"/>
          </a:xfrm>
          <a:prstGeom prst="rect">
            <a:avLst/>
          </a:prstGeom>
        </p:spPr>
      </p:pic>
      <p:sp>
        <p:nvSpPr>
          <p:cNvPr id="21" name="20 Llamada ovalada"/>
          <p:cNvSpPr/>
          <p:nvPr/>
        </p:nvSpPr>
        <p:spPr>
          <a:xfrm>
            <a:off x="2192543" y="548680"/>
            <a:ext cx="4763189" cy="1944216"/>
          </a:xfrm>
          <a:prstGeom prst="wedgeEllipseCallout">
            <a:avLst>
              <a:gd name="adj1" fmla="val -39895"/>
              <a:gd name="adj2" fmla="val 63814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 smtClean="0">
                <a:solidFill>
                  <a:schemeClr val="bg1"/>
                </a:solidFill>
              </a:rPr>
              <a:t>Is</a:t>
            </a:r>
            <a:r>
              <a:rPr lang="es-ES_tradnl" sz="4000" b="1" dirty="0">
                <a:solidFill>
                  <a:schemeClr val="bg1"/>
                </a:solidFill>
              </a:rPr>
              <a:t> </a:t>
            </a:r>
            <a:r>
              <a:rPr lang="es-ES_tradnl" sz="4000" b="1" dirty="0" err="1" smtClean="0">
                <a:solidFill>
                  <a:schemeClr val="bg1"/>
                </a:solidFill>
              </a:rPr>
              <a:t>everything</a:t>
            </a:r>
            <a:r>
              <a:rPr lang="es-ES_tradnl" sz="4000" b="1" dirty="0" smtClean="0">
                <a:solidFill>
                  <a:schemeClr val="bg1"/>
                </a:solidFill>
              </a:rPr>
              <a:t> </a:t>
            </a:r>
            <a:r>
              <a:rPr lang="es-ES_tradnl" sz="4000" b="1" dirty="0" err="1" smtClean="0">
                <a:solidFill>
                  <a:schemeClr val="bg1"/>
                </a:solidFill>
              </a:rPr>
              <a:t>clear</a:t>
            </a:r>
            <a:r>
              <a:rPr lang="es-ES_tradnl" sz="4000" b="1" dirty="0" smtClean="0">
                <a:solidFill>
                  <a:schemeClr val="bg1"/>
                </a:solidFill>
              </a:rPr>
              <a:t>?</a:t>
            </a:r>
            <a:endParaRPr lang="es-ES" sz="4000" b="1" dirty="0">
              <a:solidFill>
                <a:schemeClr val="bg1"/>
              </a:solidFill>
            </a:endParaRPr>
          </a:p>
        </p:txBody>
      </p:sp>
      <p:sp>
        <p:nvSpPr>
          <p:cNvPr id="10" name="9 Llamada ovalada"/>
          <p:cNvSpPr/>
          <p:nvPr/>
        </p:nvSpPr>
        <p:spPr>
          <a:xfrm>
            <a:off x="2219838" y="4077072"/>
            <a:ext cx="4367017" cy="1656184"/>
          </a:xfrm>
          <a:prstGeom prst="wedgeEllipseCallout">
            <a:avLst>
              <a:gd name="adj1" fmla="val 35851"/>
              <a:gd name="adj2" fmla="val -79052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 smtClean="0">
                <a:solidFill>
                  <a:schemeClr val="bg1"/>
                </a:solidFill>
              </a:rPr>
              <a:t>Let’s</a:t>
            </a:r>
            <a:r>
              <a:rPr lang="es-ES_tradnl" sz="4000" b="1" dirty="0" smtClean="0">
                <a:solidFill>
                  <a:schemeClr val="bg1"/>
                </a:solidFill>
              </a:rPr>
              <a:t> </a:t>
            </a:r>
            <a:r>
              <a:rPr lang="es-ES_tradnl" sz="4000" b="1" dirty="0" err="1" smtClean="0">
                <a:solidFill>
                  <a:schemeClr val="bg1"/>
                </a:solidFill>
              </a:rPr>
              <a:t>check</a:t>
            </a:r>
            <a:r>
              <a:rPr lang="es-ES_tradnl" sz="4000" b="1" dirty="0" smtClean="0">
                <a:solidFill>
                  <a:schemeClr val="bg1"/>
                </a:solidFill>
              </a:rPr>
              <a:t> </a:t>
            </a:r>
            <a:r>
              <a:rPr lang="es-ES_tradnl" sz="4000" b="1" dirty="0" err="1" smtClean="0">
                <a:solidFill>
                  <a:schemeClr val="bg1"/>
                </a:solidFill>
              </a:rPr>
              <a:t>it!</a:t>
            </a:r>
            <a:endParaRPr lang="es-E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82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freegreatpicture.com/files/191/20288-gyrosigma-light-blue-backgroun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36 Imagen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653" y="1761947"/>
            <a:ext cx="5435588" cy="4389238"/>
          </a:xfrm>
          <a:prstGeom prst="rect">
            <a:avLst/>
          </a:prstGeom>
        </p:spPr>
      </p:pic>
      <p:sp>
        <p:nvSpPr>
          <p:cNvPr id="31" name="30 Marco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351"/>
            </a:avLst>
          </a:prstGeom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259632" y="149731"/>
            <a:ext cx="5112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TRUE OR FALSE?</a:t>
            </a:r>
            <a:endParaRPr lang="es-ES" sz="4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1682721"/>
              </p:ext>
            </p:extLst>
          </p:nvPr>
        </p:nvGraphicFramePr>
        <p:xfrm>
          <a:off x="1331640" y="908720"/>
          <a:ext cx="7163779" cy="55103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85361"/>
                <a:gridCol w="889209"/>
                <a:gridCol w="889209"/>
              </a:tblGrid>
              <a:tr h="551033">
                <a:tc>
                  <a:txBody>
                    <a:bodyPr/>
                    <a:lstStyle/>
                    <a:p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1.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England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is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the</a:t>
                      </a:r>
                      <a:r>
                        <a:rPr lang="es-ES_tradnl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-ES_tradnl" b="1" baseline="0" dirty="0" err="1" smtClean="0">
                          <a:solidFill>
                            <a:schemeClr val="bg1"/>
                          </a:solidFill>
                        </a:rPr>
                        <a:t>biggest</a:t>
                      </a:r>
                      <a:r>
                        <a:rPr lang="es-ES_tradnl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-ES_tradnl" b="1" baseline="0" dirty="0" err="1" smtClean="0">
                          <a:solidFill>
                            <a:schemeClr val="bg1"/>
                          </a:solidFill>
                        </a:rPr>
                        <a:t>island</a:t>
                      </a:r>
                      <a:r>
                        <a:rPr lang="es-ES_tradnl" b="1" baseline="0" dirty="0" smtClean="0">
                          <a:solidFill>
                            <a:schemeClr val="bg1"/>
                          </a:solidFill>
                        </a:rPr>
                        <a:t> of </a:t>
                      </a:r>
                      <a:r>
                        <a:rPr lang="es-ES_tradnl" b="1" baseline="0" dirty="0" err="1" smtClean="0">
                          <a:solidFill>
                            <a:schemeClr val="bg1"/>
                          </a:solidFill>
                        </a:rPr>
                        <a:t>the</a:t>
                      </a:r>
                      <a:r>
                        <a:rPr lang="es-ES_tradnl" b="1" baseline="0" dirty="0" smtClean="0">
                          <a:solidFill>
                            <a:schemeClr val="bg1"/>
                          </a:solidFill>
                        </a:rPr>
                        <a:t> British Isles.</a:t>
                      </a:r>
                      <a:endParaRPr lang="es-E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9000"/>
                      </a:schemeClr>
                    </a:solidFill>
                  </a:tcPr>
                </a:tc>
              </a:tr>
              <a:tr h="551033">
                <a:tc>
                  <a:txBody>
                    <a:bodyPr/>
                    <a:lstStyle/>
                    <a:p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2.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There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 are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four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countries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 in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the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United</a:t>
                      </a:r>
                      <a:r>
                        <a:rPr lang="es-ES_tradnl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-ES_tradnl" b="1" baseline="0" dirty="0" err="1" smtClean="0">
                          <a:solidFill>
                            <a:schemeClr val="bg1"/>
                          </a:solidFill>
                        </a:rPr>
                        <a:t>Kingdom</a:t>
                      </a:r>
                      <a:r>
                        <a:rPr lang="es-ES_tradnl" b="1" baseline="0" dirty="0" smtClean="0">
                          <a:solidFill>
                            <a:schemeClr val="bg1"/>
                          </a:solidFill>
                        </a:rPr>
                        <a:t>.</a:t>
                      </a:r>
                      <a:endParaRPr lang="es-E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9000"/>
                      </a:schemeClr>
                    </a:solidFill>
                  </a:tcPr>
                </a:tc>
              </a:tr>
              <a:tr h="5510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_tradnl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3. </a:t>
                      </a:r>
                      <a:r>
                        <a:rPr kumimoji="0" lang="es-ES_tradnl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All</a:t>
                      </a:r>
                      <a:r>
                        <a:rPr kumimoji="0" lang="es-ES_tradnl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ES_tradnl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the</a:t>
                      </a:r>
                      <a:r>
                        <a:rPr kumimoji="0" lang="es-ES_tradnl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ES_tradnl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people</a:t>
                      </a:r>
                      <a:r>
                        <a:rPr kumimoji="0" lang="es-ES_tradnl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ES_tradnl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from</a:t>
                      </a:r>
                      <a:r>
                        <a:rPr kumimoji="0" lang="es-ES_tradnl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ES_tradnl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the</a:t>
                      </a:r>
                      <a:r>
                        <a:rPr kumimoji="0" lang="es-ES_tradnl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ES_tradnl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United</a:t>
                      </a:r>
                      <a:r>
                        <a:rPr kumimoji="0" lang="es-ES_tradnl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ES_tradnl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Kingdom</a:t>
                      </a:r>
                      <a:r>
                        <a:rPr kumimoji="0" lang="es-ES_tradnl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are English.</a:t>
                      </a:r>
                      <a:endParaRPr kumimoji="0" lang="es-E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9000"/>
                      </a:schemeClr>
                    </a:solidFill>
                  </a:tcPr>
                </a:tc>
              </a:tr>
              <a:tr h="551033">
                <a:tc>
                  <a:txBody>
                    <a:bodyPr/>
                    <a:lstStyle/>
                    <a:p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4.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The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Republic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 of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Ireland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is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part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 of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the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 UK.</a:t>
                      </a:r>
                      <a:endParaRPr lang="es-E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9000"/>
                      </a:schemeClr>
                    </a:solidFill>
                  </a:tcPr>
                </a:tc>
              </a:tr>
              <a:tr h="551033">
                <a:tc>
                  <a:txBody>
                    <a:bodyPr/>
                    <a:lstStyle/>
                    <a:p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5.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Northern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Ireland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is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an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independent</a:t>
                      </a:r>
                      <a:r>
                        <a:rPr lang="es-ES_tradnl" b="1" baseline="0" dirty="0" smtClean="0">
                          <a:solidFill>
                            <a:schemeClr val="bg1"/>
                          </a:solidFill>
                        </a:rPr>
                        <a:t> country.</a:t>
                      </a:r>
                      <a:endParaRPr lang="es-E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9000"/>
                      </a:schemeClr>
                    </a:solidFill>
                  </a:tcPr>
                </a:tc>
              </a:tr>
              <a:tr h="551033">
                <a:tc>
                  <a:txBody>
                    <a:bodyPr/>
                    <a:lstStyle/>
                    <a:p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6.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People</a:t>
                      </a:r>
                      <a:r>
                        <a:rPr lang="es-ES_tradnl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-ES_tradnl" b="1" baseline="0" dirty="0" err="1" smtClean="0">
                          <a:solidFill>
                            <a:schemeClr val="bg1"/>
                          </a:solidFill>
                        </a:rPr>
                        <a:t>from</a:t>
                      </a:r>
                      <a:r>
                        <a:rPr lang="es-ES_tradnl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-ES_tradnl" b="1" baseline="0" dirty="0" err="1" smtClean="0">
                          <a:solidFill>
                            <a:schemeClr val="bg1"/>
                          </a:solidFill>
                        </a:rPr>
                        <a:t>Wales</a:t>
                      </a:r>
                      <a:r>
                        <a:rPr lang="es-ES_tradnl" b="1" baseline="0" dirty="0" smtClean="0">
                          <a:solidFill>
                            <a:schemeClr val="bg1"/>
                          </a:solidFill>
                        </a:rPr>
                        <a:t> are English.</a:t>
                      </a:r>
                      <a:endParaRPr lang="es-E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9000"/>
                      </a:schemeClr>
                    </a:solidFill>
                  </a:tcPr>
                </a:tc>
              </a:tr>
              <a:tr h="551033">
                <a:tc>
                  <a:txBody>
                    <a:bodyPr/>
                    <a:lstStyle/>
                    <a:p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7.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People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from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 Scotland</a:t>
                      </a:r>
                      <a:r>
                        <a:rPr lang="es-ES_tradnl" b="1" baseline="0" dirty="0" smtClean="0">
                          <a:solidFill>
                            <a:schemeClr val="bg1"/>
                          </a:solidFill>
                        </a:rPr>
                        <a:t> are British.</a:t>
                      </a:r>
                      <a:endParaRPr lang="es-E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9000"/>
                      </a:schemeClr>
                    </a:solidFill>
                  </a:tcPr>
                </a:tc>
              </a:tr>
              <a:tr h="551033">
                <a:tc>
                  <a:txBody>
                    <a:bodyPr/>
                    <a:lstStyle/>
                    <a:p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8.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The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 “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Union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 Jack”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is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the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flag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 of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England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.</a:t>
                      </a:r>
                      <a:endParaRPr lang="es-E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9000"/>
                      </a:schemeClr>
                    </a:solidFill>
                  </a:tcPr>
                </a:tc>
              </a:tr>
              <a:tr h="551033">
                <a:tc>
                  <a:txBody>
                    <a:bodyPr/>
                    <a:lstStyle/>
                    <a:p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9.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The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 British Isles and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the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 UK</a:t>
                      </a:r>
                      <a:r>
                        <a:rPr lang="es-ES_tradnl" b="1" baseline="0" dirty="0" smtClean="0">
                          <a:solidFill>
                            <a:schemeClr val="bg1"/>
                          </a:solidFill>
                        </a:rPr>
                        <a:t> are </a:t>
                      </a:r>
                      <a:r>
                        <a:rPr lang="es-ES_tradnl" b="1" baseline="0" dirty="0" err="1" smtClean="0">
                          <a:solidFill>
                            <a:schemeClr val="bg1"/>
                          </a:solidFill>
                        </a:rPr>
                        <a:t>the</a:t>
                      </a:r>
                      <a:r>
                        <a:rPr lang="es-ES_tradnl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-ES_tradnl" b="1" baseline="0" dirty="0" err="1" smtClean="0">
                          <a:solidFill>
                            <a:schemeClr val="bg1"/>
                          </a:solidFill>
                        </a:rPr>
                        <a:t>same</a:t>
                      </a:r>
                      <a:r>
                        <a:rPr lang="es-ES_tradnl" b="1" baseline="0" dirty="0" smtClean="0">
                          <a:solidFill>
                            <a:schemeClr val="bg1"/>
                          </a:solidFill>
                        </a:rPr>
                        <a:t>.</a:t>
                      </a:r>
                      <a:endParaRPr lang="es-E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9000"/>
                      </a:schemeClr>
                    </a:solidFill>
                  </a:tcPr>
                </a:tc>
              </a:tr>
              <a:tr h="551033">
                <a:tc>
                  <a:txBody>
                    <a:bodyPr/>
                    <a:lstStyle/>
                    <a:p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10.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Britain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is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 a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republic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.</a:t>
                      </a:r>
                      <a:endParaRPr lang="es-E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9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8" name="37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70" y="4883246"/>
            <a:ext cx="1253086" cy="17861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10 Rectángulo redondeado"/>
          <p:cNvSpPr/>
          <p:nvPr/>
        </p:nvSpPr>
        <p:spPr>
          <a:xfrm>
            <a:off x="414636" y="4860386"/>
            <a:ext cx="792088" cy="457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Retraso"/>
          <p:cNvSpPr/>
          <p:nvPr/>
        </p:nvSpPr>
        <p:spPr>
          <a:xfrm rot="16200000">
            <a:off x="625414" y="4402744"/>
            <a:ext cx="370533" cy="544749"/>
          </a:xfrm>
          <a:prstGeom prst="flowChartDelay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6844292" y="908720"/>
            <a:ext cx="536020" cy="51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824" r="61105" b="16291"/>
          <a:stretch/>
        </p:blipFill>
        <p:spPr bwMode="auto">
          <a:xfrm>
            <a:off x="7668344" y="987574"/>
            <a:ext cx="720080" cy="46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7760374" y="1504074"/>
            <a:ext cx="536020" cy="51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824" r="61105" b="16291"/>
          <a:stretch/>
        </p:blipFill>
        <p:spPr bwMode="auto">
          <a:xfrm>
            <a:off x="6728574" y="1528885"/>
            <a:ext cx="720080" cy="46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6844292" y="2019820"/>
            <a:ext cx="536020" cy="51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824" r="61105" b="16291"/>
          <a:stretch/>
        </p:blipFill>
        <p:spPr bwMode="auto">
          <a:xfrm>
            <a:off x="7641156" y="2079433"/>
            <a:ext cx="720080" cy="46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6844292" y="2587352"/>
            <a:ext cx="536020" cy="51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824" r="61105" b="16291"/>
          <a:stretch/>
        </p:blipFill>
        <p:spPr bwMode="auto">
          <a:xfrm>
            <a:off x="7576314" y="2612163"/>
            <a:ext cx="720080" cy="46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6844292" y="3119677"/>
            <a:ext cx="536020" cy="51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824" r="61105" b="16291"/>
          <a:stretch/>
        </p:blipFill>
        <p:spPr bwMode="auto">
          <a:xfrm>
            <a:off x="7576314" y="3144489"/>
            <a:ext cx="720080" cy="46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6855711" y="3681057"/>
            <a:ext cx="536020" cy="51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824" r="61105" b="16291"/>
          <a:stretch/>
        </p:blipFill>
        <p:spPr bwMode="auto">
          <a:xfrm>
            <a:off x="7576314" y="3681057"/>
            <a:ext cx="720080" cy="46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7692587" y="4231978"/>
            <a:ext cx="536020" cy="51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824" r="61105" b="16291"/>
          <a:stretch/>
        </p:blipFill>
        <p:spPr bwMode="auto">
          <a:xfrm>
            <a:off x="6732241" y="4256790"/>
            <a:ext cx="720080" cy="46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6797091" y="4797152"/>
            <a:ext cx="536020" cy="51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824" r="61105" b="16291"/>
          <a:stretch/>
        </p:blipFill>
        <p:spPr bwMode="auto">
          <a:xfrm>
            <a:off x="7576314" y="4824280"/>
            <a:ext cx="720080" cy="46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6804248" y="5361526"/>
            <a:ext cx="536020" cy="51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824" r="61105" b="16291"/>
          <a:stretch/>
        </p:blipFill>
        <p:spPr bwMode="auto">
          <a:xfrm>
            <a:off x="7583471" y="5388654"/>
            <a:ext cx="720080" cy="46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6804248" y="5877272"/>
            <a:ext cx="536020" cy="51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824" r="61105" b="16291"/>
          <a:stretch/>
        </p:blipFill>
        <p:spPr bwMode="auto">
          <a:xfrm>
            <a:off x="7583471" y="5904400"/>
            <a:ext cx="720080" cy="46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76 Rectángulo"/>
          <p:cNvSpPr/>
          <p:nvPr/>
        </p:nvSpPr>
        <p:spPr>
          <a:xfrm>
            <a:off x="6732240" y="920411"/>
            <a:ext cx="818253" cy="5040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dirty="0" smtClean="0">
                <a:latin typeface="Arial Black" pitchFamily="34" charset="0"/>
              </a:rPr>
              <a:t>T</a:t>
            </a:r>
            <a:endParaRPr lang="es-ES" sz="2800" dirty="0">
              <a:latin typeface="Arial Black" pitchFamily="34" charset="0"/>
            </a:endParaRPr>
          </a:p>
        </p:txBody>
      </p:sp>
      <p:sp>
        <p:nvSpPr>
          <p:cNvPr id="78" name="77 Rectángulo"/>
          <p:cNvSpPr/>
          <p:nvPr/>
        </p:nvSpPr>
        <p:spPr>
          <a:xfrm>
            <a:off x="7617246" y="925457"/>
            <a:ext cx="818253" cy="5040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dirty="0" smtClean="0">
                <a:latin typeface="Arial Black" pitchFamily="34" charset="0"/>
              </a:rPr>
              <a:t>F</a:t>
            </a:r>
            <a:endParaRPr lang="es-ES" sz="2800" dirty="0">
              <a:latin typeface="Arial Black" pitchFamily="34" charset="0"/>
            </a:endParaRPr>
          </a:p>
        </p:txBody>
      </p:sp>
      <p:sp>
        <p:nvSpPr>
          <p:cNvPr id="79" name="78 Rectángulo"/>
          <p:cNvSpPr/>
          <p:nvPr/>
        </p:nvSpPr>
        <p:spPr>
          <a:xfrm>
            <a:off x="6732240" y="1479738"/>
            <a:ext cx="818253" cy="5040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dirty="0" smtClean="0">
                <a:latin typeface="Arial Black" pitchFamily="34" charset="0"/>
              </a:rPr>
              <a:t>T</a:t>
            </a:r>
            <a:endParaRPr lang="es-ES" sz="2800" dirty="0">
              <a:latin typeface="Arial Black" pitchFamily="34" charset="0"/>
            </a:endParaRPr>
          </a:p>
        </p:txBody>
      </p:sp>
      <p:sp>
        <p:nvSpPr>
          <p:cNvPr id="80" name="79 Rectángulo"/>
          <p:cNvSpPr/>
          <p:nvPr/>
        </p:nvSpPr>
        <p:spPr>
          <a:xfrm>
            <a:off x="7617246" y="1484784"/>
            <a:ext cx="818253" cy="5040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dirty="0" smtClean="0">
                <a:latin typeface="Arial Black" pitchFamily="34" charset="0"/>
              </a:rPr>
              <a:t>F</a:t>
            </a:r>
            <a:endParaRPr lang="es-ES" sz="2800" dirty="0">
              <a:latin typeface="Arial Black" pitchFamily="34" charset="0"/>
            </a:endParaRPr>
          </a:p>
        </p:txBody>
      </p:sp>
      <p:sp>
        <p:nvSpPr>
          <p:cNvPr id="81" name="80 Rectángulo"/>
          <p:cNvSpPr/>
          <p:nvPr/>
        </p:nvSpPr>
        <p:spPr>
          <a:xfrm>
            <a:off x="6732239" y="2029533"/>
            <a:ext cx="818253" cy="5040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dirty="0" smtClean="0">
                <a:latin typeface="Arial Black" pitchFamily="34" charset="0"/>
              </a:rPr>
              <a:t>T</a:t>
            </a:r>
            <a:endParaRPr lang="es-ES" sz="2800" dirty="0">
              <a:latin typeface="Arial Black" pitchFamily="34" charset="0"/>
            </a:endParaRPr>
          </a:p>
        </p:txBody>
      </p:sp>
      <p:sp>
        <p:nvSpPr>
          <p:cNvPr id="82" name="81 Rectángulo"/>
          <p:cNvSpPr/>
          <p:nvPr/>
        </p:nvSpPr>
        <p:spPr>
          <a:xfrm>
            <a:off x="7617245" y="2034579"/>
            <a:ext cx="818253" cy="5040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dirty="0" smtClean="0">
                <a:latin typeface="Arial Black" pitchFamily="34" charset="0"/>
              </a:rPr>
              <a:t>F</a:t>
            </a:r>
            <a:endParaRPr lang="es-ES" sz="2800" dirty="0">
              <a:latin typeface="Arial Black" pitchFamily="34" charset="0"/>
            </a:endParaRPr>
          </a:p>
        </p:txBody>
      </p:sp>
      <p:sp>
        <p:nvSpPr>
          <p:cNvPr id="83" name="82 Rectángulo"/>
          <p:cNvSpPr/>
          <p:nvPr/>
        </p:nvSpPr>
        <p:spPr>
          <a:xfrm>
            <a:off x="6732239" y="2588860"/>
            <a:ext cx="818253" cy="5040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dirty="0" smtClean="0">
                <a:latin typeface="Arial Black" pitchFamily="34" charset="0"/>
              </a:rPr>
              <a:t>T</a:t>
            </a:r>
            <a:endParaRPr lang="es-ES" sz="2800" dirty="0">
              <a:latin typeface="Arial Black" pitchFamily="34" charset="0"/>
            </a:endParaRPr>
          </a:p>
        </p:txBody>
      </p:sp>
      <p:sp>
        <p:nvSpPr>
          <p:cNvPr id="84" name="83 Rectángulo"/>
          <p:cNvSpPr/>
          <p:nvPr/>
        </p:nvSpPr>
        <p:spPr>
          <a:xfrm>
            <a:off x="7617245" y="2593906"/>
            <a:ext cx="818253" cy="5040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dirty="0" smtClean="0">
                <a:latin typeface="Arial Black" pitchFamily="34" charset="0"/>
              </a:rPr>
              <a:t>F</a:t>
            </a:r>
            <a:endParaRPr lang="es-ES" sz="2800" dirty="0">
              <a:latin typeface="Arial Black" pitchFamily="34" charset="0"/>
            </a:endParaRPr>
          </a:p>
        </p:txBody>
      </p:sp>
      <p:sp>
        <p:nvSpPr>
          <p:cNvPr id="85" name="84 Rectángulo"/>
          <p:cNvSpPr/>
          <p:nvPr/>
        </p:nvSpPr>
        <p:spPr>
          <a:xfrm>
            <a:off x="6732238" y="3128703"/>
            <a:ext cx="818253" cy="5040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dirty="0" smtClean="0">
                <a:latin typeface="Arial Black" pitchFamily="34" charset="0"/>
              </a:rPr>
              <a:t>T</a:t>
            </a:r>
            <a:endParaRPr lang="es-ES" sz="2800" dirty="0">
              <a:latin typeface="Arial Black" pitchFamily="34" charset="0"/>
            </a:endParaRPr>
          </a:p>
        </p:txBody>
      </p:sp>
      <p:sp>
        <p:nvSpPr>
          <p:cNvPr id="86" name="85 Rectángulo"/>
          <p:cNvSpPr/>
          <p:nvPr/>
        </p:nvSpPr>
        <p:spPr>
          <a:xfrm>
            <a:off x="7617244" y="3133749"/>
            <a:ext cx="818253" cy="5040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dirty="0" smtClean="0">
                <a:latin typeface="Arial Black" pitchFamily="34" charset="0"/>
              </a:rPr>
              <a:t>F</a:t>
            </a:r>
            <a:endParaRPr lang="es-ES" sz="2800" dirty="0">
              <a:latin typeface="Arial Black" pitchFamily="34" charset="0"/>
            </a:endParaRPr>
          </a:p>
        </p:txBody>
      </p:sp>
      <p:sp>
        <p:nvSpPr>
          <p:cNvPr id="87" name="86 Rectángulo"/>
          <p:cNvSpPr/>
          <p:nvPr/>
        </p:nvSpPr>
        <p:spPr>
          <a:xfrm>
            <a:off x="6732241" y="3682984"/>
            <a:ext cx="818253" cy="5040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dirty="0" smtClean="0">
                <a:latin typeface="Arial Black" pitchFamily="34" charset="0"/>
              </a:rPr>
              <a:t>T</a:t>
            </a:r>
            <a:endParaRPr lang="es-ES" sz="2800" dirty="0">
              <a:latin typeface="Arial Black" pitchFamily="34" charset="0"/>
            </a:endParaRPr>
          </a:p>
        </p:txBody>
      </p:sp>
      <p:sp>
        <p:nvSpPr>
          <p:cNvPr id="88" name="87 Rectángulo"/>
          <p:cNvSpPr/>
          <p:nvPr/>
        </p:nvSpPr>
        <p:spPr>
          <a:xfrm>
            <a:off x="7617247" y="3688030"/>
            <a:ext cx="818253" cy="5040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dirty="0" smtClean="0">
                <a:latin typeface="Arial Black" pitchFamily="34" charset="0"/>
              </a:rPr>
              <a:t>F</a:t>
            </a:r>
            <a:endParaRPr lang="es-ES" sz="2800" dirty="0">
              <a:latin typeface="Arial Black" pitchFamily="34" charset="0"/>
            </a:endParaRPr>
          </a:p>
        </p:txBody>
      </p:sp>
      <p:sp>
        <p:nvSpPr>
          <p:cNvPr id="89" name="88 Rectángulo"/>
          <p:cNvSpPr/>
          <p:nvPr/>
        </p:nvSpPr>
        <p:spPr>
          <a:xfrm>
            <a:off x="6732240" y="4232779"/>
            <a:ext cx="818253" cy="5040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dirty="0" smtClean="0">
                <a:latin typeface="Arial Black" pitchFamily="34" charset="0"/>
              </a:rPr>
              <a:t>T</a:t>
            </a:r>
            <a:endParaRPr lang="es-ES" sz="2800" dirty="0">
              <a:latin typeface="Arial Black" pitchFamily="34" charset="0"/>
            </a:endParaRPr>
          </a:p>
        </p:txBody>
      </p:sp>
      <p:sp>
        <p:nvSpPr>
          <p:cNvPr id="90" name="89 Rectángulo"/>
          <p:cNvSpPr/>
          <p:nvPr/>
        </p:nvSpPr>
        <p:spPr>
          <a:xfrm>
            <a:off x="7617246" y="4237825"/>
            <a:ext cx="818253" cy="5040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dirty="0" smtClean="0">
                <a:latin typeface="Arial Black" pitchFamily="34" charset="0"/>
              </a:rPr>
              <a:t>F</a:t>
            </a:r>
            <a:endParaRPr lang="es-ES" sz="2800" dirty="0">
              <a:latin typeface="Arial Black" pitchFamily="34" charset="0"/>
            </a:endParaRPr>
          </a:p>
        </p:txBody>
      </p:sp>
      <p:sp>
        <p:nvSpPr>
          <p:cNvPr id="91" name="90 Rectángulo"/>
          <p:cNvSpPr/>
          <p:nvPr/>
        </p:nvSpPr>
        <p:spPr>
          <a:xfrm>
            <a:off x="6732240" y="4792106"/>
            <a:ext cx="818253" cy="5040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dirty="0" smtClean="0">
                <a:latin typeface="Arial Black" pitchFamily="34" charset="0"/>
              </a:rPr>
              <a:t>T</a:t>
            </a:r>
            <a:endParaRPr lang="es-ES" sz="2800" dirty="0">
              <a:latin typeface="Arial Black" pitchFamily="34" charset="0"/>
            </a:endParaRPr>
          </a:p>
        </p:txBody>
      </p:sp>
      <p:sp>
        <p:nvSpPr>
          <p:cNvPr id="92" name="91 Rectángulo"/>
          <p:cNvSpPr/>
          <p:nvPr/>
        </p:nvSpPr>
        <p:spPr>
          <a:xfrm>
            <a:off x="7617246" y="4797152"/>
            <a:ext cx="818253" cy="5040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dirty="0" smtClean="0">
                <a:latin typeface="Arial Black" pitchFamily="34" charset="0"/>
              </a:rPr>
              <a:t>F</a:t>
            </a:r>
            <a:endParaRPr lang="es-ES" sz="2800" dirty="0">
              <a:latin typeface="Arial Black" pitchFamily="34" charset="0"/>
            </a:endParaRPr>
          </a:p>
        </p:txBody>
      </p:sp>
      <p:sp>
        <p:nvSpPr>
          <p:cNvPr id="93" name="92 Rectángulo"/>
          <p:cNvSpPr/>
          <p:nvPr/>
        </p:nvSpPr>
        <p:spPr>
          <a:xfrm>
            <a:off x="6732237" y="5335917"/>
            <a:ext cx="818253" cy="5040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dirty="0" smtClean="0">
                <a:latin typeface="Arial Black" pitchFamily="34" charset="0"/>
              </a:rPr>
              <a:t>T</a:t>
            </a:r>
            <a:endParaRPr lang="es-ES" sz="2800" dirty="0">
              <a:latin typeface="Arial Black" pitchFamily="34" charset="0"/>
            </a:endParaRPr>
          </a:p>
        </p:txBody>
      </p:sp>
      <p:sp>
        <p:nvSpPr>
          <p:cNvPr id="94" name="93 Rectángulo"/>
          <p:cNvSpPr/>
          <p:nvPr/>
        </p:nvSpPr>
        <p:spPr>
          <a:xfrm>
            <a:off x="7617243" y="5340963"/>
            <a:ext cx="818253" cy="5040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dirty="0" smtClean="0">
                <a:latin typeface="Arial Black" pitchFamily="34" charset="0"/>
              </a:rPr>
              <a:t>F</a:t>
            </a:r>
            <a:endParaRPr lang="es-ES" sz="2800" dirty="0">
              <a:latin typeface="Arial Black" pitchFamily="34" charset="0"/>
            </a:endParaRPr>
          </a:p>
        </p:txBody>
      </p:sp>
      <p:sp>
        <p:nvSpPr>
          <p:cNvPr id="95" name="94 Rectángulo"/>
          <p:cNvSpPr/>
          <p:nvPr/>
        </p:nvSpPr>
        <p:spPr>
          <a:xfrm>
            <a:off x="6732240" y="5879901"/>
            <a:ext cx="818253" cy="5040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dirty="0" smtClean="0">
                <a:latin typeface="Arial Black" pitchFamily="34" charset="0"/>
              </a:rPr>
              <a:t>T</a:t>
            </a:r>
            <a:endParaRPr lang="es-ES" sz="2800" dirty="0">
              <a:latin typeface="Arial Black" pitchFamily="34" charset="0"/>
            </a:endParaRPr>
          </a:p>
        </p:txBody>
      </p:sp>
      <p:sp>
        <p:nvSpPr>
          <p:cNvPr id="96" name="95 Rectángulo"/>
          <p:cNvSpPr/>
          <p:nvPr/>
        </p:nvSpPr>
        <p:spPr>
          <a:xfrm>
            <a:off x="7617246" y="5884947"/>
            <a:ext cx="818253" cy="5040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dirty="0" smtClean="0">
                <a:latin typeface="Arial Black" pitchFamily="34" charset="0"/>
              </a:rPr>
              <a:t>F</a:t>
            </a:r>
            <a:endParaRPr lang="es-ES" sz="2800" dirty="0">
              <a:latin typeface="Arial Black" pitchFamily="34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6588224" y="332656"/>
            <a:ext cx="201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>
                <a:solidFill>
                  <a:schemeClr val="bg1"/>
                </a:solidFill>
              </a:rPr>
              <a:t>True False</a:t>
            </a:r>
            <a:endParaRPr lang="es-E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0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freegreatpicture.com/files/191/20288-gyrosigma-light-blue-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60" y="0"/>
            <a:ext cx="8492879" cy="6858000"/>
          </a:xfrm>
          <a:prstGeom prst="rect">
            <a:avLst/>
          </a:prstGeom>
        </p:spPr>
      </p:pic>
      <p:sp>
        <p:nvSpPr>
          <p:cNvPr id="31" name="30 Marco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351"/>
            </a:avLst>
          </a:prstGeom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36" name="3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50355"/>
            <a:ext cx="1491103" cy="2357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279990"/>
            <a:ext cx="1743128" cy="24846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3 Grupo"/>
          <p:cNvGrpSpPr/>
          <p:nvPr/>
        </p:nvGrpSpPr>
        <p:grpSpPr>
          <a:xfrm>
            <a:off x="2473107" y="764704"/>
            <a:ext cx="4068452" cy="2185516"/>
            <a:chOff x="2627784" y="764704"/>
            <a:chExt cx="4068452" cy="2185516"/>
          </a:xfrm>
        </p:grpSpPr>
        <p:sp>
          <p:nvSpPr>
            <p:cNvPr id="21" name="20 Llamada ovalada"/>
            <p:cNvSpPr/>
            <p:nvPr/>
          </p:nvSpPr>
          <p:spPr>
            <a:xfrm>
              <a:off x="2627784" y="764704"/>
              <a:ext cx="4068452" cy="1944216"/>
            </a:xfrm>
            <a:prstGeom prst="wedgeEllipseCallout">
              <a:avLst>
                <a:gd name="adj1" fmla="val -44193"/>
                <a:gd name="adj2" fmla="val 68026"/>
              </a:avLst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4000" b="1" dirty="0" smtClean="0">
                  <a:solidFill>
                    <a:schemeClr val="bg1"/>
                  </a:solidFill>
                </a:rPr>
                <a:t>GOODBYE!!</a:t>
              </a:r>
              <a:endParaRPr lang="es-ES" sz="4000" b="1" dirty="0">
                <a:solidFill>
                  <a:schemeClr val="bg1"/>
                </a:solidFill>
              </a:endParaRPr>
            </a:p>
          </p:txBody>
        </p:sp>
        <p:sp>
          <p:nvSpPr>
            <p:cNvPr id="3" name="2 Forma libre"/>
            <p:cNvSpPr/>
            <p:nvPr/>
          </p:nvSpPr>
          <p:spPr>
            <a:xfrm rot="21338547">
              <a:off x="5204776" y="2467620"/>
              <a:ext cx="1106073" cy="482600"/>
            </a:xfrm>
            <a:custGeom>
              <a:avLst/>
              <a:gdLst>
                <a:gd name="connsiteX0" fmla="*/ 0 w 901700"/>
                <a:gd name="connsiteY0" fmla="*/ 139700 h 482600"/>
                <a:gd name="connsiteX1" fmla="*/ 901700 w 901700"/>
                <a:gd name="connsiteY1" fmla="*/ 482600 h 482600"/>
                <a:gd name="connsiteX2" fmla="*/ 622300 w 901700"/>
                <a:gd name="connsiteY2" fmla="*/ 0 h 482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1700" h="482600">
                  <a:moveTo>
                    <a:pt x="0" y="139700"/>
                  </a:moveTo>
                  <a:lnTo>
                    <a:pt x="901700" y="482600"/>
                  </a:lnTo>
                  <a:lnTo>
                    <a:pt x="622300" y="0"/>
                  </a:lnTo>
                </a:path>
              </a:pathLst>
            </a:cu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418330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Marco"/>
          <p:cNvSpPr/>
          <p:nvPr/>
        </p:nvSpPr>
        <p:spPr>
          <a:xfrm>
            <a:off x="15076" y="0"/>
            <a:ext cx="9144000" cy="6858000"/>
          </a:xfrm>
          <a:prstGeom prst="frame">
            <a:avLst>
              <a:gd name="adj1" fmla="val 2351"/>
            </a:avLst>
          </a:prstGeom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6146" name="Picture 2" descr="http://upload.wikimedia.org/wikipedia/commons/thumb/b/b3/Blank_map_of_Europe.svg/680px-Blank_map_of_Europe.svg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3676" y1="83462" x2="43676" y2="83462"/>
                        <a14:foregroundMark x1="35000" y1="89615" x2="35000" y2="89615"/>
                        <a14:foregroundMark x1="36618" y1="88269" x2="36618" y2="88269"/>
                        <a14:foregroundMark x1="67353" y1="97500" x2="67353" y2="97500"/>
                        <a14:foregroundMark x1="78971" y1="93654" x2="78971" y2="93654"/>
                        <a14:foregroundMark x1="21471" y1="22500" x2="26324" y2="24615"/>
                        <a14:backgroundMark x1="63824" y1="35385" x2="63824" y2="35385"/>
                        <a14:backgroundMark x1="62500" y1="34808" x2="63824" y2="36346"/>
                        <a14:backgroundMark x1="66176" y1="32500" x2="66618" y2="3326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82239"/>
            <a:ext cx="8483155" cy="64871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upload.wikimedia.org/wikipedia/commons/thumb/b/b3/Blank_map_of_Europe.svg/680px-Blank_map_of_Europe.svg.png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231" b="65577" l="20147" r="37353">
                        <a14:foregroundMark x1="27206" y1="51154" x2="24118" y2="55769"/>
                        <a14:foregroundMark x1="28971" y1="43462" x2="28971" y2="43462"/>
                        <a14:foregroundMark x1="35000" y1="39231" x2="35000" y2="39231"/>
                        <a14:foregroundMark x1="29412" y1="53077" x2="29412" y2="5307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34002" r="62175" b="34879"/>
          <a:stretch/>
        </p:blipFill>
        <p:spPr bwMode="auto">
          <a:xfrm>
            <a:off x="2195736" y="2382866"/>
            <a:ext cx="1465943" cy="2018793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836712"/>
            <a:ext cx="4894684" cy="12686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5 CuadroTexto"/>
          <p:cNvSpPr txBox="1"/>
          <p:nvPr/>
        </p:nvSpPr>
        <p:spPr>
          <a:xfrm>
            <a:off x="4087897" y="4047717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EUROPE</a:t>
            </a:r>
            <a:endParaRPr lang="es-ES" sz="40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67544" y="3801234"/>
            <a:ext cx="1368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Atlantic</a:t>
            </a:r>
            <a:r>
              <a:rPr lang="es-ES_tradnl" sz="20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s-ES_tradnl" sz="2000" b="1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Ocean</a:t>
            </a:r>
            <a:endParaRPr lang="es-ES" sz="2000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9" name="8 Conector recto de flecha"/>
          <p:cNvCxnSpPr/>
          <p:nvPr/>
        </p:nvCxnSpPr>
        <p:spPr>
          <a:xfrm>
            <a:off x="2195736" y="2204864"/>
            <a:ext cx="432048" cy="792088"/>
          </a:xfrm>
          <a:prstGeom prst="straightConnector1">
            <a:avLst/>
          </a:prstGeom>
          <a:ln w="76200">
            <a:solidFill>
              <a:srgbClr val="66FF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15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971717"/>
            <a:ext cx="1892588" cy="26976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470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Marco"/>
          <p:cNvSpPr/>
          <p:nvPr/>
        </p:nvSpPr>
        <p:spPr>
          <a:xfrm>
            <a:off x="15076" y="0"/>
            <a:ext cx="9144000" cy="6858000"/>
          </a:xfrm>
          <a:prstGeom prst="frame">
            <a:avLst>
              <a:gd name="adj1" fmla="val 2351"/>
            </a:avLst>
          </a:prstGeom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5" name="4 Cilindro"/>
          <p:cNvSpPr/>
          <p:nvPr/>
        </p:nvSpPr>
        <p:spPr>
          <a:xfrm>
            <a:off x="6300192" y="2287420"/>
            <a:ext cx="54006" cy="2232248"/>
          </a:xfrm>
          <a:prstGeom prst="can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287418"/>
            <a:ext cx="1892588" cy="26976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36" y="2014050"/>
            <a:ext cx="1728192" cy="27321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37" y="386365"/>
            <a:ext cx="7265832" cy="733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949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178" y="3728000"/>
            <a:ext cx="2071268" cy="29523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7 Marco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351"/>
            </a:avLst>
          </a:prstGeom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99" b="50000"/>
          <a:stretch/>
        </p:blipFill>
        <p:spPr>
          <a:xfrm>
            <a:off x="3779912" y="404664"/>
            <a:ext cx="2470763" cy="7560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6 Llamada ovalada"/>
          <p:cNvSpPr/>
          <p:nvPr/>
        </p:nvSpPr>
        <p:spPr>
          <a:xfrm>
            <a:off x="539552" y="1977822"/>
            <a:ext cx="2808312" cy="1429142"/>
          </a:xfrm>
          <a:prstGeom prst="wedgeEllipseCallout">
            <a:avLst>
              <a:gd name="adj1" fmla="val 19356"/>
              <a:gd name="adj2" fmla="val 62684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lumMod val="50000"/>
                <a:lumOff val="5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err="1" smtClean="0">
                <a:solidFill>
                  <a:schemeClr val="bg1"/>
                </a:solidFill>
              </a:rPr>
              <a:t>It’s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the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biggest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island</a:t>
            </a:r>
            <a:r>
              <a:rPr lang="es-ES_tradnl" sz="2400" dirty="0" smtClean="0">
                <a:solidFill>
                  <a:schemeClr val="bg1"/>
                </a:solidFill>
              </a:rPr>
              <a:t> of </a:t>
            </a:r>
            <a:r>
              <a:rPr lang="es-ES_tradnl" sz="2400" dirty="0" err="1" smtClean="0">
                <a:solidFill>
                  <a:schemeClr val="bg1"/>
                </a:solidFill>
              </a:rPr>
              <a:t>the</a:t>
            </a:r>
            <a:r>
              <a:rPr lang="es-ES_tradnl" sz="2400" dirty="0" smtClean="0">
                <a:solidFill>
                  <a:schemeClr val="bg1"/>
                </a:solidFill>
              </a:rPr>
              <a:t> British Isles.</a:t>
            </a:r>
            <a:endParaRPr lang="es-ES" sz="2400" b="1" dirty="0">
              <a:solidFill>
                <a:srgbClr val="FF0000"/>
              </a:solidFill>
            </a:endParaRPr>
          </a:p>
        </p:txBody>
      </p:sp>
      <p:pic>
        <p:nvPicPr>
          <p:cNvPr id="12" name="11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55"/>
          <a:stretch/>
        </p:blipFill>
        <p:spPr>
          <a:xfrm>
            <a:off x="2566008" y="1123670"/>
            <a:ext cx="4742296" cy="7975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9" name="8 Conector recto de flecha"/>
          <p:cNvCxnSpPr/>
          <p:nvPr/>
        </p:nvCxnSpPr>
        <p:spPr>
          <a:xfrm flipH="1">
            <a:off x="5868144" y="2132856"/>
            <a:ext cx="459339" cy="936104"/>
          </a:xfrm>
          <a:prstGeom prst="straightConnector1">
            <a:avLst/>
          </a:prstGeom>
          <a:ln w="76200">
            <a:solidFill>
              <a:srgbClr val="66FF66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480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1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272" y="3394379"/>
            <a:ext cx="2095238" cy="33123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7 Marco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351"/>
            </a:avLst>
          </a:prstGeom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2"/>
          <a:stretch/>
        </p:blipFill>
        <p:spPr>
          <a:xfrm>
            <a:off x="971600" y="764703"/>
            <a:ext cx="2667672" cy="7522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6"/>
          <a:stretch/>
        </p:blipFill>
        <p:spPr>
          <a:xfrm>
            <a:off x="524701" y="1571674"/>
            <a:ext cx="3561470" cy="10652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10 Llamada ovalada"/>
          <p:cNvSpPr/>
          <p:nvPr/>
        </p:nvSpPr>
        <p:spPr>
          <a:xfrm>
            <a:off x="4427984" y="908720"/>
            <a:ext cx="4320480" cy="2160239"/>
          </a:xfrm>
          <a:prstGeom prst="wedgeEllipseCallout">
            <a:avLst>
              <a:gd name="adj1" fmla="val -36732"/>
              <a:gd name="adj2" fmla="val 60135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lumMod val="50000"/>
                <a:lumOff val="5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It </a:t>
            </a:r>
            <a:r>
              <a:rPr lang="en-US" sz="2400" dirty="0">
                <a:solidFill>
                  <a:schemeClr val="bg1"/>
                </a:solidFill>
              </a:rPr>
              <a:t>is also known as the </a:t>
            </a:r>
            <a:r>
              <a:rPr lang="en-US" sz="2400" b="1" dirty="0">
                <a:solidFill>
                  <a:srgbClr val="009900"/>
                </a:solidFill>
              </a:rPr>
              <a:t>Emerald Isle </a:t>
            </a:r>
            <a:r>
              <a:rPr lang="en-US" sz="2400" dirty="0">
                <a:solidFill>
                  <a:schemeClr val="bg1"/>
                </a:solidFill>
              </a:rPr>
              <a:t>because of its beautiful green countryside.</a:t>
            </a:r>
            <a:endParaRPr lang="es-ES" sz="2400" b="1" dirty="0">
              <a:solidFill>
                <a:srgbClr val="FF0000"/>
              </a:solidFill>
            </a:endParaRPr>
          </a:p>
        </p:txBody>
      </p:sp>
      <p:pic>
        <p:nvPicPr>
          <p:cNvPr id="1029" name="Picture 5" descr="http://traveltips.usatoday.com/DM-Resize/photos.demandstudios.com/getty/article/251/20/87672705_XS.jpg?w=560&amp;h=560&amp;keep_ratio=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780" y="3379070"/>
            <a:ext cx="2912684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8 Conector recto de flecha"/>
          <p:cNvCxnSpPr/>
          <p:nvPr/>
        </p:nvCxnSpPr>
        <p:spPr>
          <a:xfrm>
            <a:off x="1902272" y="2780928"/>
            <a:ext cx="432048" cy="792088"/>
          </a:xfrm>
          <a:prstGeom prst="straightConnector1">
            <a:avLst/>
          </a:prstGeom>
          <a:ln w="76200">
            <a:solidFill>
              <a:srgbClr val="66FF66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969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CuadroTexto"/>
          <p:cNvSpPr txBox="1"/>
          <p:nvPr/>
        </p:nvSpPr>
        <p:spPr>
          <a:xfrm>
            <a:off x="264955" y="131148"/>
            <a:ext cx="51711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b="1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There</a:t>
            </a:r>
            <a:r>
              <a:rPr lang="es-ES_tradnl" sz="4800" b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are </a:t>
            </a:r>
            <a:r>
              <a:rPr lang="es-ES_tradnl" sz="4800" b="1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two</a:t>
            </a:r>
            <a:r>
              <a:rPr lang="es-ES_tradnl" sz="4800" b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s-ES_tradnl" sz="4800" b="1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independent</a:t>
            </a:r>
            <a:r>
              <a:rPr lang="es-ES_tradnl" sz="4800" b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s-ES_tradnl" sz="4800" b="1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states</a:t>
            </a:r>
            <a:r>
              <a:rPr lang="es-ES_tradnl" sz="4800" b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in </a:t>
            </a:r>
            <a:r>
              <a:rPr lang="es-ES_tradnl" sz="4800" b="1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</a:t>
            </a:r>
            <a:r>
              <a:rPr lang="es-ES_tradnl" sz="4800" b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British Isles:</a:t>
            </a:r>
            <a:endParaRPr lang="es-ES" sz="4800" b="1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015" y="277538"/>
            <a:ext cx="1212475" cy="27914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8 Marco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351"/>
            </a:avLst>
          </a:prstGeom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227" y="2996219"/>
            <a:ext cx="6114189" cy="865561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448102"/>
            <a:ext cx="3163563" cy="2005234"/>
          </a:xfrm>
          <a:prstGeom prst="rect">
            <a:avLst/>
          </a:prstGeom>
        </p:spPr>
      </p:pic>
      <p:pic>
        <p:nvPicPr>
          <p:cNvPr id="16390" name="Picture 6" descr="http://th01.deviantart.net/fs71/150/i/2010/276/a/2/ireland_flag_by_cartoon_gal-d2ztkf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5696" y="4149080"/>
            <a:ext cx="1224136" cy="78105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2050" name="Picture 2" descr="http://visalus-international-leaders.com/wp-content/themes/OptimizePress/timthumb.php?src=http://visalus-international-leaders.com/wp-content/uploads/2013/02/union_jack1.jpg&amp;h=144&amp;w=144&amp;zc=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1" t="17291" r="5413" b="20027"/>
          <a:stretch/>
        </p:blipFill>
        <p:spPr bwMode="auto">
          <a:xfrm>
            <a:off x="6300192" y="4481513"/>
            <a:ext cx="1216819" cy="859744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63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564904"/>
            <a:ext cx="1209646" cy="23398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249" y="316336"/>
            <a:ext cx="1209646" cy="1888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6012160" y="2854677"/>
            <a:ext cx="2728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err="1" smtClean="0">
                <a:solidFill>
                  <a:schemeClr val="bg1"/>
                </a:solidFill>
              </a:rPr>
              <a:t>It’s</a:t>
            </a:r>
            <a:r>
              <a:rPr lang="es-ES_tradnl" sz="2000" b="1" dirty="0" smtClean="0">
                <a:solidFill>
                  <a:schemeClr val="bg1"/>
                </a:solidFill>
              </a:rPr>
              <a:t> </a:t>
            </a:r>
            <a:r>
              <a:rPr lang="es-ES_tradnl" sz="2000" b="1" dirty="0" err="1" smtClean="0">
                <a:solidFill>
                  <a:schemeClr val="bg1"/>
                </a:solidFill>
              </a:rPr>
              <a:t>part</a:t>
            </a:r>
            <a:r>
              <a:rPr lang="es-ES_tradnl" sz="2000" b="1" dirty="0" smtClean="0">
                <a:solidFill>
                  <a:schemeClr val="bg1"/>
                </a:solidFill>
              </a:rPr>
              <a:t> of </a:t>
            </a:r>
            <a:r>
              <a:rPr lang="es-ES_tradnl" sz="2000" b="1" dirty="0" err="1" smtClean="0">
                <a:solidFill>
                  <a:schemeClr val="bg1"/>
                </a:solidFill>
              </a:rPr>
              <a:t>the</a:t>
            </a:r>
            <a:r>
              <a:rPr lang="es-ES_tradnl" sz="2000" b="1" dirty="0" smtClean="0">
                <a:solidFill>
                  <a:schemeClr val="bg1"/>
                </a:solidFill>
              </a:rPr>
              <a:t> </a:t>
            </a:r>
            <a:r>
              <a:rPr lang="es-ES_tradnl" sz="2000" b="1" dirty="0" err="1" smtClean="0">
                <a:solidFill>
                  <a:schemeClr val="bg1"/>
                </a:solidFill>
              </a:rPr>
              <a:t>United</a:t>
            </a:r>
            <a:r>
              <a:rPr lang="es-ES_tradnl" sz="2000" b="1" dirty="0" smtClean="0">
                <a:solidFill>
                  <a:schemeClr val="bg1"/>
                </a:solidFill>
              </a:rPr>
              <a:t> </a:t>
            </a:r>
            <a:r>
              <a:rPr lang="es-ES_tradnl" sz="2000" b="1" dirty="0" err="1" smtClean="0">
                <a:solidFill>
                  <a:schemeClr val="bg1"/>
                </a:solidFill>
              </a:rPr>
              <a:t>Kingdom</a:t>
            </a:r>
            <a:r>
              <a:rPr lang="es-ES_tradnl" sz="2000" b="1" dirty="0" smtClean="0">
                <a:solidFill>
                  <a:schemeClr val="bg1"/>
                </a:solidFill>
              </a:rPr>
              <a:t>.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86800" y="182250"/>
            <a:ext cx="50052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400" b="1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chemeClr val="bg2">
                      <a:lumMod val="60000"/>
                      <a:lumOff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Ireland</a:t>
            </a:r>
            <a:r>
              <a:rPr lang="es-ES_tradnl" sz="4400" b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chemeClr val="bg2">
                      <a:lumMod val="60000"/>
                      <a:lumOff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s-ES_tradnl" sz="4400" b="1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chemeClr val="bg2">
                      <a:lumMod val="60000"/>
                      <a:lumOff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is</a:t>
            </a:r>
            <a:r>
              <a:rPr lang="es-ES_tradnl" sz="4400" b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chemeClr val="bg2">
                      <a:lumMod val="60000"/>
                      <a:lumOff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s-ES_tradnl" sz="4400" b="1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chemeClr val="bg2">
                      <a:lumMod val="60000"/>
                      <a:lumOff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divided</a:t>
            </a:r>
            <a:r>
              <a:rPr lang="es-ES_tradnl" sz="4400" b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chemeClr val="bg2">
                      <a:lumMod val="60000"/>
                      <a:lumOff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s-ES_tradnl" sz="4400" b="1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chemeClr val="bg2">
                      <a:lumMod val="60000"/>
                      <a:lumOff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into</a:t>
            </a:r>
            <a:r>
              <a:rPr lang="es-ES_tradnl" sz="4400" b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chemeClr val="bg2">
                      <a:lumMod val="60000"/>
                      <a:lumOff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s-ES_tradnl" sz="4400" b="1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chemeClr val="bg2">
                      <a:lumMod val="60000"/>
                      <a:lumOff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two</a:t>
            </a:r>
            <a:r>
              <a:rPr lang="es-ES_tradnl" sz="4400" b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chemeClr val="bg2">
                      <a:lumMod val="60000"/>
                      <a:lumOff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s-ES_tradnl" sz="4400" b="1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chemeClr val="bg2">
                      <a:lumMod val="60000"/>
                      <a:lumOff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parts</a:t>
            </a:r>
            <a:r>
              <a:rPr lang="es-ES_tradnl" sz="4400" b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chemeClr val="bg2">
                      <a:lumMod val="60000"/>
                      <a:lumOff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</a:t>
            </a:r>
            <a:endParaRPr lang="es-ES" sz="4400" b="1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50800">
                  <a:schemeClr val="bg2">
                    <a:lumMod val="60000"/>
                    <a:lumOff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5580112" y="5805264"/>
            <a:ext cx="2728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err="1" smtClean="0">
                <a:solidFill>
                  <a:schemeClr val="bg1"/>
                </a:solidFill>
              </a:rPr>
              <a:t>It’s</a:t>
            </a:r>
            <a:r>
              <a:rPr lang="es-ES_tradnl" sz="2000" b="1" dirty="0" smtClean="0">
                <a:solidFill>
                  <a:schemeClr val="bg1"/>
                </a:solidFill>
              </a:rPr>
              <a:t> </a:t>
            </a:r>
            <a:r>
              <a:rPr lang="es-ES_tradnl" sz="2000" b="1" dirty="0" err="1" smtClean="0">
                <a:solidFill>
                  <a:schemeClr val="bg1"/>
                </a:solidFill>
              </a:rPr>
              <a:t>an</a:t>
            </a:r>
            <a:r>
              <a:rPr lang="es-ES_tradnl" sz="2000" b="1" dirty="0" smtClean="0">
                <a:solidFill>
                  <a:schemeClr val="bg1"/>
                </a:solidFill>
              </a:rPr>
              <a:t> </a:t>
            </a:r>
            <a:r>
              <a:rPr lang="es-ES_tradnl" sz="2000" b="1" dirty="0" err="1" smtClean="0">
                <a:solidFill>
                  <a:schemeClr val="bg1"/>
                </a:solidFill>
              </a:rPr>
              <a:t>independent</a:t>
            </a:r>
            <a:r>
              <a:rPr lang="es-ES_tradnl" sz="2000" b="1" dirty="0" smtClean="0">
                <a:solidFill>
                  <a:schemeClr val="bg1"/>
                </a:solidFill>
              </a:rPr>
              <a:t> </a:t>
            </a:r>
            <a:r>
              <a:rPr lang="es-ES_tradnl" sz="2000" b="1" dirty="0" err="1" smtClean="0">
                <a:solidFill>
                  <a:schemeClr val="bg1"/>
                </a:solidFill>
              </a:rPr>
              <a:t>state</a:t>
            </a:r>
            <a:r>
              <a:rPr lang="es-ES_tradnl" sz="2000" b="1" dirty="0" smtClean="0">
                <a:solidFill>
                  <a:schemeClr val="bg1"/>
                </a:solidFill>
              </a:rPr>
              <a:t> </a:t>
            </a:r>
            <a:r>
              <a:rPr lang="es-ES_tradnl" sz="2000" b="1" dirty="0" err="1" smtClean="0">
                <a:solidFill>
                  <a:schemeClr val="bg1"/>
                </a:solidFill>
              </a:rPr>
              <a:t>since</a:t>
            </a:r>
            <a:r>
              <a:rPr lang="es-ES_tradnl" sz="2000" b="1" dirty="0" smtClean="0">
                <a:solidFill>
                  <a:schemeClr val="bg1"/>
                </a:solidFill>
              </a:rPr>
              <a:t> 1922.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12" name="11 Marco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351"/>
            </a:avLst>
          </a:prstGeom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19" name="18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766" y="1651892"/>
            <a:ext cx="2587025" cy="1202785"/>
          </a:xfrm>
          <a:prstGeom prst="rect">
            <a:avLst/>
          </a:prstGeom>
        </p:spPr>
      </p:pic>
      <p:pic>
        <p:nvPicPr>
          <p:cNvPr id="20" name="19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933056"/>
            <a:ext cx="2844896" cy="1851619"/>
          </a:xfrm>
          <a:prstGeom prst="rect">
            <a:avLst/>
          </a:prstGeom>
        </p:spPr>
      </p:pic>
      <p:sp>
        <p:nvSpPr>
          <p:cNvPr id="16" name="15 Llamada ovalada"/>
          <p:cNvSpPr/>
          <p:nvPr/>
        </p:nvSpPr>
        <p:spPr>
          <a:xfrm>
            <a:off x="539552" y="3020234"/>
            <a:ext cx="2481552" cy="1429142"/>
          </a:xfrm>
          <a:prstGeom prst="wedgeEllipseCallout">
            <a:avLst>
              <a:gd name="adj1" fmla="val 68131"/>
              <a:gd name="adj2" fmla="val -12758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lumMod val="50000"/>
                <a:lumOff val="5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err="1" smtClean="0">
                <a:solidFill>
                  <a:schemeClr val="bg1"/>
                </a:solidFill>
              </a:rPr>
              <a:t>It’s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also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called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800" b="1" dirty="0" smtClean="0">
                <a:solidFill>
                  <a:srgbClr val="009900"/>
                </a:solidFill>
              </a:rPr>
              <a:t>EIRE</a:t>
            </a:r>
            <a:r>
              <a:rPr lang="es-ES_tradnl" sz="2400" dirty="0" smtClean="0">
                <a:solidFill>
                  <a:schemeClr val="bg1"/>
                </a:solidFill>
              </a:rPr>
              <a:t>.</a:t>
            </a:r>
            <a:endParaRPr lang="es-ES" sz="2400" b="1" dirty="0">
              <a:solidFill>
                <a:srgbClr val="FF0000"/>
              </a:solidFill>
            </a:endParaRPr>
          </a:p>
        </p:txBody>
      </p:sp>
      <p:grpSp>
        <p:nvGrpSpPr>
          <p:cNvPr id="6" name="5 Grupo"/>
          <p:cNvGrpSpPr/>
          <p:nvPr/>
        </p:nvGrpSpPr>
        <p:grpSpPr>
          <a:xfrm>
            <a:off x="4701526" y="3256543"/>
            <a:ext cx="878586" cy="964545"/>
            <a:chOff x="4701526" y="3256543"/>
            <a:chExt cx="878586" cy="964545"/>
          </a:xfrm>
        </p:grpSpPr>
        <p:pic>
          <p:nvPicPr>
            <p:cNvPr id="21" name="Picture 6" descr="http://th01.deviantart.net/fs71/150/i/2010/276/a/2/ireland_flag_by_cartoon_gal-d2ztkfy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32289" y="3318841"/>
              <a:ext cx="847823" cy="54220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</p:pic>
        <p:cxnSp>
          <p:nvCxnSpPr>
            <p:cNvPr id="4" name="3 Conector recto"/>
            <p:cNvCxnSpPr/>
            <p:nvPr/>
          </p:nvCxnSpPr>
          <p:spPr>
            <a:xfrm>
              <a:off x="4701526" y="3256543"/>
              <a:ext cx="0" cy="96454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4 Grupo"/>
          <p:cNvGrpSpPr/>
          <p:nvPr/>
        </p:nvGrpSpPr>
        <p:grpSpPr>
          <a:xfrm>
            <a:off x="5824895" y="664255"/>
            <a:ext cx="1000719" cy="964545"/>
            <a:chOff x="5824895" y="664255"/>
            <a:chExt cx="1000719" cy="964545"/>
          </a:xfrm>
        </p:grpSpPr>
        <p:pic>
          <p:nvPicPr>
            <p:cNvPr id="1026" name="Picture 2" descr="http://img0043.popscreencdn.com/121957383_amazoncom-northern-ireland-flag-3ft-x-5ft-patio-lawn-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28" b="19402"/>
            <a:stretch/>
          </p:blipFill>
          <p:spPr bwMode="auto">
            <a:xfrm>
              <a:off x="5833775" y="665792"/>
              <a:ext cx="991839" cy="59480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2" name="21 Conector recto"/>
            <p:cNvCxnSpPr/>
            <p:nvPr/>
          </p:nvCxnSpPr>
          <p:spPr>
            <a:xfrm>
              <a:off x="5824895" y="664255"/>
              <a:ext cx="0" cy="96454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7533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o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351"/>
            </a:avLst>
          </a:prstGeom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63" y="189575"/>
            <a:ext cx="2641353" cy="15497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4 Rectángulo redondeado"/>
          <p:cNvSpPr/>
          <p:nvPr/>
        </p:nvSpPr>
        <p:spPr>
          <a:xfrm>
            <a:off x="539552" y="4149080"/>
            <a:ext cx="3168352" cy="2232248"/>
          </a:xfrm>
          <a:prstGeom prst="roundRect">
            <a:avLst/>
          </a:prstGeom>
          <a:solidFill>
            <a:schemeClr val="tx1">
              <a:alpha val="60000"/>
            </a:schemeClr>
          </a:solidFill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CuadroTexto"/>
          <p:cNvSpPr txBox="1"/>
          <p:nvPr/>
        </p:nvSpPr>
        <p:spPr>
          <a:xfrm>
            <a:off x="629562" y="4293096"/>
            <a:ext cx="2988332" cy="1015663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s-ES_tradnl" sz="2800" b="1" dirty="0" err="1" smtClean="0">
                <a:solidFill>
                  <a:schemeClr val="bg1"/>
                </a:solidFill>
              </a:rPr>
              <a:t>It</a:t>
            </a:r>
            <a:r>
              <a:rPr lang="es-ES_tradnl" sz="2800" b="1" dirty="0">
                <a:solidFill>
                  <a:schemeClr val="bg1"/>
                </a:solidFill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</a:rPr>
              <a:t>is</a:t>
            </a:r>
            <a:r>
              <a:rPr lang="es-ES_tradnl" sz="2800" b="1" dirty="0" smtClean="0">
                <a:solidFill>
                  <a:schemeClr val="bg1"/>
                </a:solidFill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</a:rPr>
              <a:t>also</a:t>
            </a:r>
            <a:r>
              <a:rPr lang="es-ES_tradnl" sz="2800" b="1" dirty="0" smtClean="0">
                <a:solidFill>
                  <a:schemeClr val="bg1"/>
                </a:solidFill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</a:rPr>
              <a:t>called</a:t>
            </a:r>
            <a:r>
              <a:rPr lang="es-ES_tradnl" sz="2800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es-ES_tradnl" sz="2800" b="1" dirty="0" err="1" smtClean="0">
                <a:solidFill>
                  <a:schemeClr val="bg1"/>
                </a:solidFill>
              </a:rPr>
              <a:t>the</a:t>
            </a:r>
            <a:r>
              <a:rPr lang="es-ES_tradnl" sz="2800" b="1" dirty="0" smtClean="0">
                <a:solidFill>
                  <a:schemeClr val="bg1"/>
                </a:solidFill>
              </a:rPr>
              <a:t> </a:t>
            </a:r>
            <a:r>
              <a:rPr lang="es-ES_tradnl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</a:t>
            </a:r>
            <a:r>
              <a:rPr lang="es-ES_tradnl" sz="2800" b="1" dirty="0" smtClean="0">
                <a:solidFill>
                  <a:schemeClr val="bg1"/>
                </a:solidFill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</a:rPr>
              <a:t>or</a:t>
            </a:r>
            <a:r>
              <a:rPr lang="es-ES_tradnl" sz="2800" b="1" dirty="0" smtClean="0">
                <a:solidFill>
                  <a:schemeClr val="bg1"/>
                </a:solidFill>
              </a:rPr>
              <a:t> </a:t>
            </a:r>
            <a:r>
              <a:rPr lang="es-ES_tradnl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Britain</a:t>
            </a:r>
            <a:r>
              <a:rPr lang="es-ES_tradnl" sz="2800" b="1" dirty="0" smtClean="0">
                <a:solidFill>
                  <a:schemeClr val="bg1"/>
                </a:solidFill>
              </a:rPr>
              <a:t>. </a:t>
            </a:r>
            <a:endParaRPr lang="es-ES" sz="28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harlowharrier.co.uk/wp-content/uploads/2011/11/743px-Royal_Coat_of_Arms_of_the_United_Kingdom_HM_Government_svg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024" y="931390"/>
            <a:ext cx="2317195" cy="18687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6641168" y="2852936"/>
            <a:ext cx="2159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chemeClr val="bg1"/>
                </a:solidFill>
              </a:rPr>
              <a:t>Royal </a:t>
            </a:r>
            <a:r>
              <a:rPr lang="es-ES_tradnl" sz="2000" b="1" dirty="0" err="1" smtClean="0">
                <a:solidFill>
                  <a:schemeClr val="bg1"/>
                </a:solidFill>
              </a:rPr>
              <a:t>coat</a:t>
            </a:r>
            <a:r>
              <a:rPr lang="es-ES_tradnl" sz="2000" b="1" dirty="0" smtClean="0">
                <a:solidFill>
                  <a:schemeClr val="bg1"/>
                </a:solidFill>
              </a:rPr>
              <a:t> of </a:t>
            </a:r>
            <a:r>
              <a:rPr lang="es-ES_tradnl" sz="2000" b="1" dirty="0" err="1" smtClean="0">
                <a:solidFill>
                  <a:schemeClr val="bg1"/>
                </a:solidFill>
              </a:rPr>
              <a:t>arms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611560" y="5221649"/>
            <a:ext cx="2988332" cy="1015663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s-ES_tradnl" sz="2800" b="1" dirty="0" err="1" smtClean="0">
                <a:solidFill>
                  <a:schemeClr val="bg1"/>
                </a:solidFill>
              </a:rPr>
              <a:t>People</a:t>
            </a:r>
            <a:r>
              <a:rPr lang="es-ES_tradnl" sz="2800" b="1" dirty="0" smtClean="0">
                <a:solidFill>
                  <a:schemeClr val="bg1"/>
                </a:solidFill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</a:rPr>
              <a:t>from</a:t>
            </a:r>
            <a:r>
              <a:rPr lang="es-ES_tradnl" sz="2800" b="1" dirty="0" smtClean="0">
                <a:solidFill>
                  <a:schemeClr val="bg1"/>
                </a:solidFill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</a:rPr>
              <a:t>the</a:t>
            </a:r>
            <a:r>
              <a:rPr lang="es-ES_tradnl" sz="2800" b="1" dirty="0" smtClean="0">
                <a:solidFill>
                  <a:schemeClr val="bg1"/>
                </a:solidFill>
              </a:rPr>
              <a:t> UK are </a:t>
            </a:r>
            <a:r>
              <a:rPr lang="es-ES_tradnl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British</a:t>
            </a:r>
            <a:r>
              <a:rPr lang="es-ES_tradnl" sz="2800" b="1" dirty="0" smtClean="0">
                <a:solidFill>
                  <a:schemeClr val="bg1"/>
                </a:solidFill>
              </a:rPr>
              <a:t>. 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6922725" y="5157192"/>
            <a:ext cx="1366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LONDON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Elipse"/>
          <p:cNvSpPr/>
          <p:nvPr/>
        </p:nvSpPr>
        <p:spPr>
          <a:xfrm>
            <a:off x="7884368" y="5589240"/>
            <a:ext cx="288032" cy="288032"/>
          </a:xfrm>
          <a:prstGeom prst="ellipse">
            <a:avLst/>
          </a:prstGeom>
          <a:solidFill>
            <a:srgbClr val="66FF6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3" name="Picture 2" descr="http://visalus-international-leaders.com/wp-content/themes/OptimizePress/timthumb.php?src=http://visalus-international-leaders.com/wp-content/uploads/2013/02/union_jack1.jpg&amp;h=144&amp;w=144&amp;zc=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1" t="17291" r="5413" b="20027"/>
          <a:stretch/>
        </p:blipFill>
        <p:spPr bwMode="auto">
          <a:xfrm>
            <a:off x="6032758" y="4149080"/>
            <a:ext cx="1216819" cy="859744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58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1310</TotalTime>
  <Words>434</Words>
  <Application>Microsoft Office PowerPoint</Application>
  <PresentationFormat>On-screen Show (4:3)</PresentationFormat>
  <Paragraphs>99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Arial Black</vt:lpstr>
      <vt:lpstr>Calibri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pptforschool.ru</cp:lastModifiedBy>
  <cp:revision>134</cp:revision>
  <dcterms:created xsi:type="dcterms:W3CDTF">2013-02-03T18:01:49Z</dcterms:created>
  <dcterms:modified xsi:type="dcterms:W3CDTF">2018-05-18T20:07:40Z</dcterms:modified>
</cp:coreProperties>
</file>