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0"/>
  </p:notesMasterIdLst>
  <p:sldIdLst>
    <p:sldId id="256" r:id="rId2"/>
    <p:sldId id="257" r:id="rId3"/>
    <p:sldId id="279" r:id="rId4"/>
    <p:sldId id="280" r:id="rId5"/>
    <p:sldId id="281" r:id="rId6"/>
    <p:sldId id="296" r:id="rId7"/>
    <p:sldId id="282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3" r:id="rId17"/>
    <p:sldId id="294" r:id="rId18"/>
    <p:sldId id="295" r:id="rId1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7B3"/>
    <a:srgbClr val="FFFF99"/>
    <a:srgbClr val="CCFF66"/>
    <a:srgbClr val="990000"/>
    <a:srgbClr val="660033"/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3855" autoAdjust="0"/>
  </p:normalViewPr>
  <p:slideViewPr>
    <p:cSldViewPr>
      <p:cViewPr varScale="1">
        <p:scale>
          <a:sx n="70" d="100"/>
          <a:sy n="70" d="100"/>
        </p:scale>
        <p:origin x="4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33AA90A-C6D9-4020-A643-4817C2A2D9B6}" type="datetimeFigureOut">
              <a:rPr lang="pt-PT"/>
              <a:pPr>
                <a:defRPr/>
              </a:pPr>
              <a:t>24/05/2018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B1F869-D62A-4F50-B69C-BE3543FDCB59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419182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en-US" smtClean="0"/>
          </a:p>
        </p:txBody>
      </p:sp>
      <p:sp>
        <p:nvSpPr>
          <p:cNvPr id="2150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03E3AC-9E1C-4921-B371-FFF420F348E5}" type="slidenum">
              <a:rPr lang="pt-PT" altLang="en-US"/>
              <a:pPr eaLnBrk="1" hangingPunct="1"/>
              <a:t>10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00041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15387-1053-4666-80C0-F6C7E2C1B24B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1355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B0A4E-1762-4912-BBBC-4A9B97ADF0D2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54650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0D19A-B5D2-4208-A118-64D4B255EC4A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3391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1C932-BF8B-448B-825D-52100443F41D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8206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CD6C2-913A-4F95-B906-6564C56B044F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34916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D41C8-8676-43EB-BD25-803EE72BC9CC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0295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69C20-35C5-4594-955A-F24A4F45151E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5707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C1305-C405-49CF-A787-31A1ADA20719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3479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50EB3-EC21-4BE8-B594-B670DBDD8FFE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54683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2A4E6-DFF4-44A4-B2B5-A9A46C9A76B3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5416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Clique no ícone para adicionar uma imagem</a:t>
            </a:r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E95BF-A7D1-4FF4-92AA-6F50E889C43A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983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9EB4622-EBB8-478F-8B56-934FA1296A5F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0"/>
          <p:cNvSpPr>
            <a:spLocks noChangeArrowheads="1" noChangeShapeType="1" noTextEdit="1"/>
          </p:cNvSpPr>
          <p:nvPr/>
        </p:nvSpPr>
        <p:spPr bwMode="auto">
          <a:xfrm>
            <a:off x="359569" y="1027465"/>
            <a:ext cx="8496300" cy="1071563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PRESENT SIMPLE</a:t>
            </a:r>
          </a:p>
        </p:txBody>
      </p:sp>
      <p:sp>
        <p:nvSpPr>
          <p:cNvPr id="8" name="Rectângulo 7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9" name="Rectângulo 8"/>
          <p:cNvSpPr/>
          <p:nvPr/>
        </p:nvSpPr>
        <p:spPr>
          <a:xfrm>
            <a:off x="0" y="285750"/>
            <a:ext cx="285750" cy="65722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0" name="Rectângulo 9"/>
          <p:cNvSpPr/>
          <p:nvPr/>
        </p:nvSpPr>
        <p:spPr>
          <a:xfrm>
            <a:off x="285750" y="6643688"/>
            <a:ext cx="8858250" cy="21431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8929688" y="285750"/>
            <a:ext cx="214312" cy="6357938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2942431" y="3558666"/>
            <a:ext cx="33305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sz="8800" dirty="0">
                <a:solidFill>
                  <a:srgbClr val="FFFF00"/>
                </a:solidFill>
                <a:latin typeface="Berlin Sans FB Demi" panose="020E0802020502020306" pitchFamily="34" charset="0"/>
              </a:rPr>
              <a:t>GAME</a:t>
            </a: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3419475" y="5445125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sz="2800">
                <a:solidFill>
                  <a:schemeClr val="bg1"/>
                </a:solidFill>
                <a:latin typeface="Berlin Sans FB Demi" panose="020E0802020502020306" pitchFamily="34" charset="0"/>
              </a:rPr>
              <a:t>Choose the right option</a:t>
            </a:r>
            <a:r>
              <a:rPr lang="pt-PT" altLang="en-US"/>
              <a:t>.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14" descr="ciclista07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3500438"/>
            <a:ext cx="2890838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en-US" sz="4800" b="1" smtClean="0">
                <a:solidFill>
                  <a:schemeClr val="bg1"/>
                </a:solidFill>
                <a:latin typeface="Forte" panose="03060902040502070203" pitchFamily="66" charset="0"/>
              </a:rPr>
              <a:t>He…back home.</a:t>
            </a:r>
            <a:endParaRPr lang="pt-BR" altLang="en-US" sz="4800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3132138" y="5589588"/>
            <a:ext cx="2592387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ride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5929313" y="5572125"/>
            <a:ext cx="2736850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rides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323850" y="5589588"/>
            <a:ext cx="2665413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latin typeface="Arial" charset="0"/>
              </a:rPr>
              <a:t>rodes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3254" name="WordArt 6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53255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989138"/>
            <a:ext cx="89693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0" y="285750"/>
            <a:ext cx="214313" cy="65722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214313" y="6643688"/>
            <a:ext cx="8929687" cy="21431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8929688" y="285750"/>
            <a:ext cx="214312" cy="65722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3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3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2"/>
                  </p:tgtEl>
                </p:cond>
              </p:nextCondLst>
            </p:seq>
          </p:childTnLst>
        </p:cTn>
      </p:par>
    </p:tnLst>
    <p:bldLst>
      <p:bldP spid="53250" grpId="0"/>
      <p:bldP spid="53251" grpId="0" animBg="1"/>
      <p:bldP spid="53253" grpId="0" animBg="1"/>
      <p:bldP spid="532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13" descr="gardening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52738"/>
            <a:ext cx="2540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en-US" sz="4800" b="1" smtClean="0">
                <a:solidFill>
                  <a:schemeClr val="bg1"/>
                </a:solidFill>
                <a:latin typeface="Forte" panose="03060902040502070203" pitchFamily="66" charset="0"/>
              </a:rPr>
              <a:t>He … the flowers.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95288" y="5661025"/>
            <a:ext cx="2786062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water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3276600" y="5661025"/>
            <a:ext cx="2736850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waters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6156325" y="5661025"/>
            <a:ext cx="2665413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latin typeface="Arial" charset="0"/>
              </a:rPr>
              <a:t>wateres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6155" name="Picture 11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060575"/>
            <a:ext cx="76041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0" y="214313"/>
            <a:ext cx="214313" cy="6643687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214313" y="6643688"/>
            <a:ext cx="8929687" cy="21431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8929688" y="214313"/>
            <a:ext cx="214312" cy="6429375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  <p:bldLst>
      <p:bldP spid="6149" grpId="0"/>
      <p:bldP spid="6151" grpId="0" animBg="1"/>
      <p:bldP spid="6153" grpId="0" animBg="1"/>
      <p:bldP spid="61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en-US" sz="4800" b="1" smtClean="0">
                <a:solidFill>
                  <a:schemeClr val="bg1"/>
                </a:solidFill>
                <a:latin typeface="Forte" panose="03060902040502070203" pitchFamily="66" charset="0"/>
              </a:rPr>
              <a:t>Then he… his lunch.</a:t>
            </a:r>
            <a:endParaRPr lang="pt-BR" altLang="en-US" sz="4800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6323" name="AutoShape 3"/>
          <p:cNvSpPr>
            <a:spLocks noChangeArrowheads="1"/>
          </p:cNvSpPr>
          <p:nvPr/>
        </p:nvSpPr>
        <p:spPr bwMode="auto">
          <a:xfrm>
            <a:off x="3276600" y="5661025"/>
            <a:ext cx="2592388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3200" b="1" dirty="0">
                <a:latin typeface="Arial" charset="0"/>
              </a:rPr>
              <a:t>prepare</a:t>
            </a:r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6072188" y="5643563"/>
            <a:ext cx="2736850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prepares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428625" y="5643563"/>
            <a:ext cx="2665413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latin typeface="Arial" charset="0"/>
              </a:rPr>
              <a:t>prepars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6326" name="WordArt 6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56327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060575"/>
            <a:ext cx="8572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0" y="214313"/>
            <a:ext cx="285750" cy="6643687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285750" y="6643688"/>
            <a:ext cx="8858250" cy="21431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8929688" y="214313"/>
            <a:ext cx="214312" cy="6643687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3324" name="Imagem 4" descr="engracados6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44675"/>
            <a:ext cx="2376488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6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6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4"/>
                  </p:tgtEl>
                </p:cond>
              </p:nextCondLst>
            </p:seq>
          </p:childTnLst>
        </p:cTn>
      </p:par>
    </p:tnLst>
    <p:bldLst>
      <p:bldP spid="56322" grpId="0"/>
      <p:bldP spid="56323" grpId="0" animBg="1"/>
      <p:bldP spid="56325" grpId="0" animBg="1"/>
      <p:bldP spid="563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en-US" sz="4000" b="1" smtClean="0">
                <a:solidFill>
                  <a:schemeClr val="bg1"/>
                </a:solidFill>
                <a:latin typeface="Forte" panose="03060902040502070203" pitchFamily="66" charset="0"/>
              </a:rPr>
              <a:t>His wife always… TV in the morning.</a:t>
            </a:r>
            <a:endParaRPr lang="pt-BR" altLang="en-US" sz="4000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6084888" y="5589588"/>
            <a:ext cx="2749550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watch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3143250" y="5572125"/>
            <a:ext cx="2857500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watches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285750" y="5572125"/>
            <a:ext cx="2665413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watching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5302" name="WordArt 6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55303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060575"/>
            <a:ext cx="749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0" y="285750"/>
            <a:ext cx="214313" cy="65722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214313" y="6643688"/>
            <a:ext cx="8929687" cy="21431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8929688" y="285750"/>
            <a:ext cx="214312" cy="65722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4348" name="Imagem 4" descr="idosa03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852738"/>
            <a:ext cx="3417887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5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29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5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5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0"/>
                  </p:tgtEl>
                </p:cond>
              </p:nextCondLst>
            </p:seq>
          </p:childTnLst>
        </p:cTn>
      </p:par>
    </p:tnLst>
    <p:bldLst>
      <p:bldP spid="55298" grpId="0"/>
      <p:bldP spid="55299" grpId="0" animBg="1"/>
      <p:bldP spid="55301" grpId="0" animBg="1"/>
      <p:bldP spid="553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en-US" sz="4800" b="1" smtClean="0">
                <a:solidFill>
                  <a:srgbClr val="FFC000"/>
                </a:solidFill>
                <a:latin typeface="Forte" panose="03060902040502070203" pitchFamily="66" charset="0"/>
              </a:rPr>
              <a:t>After lunch she … to town.</a:t>
            </a:r>
            <a:endParaRPr lang="pt-BR" altLang="en-US" sz="4800" b="1" smtClean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3132138" y="5589588"/>
            <a:ext cx="2592387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drive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5929313" y="5572125"/>
            <a:ext cx="2736850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drives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323850" y="5589588"/>
            <a:ext cx="2665413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droves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3254" name="WordArt 6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53255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060575"/>
            <a:ext cx="896937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0" y="285750"/>
            <a:ext cx="214313" cy="65722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214313" y="6643688"/>
            <a:ext cx="8929687" cy="21431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8929688" y="285750"/>
            <a:ext cx="214312" cy="65722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5372" name="Imagem 4" descr="carg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36838"/>
            <a:ext cx="263207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3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3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2"/>
                  </p:tgtEl>
                </p:cond>
              </p:nextCondLst>
            </p:seq>
          </p:childTnLst>
        </p:cTn>
      </p:par>
    </p:tnLst>
    <p:bldLst>
      <p:bldP spid="53250" grpId="0"/>
      <p:bldP spid="53251" grpId="0" animBg="1"/>
      <p:bldP spid="53253" grpId="0" animBg="1"/>
      <p:bldP spid="532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en-US" sz="4800" b="1" smtClean="0">
                <a:solidFill>
                  <a:schemeClr val="bg1"/>
                </a:solidFill>
                <a:latin typeface="Forte" panose="03060902040502070203" pitchFamily="66" charset="0"/>
              </a:rPr>
              <a:t>Mr Black… in the afternoon.</a:t>
            </a:r>
            <a:endParaRPr lang="pt-BR" altLang="en-US" sz="4800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6323" name="AutoShape 3"/>
          <p:cNvSpPr>
            <a:spLocks noChangeArrowheads="1"/>
          </p:cNvSpPr>
          <p:nvPr/>
        </p:nvSpPr>
        <p:spPr bwMode="auto">
          <a:xfrm>
            <a:off x="3276600" y="5661025"/>
            <a:ext cx="2592388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3200" b="1" dirty="0">
                <a:latin typeface="Arial" charset="0"/>
              </a:rPr>
              <a:t>painting</a:t>
            </a:r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6072188" y="5643563"/>
            <a:ext cx="2736850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paints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428625" y="5643563"/>
            <a:ext cx="2665413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paint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6326" name="WordArt 6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56327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060575"/>
            <a:ext cx="8572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0" y="214313"/>
            <a:ext cx="285750" cy="6643687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285750" y="6643688"/>
            <a:ext cx="8858250" cy="21431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8929688" y="214313"/>
            <a:ext cx="214312" cy="6643687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6396" name="Imagem 13" descr="paint3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44675"/>
            <a:ext cx="208915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6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6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4"/>
                  </p:tgtEl>
                </p:cond>
              </p:nextCondLst>
            </p:seq>
          </p:childTnLst>
        </p:cTn>
      </p:par>
    </p:tnLst>
    <p:bldLst>
      <p:bldP spid="56322" grpId="0"/>
      <p:bldP spid="56323" grpId="0" animBg="1"/>
      <p:bldP spid="56325" grpId="0" animBg="1"/>
      <p:bldP spid="563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en-US" sz="4800" b="1" smtClean="0">
                <a:solidFill>
                  <a:schemeClr val="bg1"/>
                </a:solidFill>
                <a:latin typeface="Forte" panose="03060902040502070203" pitchFamily="66" charset="0"/>
              </a:rPr>
              <a:t>Then he…the floor.</a:t>
            </a:r>
            <a:endParaRPr lang="pt-BR" altLang="en-US" sz="4800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6323" name="AutoShape 3"/>
          <p:cNvSpPr>
            <a:spLocks noChangeArrowheads="1"/>
          </p:cNvSpPr>
          <p:nvPr/>
        </p:nvSpPr>
        <p:spPr bwMode="auto">
          <a:xfrm>
            <a:off x="3276600" y="5661025"/>
            <a:ext cx="2592388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3200" b="1" dirty="0">
                <a:latin typeface="Arial" charset="0"/>
              </a:rPr>
              <a:t>sweep</a:t>
            </a:r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6072188" y="5643563"/>
            <a:ext cx="2736850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sweeps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428625" y="5643563"/>
            <a:ext cx="2665413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latin typeface="Arial" charset="0"/>
              </a:rPr>
              <a:t>sweps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6326" name="WordArt 6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56327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060575"/>
            <a:ext cx="8572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0" y="214313"/>
            <a:ext cx="285750" cy="6643687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285750" y="6643688"/>
            <a:ext cx="8858250" cy="21431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8929688" y="214313"/>
            <a:ext cx="214312" cy="6643687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7420" name="Imagem 13" descr="swee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060575"/>
            <a:ext cx="227171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6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6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4"/>
                  </p:tgtEl>
                </p:cond>
              </p:nextCondLst>
            </p:seq>
          </p:childTnLst>
        </p:cTn>
      </p:par>
    </p:tnLst>
    <p:bldLst>
      <p:bldP spid="56322" grpId="0"/>
      <p:bldP spid="56323" grpId="0" animBg="1"/>
      <p:bldP spid="56325" grpId="0" animBg="1"/>
      <p:bldP spid="563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3" descr="fumador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05038"/>
            <a:ext cx="2176463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en-US" sz="4000" b="1" smtClean="0">
                <a:latin typeface="Forte" panose="03060902040502070203" pitchFamily="66" charset="0"/>
              </a:rPr>
              <a:t>Before going to bed he… a cigarrette.</a:t>
            </a:r>
            <a:endParaRPr lang="pt-BR" altLang="en-US" sz="4000" b="1" smtClean="0">
              <a:latin typeface="Comic Sans MS" panose="030F0702030302020204" pitchFamily="66" charset="0"/>
            </a:endParaRPr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6084888" y="5589588"/>
            <a:ext cx="2749550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smoke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3143250" y="5572125"/>
            <a:ext cx="2857500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smokes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285750" y="5572125"/>
            <a:ext cx="2665413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latin typeface="Arial" charset="0"/>
              </a:rPr>
              <a:t>smoks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5302" name="WordArt 6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55303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060575"/>
            <a:ext cx="749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0" y="285750"/>
            <a:ext cx="214313" cy="65722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214313" y="6643688"/>
            <a:ext cx="8929687" cy="21431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8929688" y="285750"/>
            <a:ext cx="214312" cy="65722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5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29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5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5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0"/>
                  </p:tgtEl>
                </p:cond>
              </p:nextCondLst>
            </p:seq>
          </p:childTnLst>
        </p:cTn>
      </p:par>
    </p:tnLst>
    <p:bldLst>
      <p:bldP spid="55298" grpId="0"/>
      <p:bldP spid="55299" grpId="0" animBg="1"/>
      <p:bldP spid="55301" grpId="0" animBg="1"/>
      <p:bldP spid="5530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en-US" sz="4800" b="1" smtClean="0">
                <a:latin typeface="Forte" panose="03060902040502070203" pitchFamily="66" charset="0"/>
              </a:rPr>
              <a:t>He … to bed at midnight.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23850" y="5661025"/>
            <a:ext cx="2786063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latin typeface="Arial" charset="0"/>
              </a:rPr>
              <a:t>gos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3276600" y="5661025"/>
            <a:ext cx="2736850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goes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6156325" y="5661025"/>
            <a:ext cx="2665413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go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6155" name="Picture 11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060575"/>
            <a:ext cx="760412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0" y="214313"/>
            <a:ext cx="214313" cy="6643687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214313" y="6643688"/>
            <a:ext cx="8929687" cy="21431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8929688" y="214313"/>
            <a:ext cx="214312" cy="6429375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468" name="Imagem 13" descr="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89138"/>
            <a:ext cx="23050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  <p:bldLst>
      <p:bldP spid="6149" grpId="0"/>
      <p:bldP spid="6151" grpId="0" animBg="1"/>
      <p:bldP spid="6153" grpId="0" animBg="1"/>
      <p:bldP spid="61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en-US" b="1" smtClean="0">
                <a:latin typeface="Forte" panose="03060902040502070203" pitchFamily="66" charset="0"/>
              </a:rPr>
              <a:t>The alarm clock …Time to get up.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23850" y="5661025"/>
            <a:ext cx="2786063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ring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3276600" y="5661025"/>
            <a:ext cx="2736850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rings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6156325" y="5661025"/>
            <a:ext cx="2665413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latin typeface="Arial" charset="0"/>
              </a:rPr>
              <a:t>ringes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6155" name="Picture 11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133600"/>
            <a:ext cx="760412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0" y="214313"/>
            <a:ext cx="214313" cy="6643687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214313" y="6643688"/>
            <a:ext cx="8929687" cy="21431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8929688" y="214313"/>
            <a:ext cx="214312" cy="6429375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3084" name="Imagem 13" descr="engracados123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852613"/>
            <a:ext cx="2568575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  <p:bldLst>
      <p:bldP spid="6149" grpId="0"/>
      <p:bldP spid="6151" grpId="0" animBg="1"/>
      <p:bldP spid="6153" grpId="0" animBg="1"/>
      <p:bldP spid="61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5" descr="oldie000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65400"/>
            <a:ext cx="2222500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en-US" sz="4800" b="1" smtClean="0">
                <a:solidFill>
                  <a:schemeClr val="bg1"/>
                </a:solidFill>
                <a:latin typeface="Forte" panose="03060902040502070203" pitchFamily="66" charset="0"/>
              </a:rPr>
              <a:t>Mr. Black … a cup of coffee.</a:t>
            </a:r>
            <a:endParaRPr lang="pt-BR" altLang="en-US" sz="4800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3214688" y="5572125"/>
            <a:ext cx="2652712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drank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250825" y="5572125"/>
            <a:ext cx="2881313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drinks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6000750" y="5572125"/>
            <a:ext cx="2665413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drink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2231" name="WordArt 7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52232" name="Picture 8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133600"/>
            <a:ext cx="6969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0" y="214313"/>
            <a:ext cx="214313" cy="6643687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142875" y="6572250"/>
            <a:ext cx="9001125" cy="2857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8929688" y="214313"/>
            <a:ext cx="214312" cy="6643687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2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9"/>
                  </p:tgtEl>
                </p:cond>
              </p:nextCondLst>
            </p:seq>
          </p:childTnLst>
        </p:cTn>
      </p:par>
    </p:tnLst>
    <p:bldLst>
      <p:bldP spid="52226" grpId="0"/>
      <p:bldP spid="52228" grpId="0" animBg="1"/>
      <p:bldP spid="52230" grpId="0" animBg="1"/>
      <p:bldP spid="522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en-US" sz="4800" b="1" smtClean="0">
                <a:solidFill>
                  <a:schemeClr val="bg1"/>
                </a:solidFill>
                <a:latin typeface="Forte" panose="03060902040502070203" pitchFamily="66" charset="0"/>
              </a:rPr>
              <a:t>He…some exercise.</a:t>
            </a:r>
            <a:endParaRPr lang="pt-BR" altLang="en-US" sz="4800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3132138" y="5589588"/>
            <a:ext cx="2592387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do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5929313" y="5572125"/>
            <a:ext cx="2736850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does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323850" y="5589588"/>
            <a:ext cx="2665413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make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3254" name="WordArt 6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53255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060575"/>
            <a:ext cx="896938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0" y="285750"/>
            <a:ext cx="214313" cy="65722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214313" y="6643688"/>
            <a:ext cx="8929687" cy="21431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8929688" y="285750"/>
            <a:ext cx="214312" cy="65722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5132" name="Imagem 4" descr="oldie0005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349500"/>
            <a:ext cx="3240087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3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3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2"/>
                  </p:tgtEl>
                </p:cond>
              </p:nextCondLst>
            </p:seq>
          </p:childTnLst>
        </p:cTn>
      </p:par>
    </p:tnLst>
    <p:bldLst>
      <p:bldP spid="53250" grpId="0"/>
      <p:bldP spid="53251" grpId="0" animBg="1"/>
      <p:bldP spid="53253" grpId="0" animBg="1"/>
      <p:bldP spid="532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en-US" sz="4800" b="1" smtClean="0">
                <a:solidFill>
                  <a:schemeClr val="bg1"/>
                </a:solidFill>
                <a:latin typeface="Forte" panose="03060902040502070203" pitchFamily="66" charset="0"/>
              </a:rPr>
              <a:t>Then he…a shower.</a:t>
            </a:r>
            <a:endParaRPr lang="pt-BR" altLang="en-US" sz="4800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6156325" y="5589588"/>
            <a:ext cx="2749550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have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3132138" y="5589588"/>
            <a:ext cx="2857500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has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285750" y="5572125"/>
            <a:ext cx="2665413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haves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5302" name="WordArt 6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55303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060575"/>
            <a:ext cx="749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0" y="285750"/>
            <a:ext cx="214313" cy="65722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214313" y="6643688"/>
            <a:ext cx="8929687" cy="21431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8929688" y="285750"/>
            <a:ext cx="214312" cy="65722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6156" name="Imagem 4" descr="engracados0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24288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5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29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5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5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0"/>
                  </p:tgtEl>
                </p:cond>
              </p:nextCondLst>
            </p:seq>
          </p:childTnLst>
        </p:cTn>
      </p:par>
    </p:tnLst>
    <p:bldLst>
      <p:bldP spid="55298" grpId="0"/>
      <p:bldP spid="55299" grpId="0" animBg="1"/>
      <p:bldP spid="55301" grpId="0" animBg="1"/>
      <p:bldP spid="553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en-US" sz="4800" b="1" smtClean="0">
                <a:solidFill>
                  <a:schemeClr val="bg1"/>
                </a:solidFill>
                <a:latin typeface="Forte" panose="03060902040502070203" pitchFamily="66" charset="0"/>
              </a:rPr>
              <a:t>He … his hair.</a:t>
            </a:r>
            <a:endParaRPr lang="pt-BR" altLang="en-US" sz="4800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6156325" y="5589588"/>
            <a:ext cx="2749550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latin typeface="Arial" charset="0"/>
              </a:rPr>
              <a:t>combes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395288" y="5661025"/>
            <a:ext cx="2857500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combs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3419475" y="5661025"/>
            <a:ext cx="2665413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comb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5302" name="WordArt 6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55303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060575"/>
            <a:ext cx="749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0" y="285750"/>
            <a:ext cx="214313" cy="65722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214313" y="6643688"/>
            <a:ext cx="8929687" cy="21431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8929688" y="285750"/>
            <a:ext cx="214312" cy="65722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7180" name="Imagem 4" descr="oldie0002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349500"/>
            <a:ext cx="2592387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5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29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5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5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0"/>
                  </p:tgtEl>
                </p:cond>
              </p:nextCondLst>
            </p:seq>
          </p:childTnLst>
        </p:cTn>
      </p:par>
    </p:tnLst>
    <p:bldLst>
      <p:bldP spid="55298" grpId="0"/>
      <p:bldP spid="55299" grpId="0" animBg="1"/>
      <p:bldP spid="55301" grpId="0" animBg="1"/>
      <p:bldP spid="553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en-US" b="1" smtClean="0">
                <a:solidFill>
                  <a:schemeClr val="bg1"/>
                </a:solidFill>
                <a:latin typeface="Forte" panose="03060902040502070203" pitchFamily="66" charset="0"/>
              </a:rPr>
              <a:t>He…the dog before leaving home.</a:t>
            </a:r>
            <a:endParaRPr lang="pt-BR" altLang="en-US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6323" name="AutoShape 3"/>
          <p:cNvSpPr>
            <a:spLocks noChangeArrowheads="1"/>
          </p:cNvSpPr>
          <p:nvPr/>
        </p:nvSpPr>
        <p:spPr bwMode="auto">
          <a:xfrm>
            <a:off x="3276600" y="5661025"/>
            <a:ext cx="2592388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3200" b="1" dirty="0" err="1">
                <a:latin typeface="Arial" charset="0"/>
              </a:rPr>
              <a:t>walkes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6072188" y="5643563"/>
            <a:ext cx="2736850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walks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428625" y="5643563"/>
            <a:ext cx="2665413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walk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6326" name="WordArt 6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56327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060575"/>
            <a:ext cx="8572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0" y="214313"/>
            <a:ext cx="285750" cy="6643687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285750" y="6643688"/>
            <a:ext cx="8858250" cy="21431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8929688" y="214313"/>
            <a:ext cx="214312" cy="6643687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grpSp>
        <p:nvGrpSpPr>
          <p:cNvPr id="8204" name="Grupo 4"/>
          <p:cNvGrpSpPr>
            <a:grpSpLocks/>
          </p:cNvGrpSpPr>
          <p:nvPr/>
        </p:nvGrpSpPr>
        <p:grpSpPr bwMode="auto">
          <a:xfrm>
            <a:off x="3851275" y="2708275"/>
            <a:ext cx="4238625" cy="2778125"/>
            <a:chOff x="1547664" y="1484784"/>
            <a:chExt cx="4239470" cy="2777852"/>
          </a:xfrm>
        </p:grpSpPr>
        <p:pic>
          <p:nvPicPr>
            <p:cNvPr id="8205" name="Imagem 5" descr="4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49" y="1484784"/>
              <a:ext cx="1691385" cy="2706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Imagem 6" descr="20032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2852936"/>
              <a:ext cx="2647950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Conexão recta 16"/>
            <p:cNvCxnSpPr>
              <a:endCxn id="18" idx="0"/>
            </p:cNvCxnSpPr>
            <p:nvPr/>
          </p:nvCxnSpPr>
          <p:spPr>
            <a:xfrm rot="10800000">
              <a:off x="2447956" y="3068953"/>
              <a:ext cx="2916818" cy="7143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Arco 17"/>
            <p:cNvSpPr/>
            <p:nvPr/>
          </p:nvSpPr>
          <p:spPr>
            <a:xfrm>
              <a:off x="2339985" y="3068953"/>
              <a:ext cx="215943" cy="431758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6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6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4"/>
                  </p:tgtEl>
                </p:cond>
              </p:nextCondLst>
            </p:seq>
          </p:childTnLst>
        </p:cTn>
      </p:par>
    </p:tnLst>
    <p:bldLst>
      <p:bldP spid="56322" grpId="0"/>
      <p:bldP spid="56323" grpId="0" animBg="1"/>
      <p:bldP spid="56325" grpId="0" animBg="1"/>
      <p:bldP spid="563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en-US" sz="4800" b="1" smtClean="0">
                <a:solidFill>
                  <a:schemeClr val="bg1"/>
                </a:solidFill>
                <a:latin typeface="Forte" panose="03060902040502070203" pitchFamily="66" charset="0"/>
              </a:rPr>
              <a:t>He …to the park.</a:t>
            </a:r>
            <a:endParaRPr lang="pt-BR" altLang="en-US" sz="4800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8371" name="AutoShape 3"/>
          <p:cNvSpPr>
            <a:spLocks noChangeArrowheads="1"/>
          </p:cNvSpPr>
          <p:nvPr/>
        </p:nvSpPr>
        <p:spPr bwMode="auto">
          <a:xfrm>
            <a:off x="6143625" y="5500688"/>
            <a:ext cx="2592388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run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285750" y="5500688"/>
            <a:ext cx="2736850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runs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>
            <a:off x="3203575" y="5516563"/>
            <a:ext cx="2771775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latin typeface="Arial" charset="0"/>
              </a:rPr>
              <a:t>rans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8374" name="WordArt 6"/>
          <p:cNvSpPr>
            <a:spLocks noChangeArrowheads="1" noChangeShapeType="1" noTextEdit="1"/>
          </p:cNvSpPr>
          <p:nvPr/>
        </p:nvSpPr>
        <p:spPr bwMode="auto">
          <a:xfrm>
            <a:off x="5219700" y="981075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58375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133600"/>
            <a:ext cx="749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0" y="214313"/>
            <a:ext cx="214313" cy="6643687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214313" y="6643688"/>
            <a:ext cx="8929687" cy="21431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8929688" y="214313"/>
            <a:ext cx="214312" cy="6429375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9228" name="Imagem 13" descr="atleta09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068638"/>
            <a:ext cx="26447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8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8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8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2"/>
                  </p:tgtEl>
                </p:cond>
              </p:nextCondLst>
            </p:seq>
          </p:childTnLst>
        </p:cTn>
      </p:par>
    </p:tnLst>
    <p:bldLst>
      <p:bldP spid="58370" grpId="0"/>
      <p:bldP spid="58371" grpId="0" animBg="1"/>
      <p:bldP spid="58373" grpId="0" animBg="1"/>
      <p:bldP spid="583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en-US" sz="4800" b="1" smtClean="0">
                <a:solidFill>
                  <a:schemeClr val="bg1"/>
                </a:solidFill>
                <a:latin typeface="Forte" panose="03060902040502070203" pitchFamily="66" charset="0"/>
              </a:rPr>
              <a:t>He…the pigeons.</a:t>
            </a:r>
            <a:endParaRPr lang="pt-BR" altLang="en-US" sz="4800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6084888" y="5589588"/>
            <a:ext cx="2749550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feds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3143250" y="5572125"/>
            <a:ext cx="2857500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feeds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285750" y="5572125"/>
            <a:ext cx="2665413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feed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5302" name="WordArt 6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55303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133600"/>
            <a:ext cx="749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0" y="285750"/>
            <a:ext cx="214313" cy="65722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214313" y="6643688"/>
            <a:ext cx="8929687" cy="21431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8929688" y="285750"/>
            <a:ext cx="214312" cy="65722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0252" name="Imagem 4" descr="op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49500"/>
            <a:ext cx="458628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5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29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5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5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0"/>
                  </p:tgtEl>
                </p:cond>
              </p:nextCondLst>
            </p:seq>
          </p:childTnLst>
        </p:cTn>
      </p:par>
    </p:tnLst>
    <p:bldLst>
      <p:bldP spid="55298" grpId="0"/>
      <p:bldP spid="55299" grpId="0" animBg="1"/>
      <p:bldP spid="55301" grpId="0" animBg="1"/>
      <p:bldP spid="5530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wild3</Template>
  <TotalTime>1280</TotalTime>
  <Words>179</Words>
  <Application>Microsoft Office PowerPoint</Application>
  <PresentationFormat>On-screen Show (4:3)</PresentationFormat>
  <Paragraphs>89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Berlin Sans FB Demi</vt:lpstr>
      <vt:lpstr>Forte</vt:lpstr>
      <vt:lpstr>Comic Sans MS</vt:lpstr>
      <vt:lpstr>Tema de Office</vt:lpstr>
      <vt:lpstr>PowerPoint Presentation</vt:lpstr>
      <vt:lpstr>The alarm clock …Time to get up.</vt:lpstr>
      <vt:lpstr>Mr. Black … a cup of coffee.</vt:lpstr>
      <vt:lpstr>He…some exercise.</vt:lpstr>
      <vt:lpstr>Then he…a shower.</vt:lpstr>
      <vt:lpstr>He … his hair.</vt:lpstr>
      <vt:lpstr>He…the dog before leaving home.</vt:lpstr>
      <vt:lpstr>He …to the park.</vt:lpstr>
      <vt:lpstr>He…the pigeons.</vt:lpstr>
      <vt:lpstr>He…back home.</vt:lpstr>
      <vt:lpstr>He … the flowers.</vt:lpstr>
      <vt:lpstr>Then he… his lunch.</vt:lpstr>
      <vt:lpstr>His wife always… TV in the morning.</vt:lpstr>
      <vt:lpstr>After lunch she … to town.</vt:lpstr>
      <vt:lpstr>Mr Black… in the afternoon.</vt:lpstr>
      <vt:lpstr>Then he…the floor.</vt:lpstr>
      <vt:lpstr>Before going to bed he… a cigarrette.</vt:lpstr>
      <vt:lpstr>He … to bed at midnight.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Maria</dc:creator>
  <cp:lastModifiedBy>pptforschool.ru</cp:lastModifiedBy>
  <cp:revision>159</cp:revision>
  <dcterms:created xsi:type="dcterms:W3CDTF">2009-03-10T01:56:19Z</dcterms:created>
  <dcterms:modified xsi:type="dcterms:W3CDTF">2018-05-24T08:18:13Z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0008009221000000000001023620</vt:lpwstr>
  </property>
</Properties>
</file>