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9" r:id="rId5"/>
    <p:sldId id="260" r:id="rId6"/>
    <p:sldId id="261" r:id="rId7"/>
    <p:sldId id="262" r:id="rId8"/>
    <p:sldId id="263" r:id="rId9"/>
    <p:sldId id="271" r:id="rId10"/>
    <p:sldId id="284" r:id="rId11"/>
    <p:sldId id="264" r:id="rId12"/>
    <p:sldId id="265" r:id="rId13"/>
    <p:sldId id="266" r:id="rId14"/>
    <p:sldId id="267" r:id="rId15"/>
    <p:sldId id="268" r:id="rId16"/>
    <p:sldId id="273" r:id="rId17"/>
    <p:sldId id="274" r:id="rId18"/>
    <p:sldId id="272" r:id="rId19"/>
    <p:sldId id="275" r:id="rId20"/>
    <p:sldId id="276" r:id="rId21"/>
    <p:sldId id="277" r:id="rId22"/>
    <p:sldId id="285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8E6A"/>
    <a:srgbClr val="CFA173"/>
    <a:srgbClr val="FFCC99"/>
    <a:srgbClr val="DDDDDD"/>
    <a:srgbClr val="663300"/>
    <a:srgbClr val="996600"/>
    <a:srgbClr val="EAEAEA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64E2F-AB45-4BE2-AA11-B37A92CA057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01889872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BD1A84-C529-403B-95F4-8DAADD0E217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98890293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457AF-F6B9-4561-8BD2-4165B74ECAC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25285347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F44F00-2D02-4A65-9D11-484DD6DB5A5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14026232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0CAC86-1837-4DF3-ABCC-58D14C3C1FE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73125237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04C22-FBD7-442F-86CD-6988177AE2D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68939375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A0C53-E6F0-44EB-B8D3-C1210294171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6806626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73743-CAC4-4050-B2C1-BD3FB3E71EF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53147866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4794E-FEDB-4DA8-9129-7FE53FE4B8E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4305874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91EC2-D899-453A-A2EB-5A4A6FEBAC7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41946054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7620C7-58BC-43FF-8B1C-26E918CEEE2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16935095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588C3C-21BB-4F96-8683-E165E3E0AE8F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1"/>
          <p:cNvGrpSpPr>
            <a:grpSpLocks/>
          </p:cNvGrpSpPr>
          <p:nvPr/>
        </p:nvGrpSpPr>
        <p:grpSpPr bwMode="auto">
          <a:xfrm>
            <a:off x="971550" y="1557338"/>
            <a:ext cx="7542213" cy="4657725"/>
            <a:chOff x="567" y="981"/>
            <a:chExt cx="4751" cy="2934"/>
          </a:xfrm>
        </p:grpSpPr>
        <p:sp>
          <p:nvSpPr>
            <p:cNvPr id="2" name="AutoShape 11"/>
            <p:cNvSpPr>
              <a:spLocks noChangeArrowheads="1"/>
            </p:cNvSpPr>
            <p:nvPr/>
          </p:nvSpPr>
          <p:spPr bwMode="auto">
            <a:xfrm rot="10800000">
              <a:off x="567" y="2874"/>
              <a:ext cx="4751" cy="1041"/>
            </a:xfrm>
            <a:custGeom>
              <a:avLst/>
              <a:gdLst>
                <a:gd name="G0" fmla="+- 3804 0 0"/>
                <a:gd name="G1" fmla="+- 21600 0 3804"/>
                <a:gd name="G2" fmla="*/ 3804 1 2"/>
                <a:gd name="G3" fmla="+- 21600 0 G2"/>
                <a:gd name="G4" fmla="+/ 3804 21600 2"/>
                <a:gd name="G5" fmla="+/ G1 0 2"/>
                <a:gd name="G6" fmla="*/ 21600 21600 3804"/>
                <a:gd name="G7" fmla="*/ G6 1 2"/>
                <a:gd name="G8" fmla="+- 21600 0 G7"/>
                <a:gd name="G9" fmla="*/ 21600 1 2"/>
                <a:gd name="G10" fmla="+- 3804 0 G9"/>
                <a:gd name="G11" fmla="?: G10 G8 0"/>
                <a:gd name="G12" fmla="?: G10 G7 21600"/>
                <a:gd name="T0" fmla="*/ 19698 w 21600"/>
                <a:gd name="T1" fmla="*/ 10800 h 21600"/>
                <a:gd name="T2" fmla="*/ 10800 w 21600"/>
                <a:gd name="T3" fmla="*/ 21600 h 21600"/>
                <a:gd name="T4" fmla="*/ 1902 w 21600"/>
                <a:gd name="T5" fmla="*/ 10800 h 21600"/>
                <a:gd name="T6" fmla="*/ 10800 w 21600"/>
                <a:gd name="T7" fmla="*/ 0 h 21600"/>
                <a:gd name="T8" fmla="*/ 3702 w 21600"/>
                <a:gd name="T9" fmla="*/ 3702 h 21600"/>
                <a:gd name="T10" fmla="*/ 17898 w 21600"/>
                <a:gd name="T11" fmla="*/ 17898 h 21600"/>
                <a:gd name="connsiteX0" fmla="*/ 0 w 21600"/>
                <a:gd name="connsiteY0" fmla="*/ 0 h 22871"/>
                <a:gd name="connsiteX1" fmla="*/ 3804 w 21600"/>
                <a:gd name="connsiteY1" fmla="*/ 21600 h 22871"/>
                <a:gd name="connsiteX2" fmla="*/ 19961 w 21600"/>
                <a:gd name="connsiteY2" fmla="*/ 22871 h 22871"/>
                <a:gd name="connsiteX3" fmla="*/ 21600 w 21600"/>
                <a:gd name="connsiteY3" fmla="*/ 0 h 22871"/>
                <a:gd name="connsiteX4" fmla="*/ 0 w 21600"/>
                <a:gd name="connsiteY4" fmla="*/ 0 h 22871"/>
                <a:gd name="connsiteX0" fmla="*/ 0 w 21600"/>
                <a:gd name="connsiteY0" fmla="*/ 0 h 23260"/>
                <a:gd name="connsiteX1" fmla="*/ 3804 w 21600"/>
                <a:gd name="connsiteY1" fmla="*/ 21600 h 23260"/>
                <a:gd name="connsiteX2" fmla="*/ 19961 w 21600"/>
                <a:gd name="connsiteY2" fmla="*/ 22871 h 23260"/>
                <a:gd name="connsiteX3" fmla="*/ 21600 w 21600"/>
                <a:gd name="connsiteY3" fmla="*/ 0 h 23260"/>
                <a:gd name="connsiteX4" fmla="*/ 0 w 21600"/>
                <a:gd name="connsiteY4" fmla="*/ 0 h 23260"/>
                <a:gd name="connsiteX0" fmla="*/ 0 w 21079"/>
                <a:gd name="connsiteY0" fmla="*/ 0 h 23345"/>
                <a:gd name="connsiteX1" fmla="*/ 3804 w 21079"/>
                <a:gd name="connsiteY1" fmla="*/ 21600 h 23345"/>
                <a:gd name="connsiteX2" fmla="*/ 19961 w 21079"/>
                <a:gd name="connsiteY2" fmla="*/ 22871 h 23345"/>
                <a:gd name="connsiteX3" fmla="*/ 20437 w 21079"/>
                <a:gd name="connsiteY3" fmla="*/ 3813 h 23345"/>
                <a:gd name="connsiteX4" fmla="*/ 0 w 21079"/>
                <a:gd name="connsiteY4" fmla="*/ 0 h 23345"/>
                <a:gd name="connsiteX0" fmla="*/ 0 w 21643"/>
                <a:gd name="connsiteY0" fmla="*/ 0 h 23272"/>
                <a:gd name="connsiteX1" fmla="*/ 3804 w 21643"/>
                <a:gd name="connsiteY1" fmla="*/ 21600 h 23272"/>
                <a:gd name="connsiteX2" fmla="*/ 19961 w 21643"/>
                <a:gd name="connsiteY2" fmla="*/ 22871 h 23272"/>
                <a:gd name="connsiteX3" fmla="*/ 20437 w 21643"/>
                <a:gd name="connsiteY3" fmla="*/ 3813 h 23272"/>
                <a:gd name="connsiteX4" fmla="*/ 0 w 21643"/>
                <a:gd name="connsiteY4" fmla="*/ 0 h 23272"/>
                <a:gd name="connsiteX0" fmla="*/ 0 w 22845"/>
                <a:gd name="connsiteY0" fmla="*/ 0 h 23267"/>
                <a:gd name="connsiteX1" fmla="*/ 3804 w 22845"/>
                <a:gd name="connsiteY1" fmla="*/ 21600 h 23267"/>
                <a:gd name="connsiteX2" fmla="*/ 19961 w 22845"/>
                <a:gd name="connsiteY2" fmla="*/ 22871 h 23267"/>
                <a:gd name="connsiteX3" fmla="*/ 22281 w 22845"/>
                <a:gd name="connsiteY3" fmla="*/ 3559 h 23267"/>
                <a:gd name="connsiteX4" fmla="*/ 0 w 22845"/>
                <a:gd name="connsiteY4" fmla="*/ 0 h 23267"/>
                <a:gd name="connsiteX0" fmla="*/ 0 w 22845"/>
                <a:gd name="connsiteY0" fmla="*/ 0 h 23267"/>
                <a:gd name="connsiteX1" fmla="*/ 677 w 22845"/>
                <a:gd name="connsiteY1" fmla="*/ 22108 h 23267"/>
                <a:gd name="connsiteX2" fmla="*/ 19961 w 22845"/>
                <a:gd name="connsiteY2" fmla="*/ 22871 h 23267"/>
                <a:gd name="connsiteX3" fmla="*/ 22281 w 22845"/>
                <a:gd name="connsiteY3" fmla="*/ 3559 h 23267"/>
                <a:gd name="connsiteX4" fmla="*/ 0 w 22845"/>
                <a:gd name="connsiteY4" fmla="*/ 0 h 23267"/>
                <a:gd name="connsiteX0" fmla="*/ 0 w 22845"/>
                <a:gd name="connsiteY0" fmla="*/ 0 h 25979"/>
                <a:gd name="connsiteX1" fmla="*/ 677 w 22845"/>
                <a:gd name="connsiteY1" fmla="*/ 22108 h 25979"/>
                <a:gd name="connsiteX2" fmla="*/ 19961 w 22845"/>
                <a:gd name="connsiteY2" fmla="*/ 22871 h 25979"/>
                <a:gd name="connsiteX3" fmla="*/ 22281 w 22845"/>
                <a:gd name="connsiteY3" fmla="*/ 3559 h 25979"/>
                <a:gd name="connsiteX4" fmla="*/ 0 w 22845"/>
                <a:gd name="connsiteY4" fmla="*/ 0 h 25979"/>
                <a:gd name="connsiteX0" fmla="*/ 651 w 23496"/>
                <a:gd name="connsiteY0" fmla="*/ 0 h 25979"/>
                <a:gd name="connsiteX1" fmla="*/ 1328 w 23496"/>
                <a:gd name="connsiteY1" fmla="*/ 22108 h 25979"/>
                <a:gd name="connsiteX2" fmla="*/ 20612 w 23496"/>
                <a:gd name="connsiteY2" fmla="*/ 22871 h 25979"/>
                <a:gd name="connsiteX3" fmla="*/ 22932 w 23496"/>
                <a:gd name="connsiteY3" fmla="*/ 3559 h 25979"/>
                <a:gd name="connsiteX4" fmla="*/ 651 w 23496"/>
                <a:gd name="connsiteY4" fmla="*/ 0 h 25979"/>
                <a:gd name="connsiteX0" fmla="*/ 651 w 23496"/>
                <a:gd name="connsiteY0" fmla="*/ 0 h 25979"/>
                <a:gd name="connsiteX1" fmla="*/ 1328 w 23496"/>
                <a:gd name="connsiteY1" fmla="*/ 22108 h 25979"/>
                <a:gd name="connsiteX2" fmla="*/ 20612 w 23496"/>
                <a:gd name="connsiteY2" fmla="*/ 22871 h 25979"/>
                <a:gd name="connsiteX3" fmla="*/ 22932 w 23496"/>
                <a:gd name="connsiteY3" fmla="*/ 3559 h 25979"/>
                <a:gd name="connsiteX4" fmla="*/ 651 w 23496"/>
                <a:gd name="connsiteY4" fmla="*/ 0 h 25979"/>
                <a:gd name="connsiteX0" fmla="*/ 121 w 23888"/>
                <a:gd name="connsiteY0" fmla="*/ 0 h 26487"/>
                <a:gd name="connsiteX1" fmla="*/ 1720 w 23888"/>
                <a:gd name="connsiteY1" fmla="*/ 22616 h 26487"/>
                <a:gd name="connsiteX2" fmla="*/ 21004 w 23888"/>
                <a:gd name="connsiteY2" fmla="*/ 23379 h 26487"/>
                <a:gd name="connsiteX3" fmla="*/ 23324 w 23888"/>
                <a:gd name="connsiteY3" fmla="*/ 4067 h 26487"/>
                <a:gd name="connsiteX4" fmla="*/ 121 w 23888"/>
                <a:gd name="connsiteY4" fmla="*/ 0 h 26487"/>
                <a:gd name="connsiteX0" fmla="*/ 839 w 24606"/>
                <a:gd name="connsiteY0" fmla="*/ 12 h 26499"/>
                <a:gd name="connsiteX1" fmla="*/ 2438 w 24606"/>
                <a:gd name="connsiteY1" fmla="*/ 22628 h 26499"/>
                <a:gd name="connsiteX2" fmla="*/ 21722 w 24606"/>
                <a:gd name="connsiteY2" fmla="*/ 23391 h 26499"/>
                <a:gd name="connsiteX3" fmla="*/ 24042 w 24606"/>
                <a:gd name="connsiteY3" fmla="*/ 4079 h 26499"/>
                <a:gd name="connsiteX4" fmla="*/ 839 w 24606"/>
                <a:gd name="connsiteY4" fmla="*/ 12 h 26499"/>
                <a:gd name="connsiteX0" fmla="*/ 839 w 22833"/>
                <a:gd name="connsiteY0" fmla="*/ 3392 h 29879"/>
                <a:gd name="connsiteX1" fmla="*/ 2438 w 22833"/>
                <a:gd name="connsiteY1" fmla="*/ 26008 h 29879"/>
                <a:gd name="connsiteX2" fmla="*/ 21722 w 22833"/>
                <a:gd name="connsiteY2" fmla="*/ 26771 h 29879"/>
                <a:gd name="connsiteX3" fmla="*/ 20554 w 22833"/>
                <a:gd name="connsiteY3" fmla="*/ 88 h 29879"/>
                <a:gd name="connsiteX4" fmla="*/ 839 w 22833"/>
                <a:gd name="connsiteY4" fmla="*/ 3392 h 29879"/>
                <a:gd name="connsiteX0" fmla="*/ 839 w 23874"/>
                <a:gd name="connsiteY0" fmla="*/ 3392 h 29879"/>
                <a:gd name="connsiteX1" fmla="*/ 2438 w 23874"/>
                <a:gd name="connsiteY1" fmla="*/ 26008 h 29879"/>
                <a:gd name="connsiteX2" fmla="*/ 21722 w 23874"/>
                <a:gd name="connsiteY2" fmla="*/ 26771 h 29879"/>
                <a:gd name="connsiteX3" fmla="*/ 20554 w 23874"/>
                <a:gd name="connsiteY3" fmla="*/ 88 h 29879"/>
                <a:gd name="connsiteX4" fmla="*/ 839 w 23874"/>
                <a:gd name="connsiteY4" fmla="*/ 3392 h 29879"/>
                <a:gd name="connsiteX0" fmla="*/ 839 w 23234"/>
                <a:gd name="connsiteY0" fmla="*/ 3392 h 33102"/>
                <a:gd name="connsiteX1" fmla="*/ 2438 w 23234"/>
                <a:gd name="connsiteY1" fmla="*/ 26008 h 33102"/>
                <a:gd name="connsiteX2" fmla="*/ 20239 w 23234"/>
                <a:gd name="connsiteY2" fmla="*/ 32874 h 33102"/>
                <a:gd name="connsiteX3" fmla="*/ 20554 w 23234"/>
                <a:gd name="connsiteY3" fmla="*/ 88 h 33102"/>
                <a:gd name="connsiteX4" fmla="*/ 839 w 23234"/>
                <a:gd name="connsiteY4" fmla="*/ 3392 h 3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4" h="33102">
                  <a:moveTo>
                    <a:pt x="839" y="3392"/>
                  </a:moveTo>
                  <a:cubicBezTo>
                    <a:pt x="-619" y="2885"/>
                    <a:pt x="-233" y="17877"/>
                    <a:pt x="2438" y="26008"/>
                  </a:cubicBezTo>
                  <a:cubicBezTo>
                    <a:pt x="488" y="34388"/>
                    <a:pt x="13811" y="32620"/>
                    <a:pt x="20239" y="32874"/>
                  </a:cubicBezTo>
                  <a:cubicBezTo>
                    <a:pt x="22750" y="36177"/>
                    <a:pt x="25340" y="2629"/>
                    <a:pt x="20554" y="88"/>
                  </a:cubicBezTo>
                  <a:cubicBezTo>
                    <a:pt x="13127" y="-1098"/>
                    <a:pt x="7825" y="10168"/>
                    <a:pt x="839" y="339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292" y="981"/>
              <a:ext cx="3039" cy="2416"/>
              <a:chOff x="1292" y="981"/>
              <a:chExt cx="3039" cy="2416"/>
            </a:xfrm>
          </p:grpSpPr>
          <p:pic>
            <p:nvPicPr>
              <p:cNvPr id="2071" name="Picture 5" descr="Arriba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92" y="981"/>
                <a:ext cx="3039" cy="241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/>
            </p:spPr>
          </p:pic>
          <p:sp>
            <p:nvSpPr>
              <p:cNvPr id="5" name="Line 8"/>
              <p:cNvSpPr>
                <a:spLocks noChangeShapeType="1"/>
              </p:cNvSpPr>
              <p:nvPr/>
            </p:nvSpPr>
            <p:spPr bwMode="auto">
              <a:xfrm>
                <a:off x="2845" y="2422"/>
                <a:ext cx="0" cy="953"/>
              </a:xfrm>
              <a:prstGeom prst="line">
                <a:avLst/>
              </a:prstGeom>
              <a:noFill/>
              <a:ln w="1778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" name="Picture 9" descr="Recibidor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2513"/>
                <a:ext cx="1350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7" descr="cocina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38" b="4582"/>
              <a:stretch>
                <a:fillRect/>
              </a:stretch>
            </p:blipFill>
            <p:spPr bwMode="auto">
              <a:xfrm>
                <a:off x="2880" y="2483"/>
                <a:ext cx="1305" cy="90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1400175" y="644525"/>
            <a:ext cx="6338888" cy="1414463"/>
            <a:chOff x="730" y="406"/>
            <a:chExt cx="3993" cy="89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54" name="Freeform 15"/>
            <p:cNvSpPr>
              <a:spLocks noEditPoints="1"/>
            </p:cNvSpPr>
            <p:nvPr/>
          </p:nvSpPr>
          <p:spPr bwMode="auto">
            <a:xfrm>
              <a:off x="730" y="897"/>
              <a:ext cx="275" cy="397"/>
            </a:xfrm>
            <a:custGeom>
              <a:avLst/>
              <a:gdLst>
                <a:gd name="T0" fmla="*/ 18 w 275"/>
                <a:gd name="T1" fmla="*/ 89 h 397"/>
                <a:gd name="T2" fmla="*/ 1 w 275"/>
                <a:gd name="T3" fmla="*/ 112 h 397"/>
                <a:gd name="T4" fmla="*/ 10 w 275"/>
                <a:gd name="T5" fmla="*/ 140 h 397"/>
                <a:gd name="T6" fmla="*/ 38 w 275"/>
                <a:gd name="T7" fmla="*/ 137 h 397"/>
                <a:gd name="T8" fmla="*/ 86 w 275"/>
                <a:gd name="T9" fmla="*/ 212 h 397"/>
                <a:gd name="T10" fmla="*/ 168 w 275"/>
                <a:gd name="T11" fmla="*/ 340 h 397"/>
                <a:gd name="T12" fmla="*/ 156 w 275"/>
                <a:gd name="T13" fmla="*/ 367 h 397"/>
                <a:gd name="T14" fmla="*/ 196 w 275"/>
                <a:gd name="T15" fmla="*/ 395 h 397"/>
                <a:gd name="T16" fmla="*/ 240 w 275"/>
                <a:gd name="T17" fmla="*/ 365 h 397"/>
                <a:gd name="T18" fmla="*/ 270 w 275"/>
                <a:gd name="T19" fmla="*/ 335 h 397"/>
                <a:gd name="T20" fmla="*/ 240 w 275"/>
                <a:gd name="T21" fmla="*/ 298 h 397"/>
                <a:gd name="T22" fmla="*/ 205 w 275"/>
                <a:gd name="T23" fmla="*/ 282 h 397"/>
                <a:gd name="T24" fmla="*/ 201 w 275"/>
                <a:gd name="T25" fmla="*/ 262 h 397"/>
                <a:gd name="T26" fmla="*/ 210 w 275"/>
                <a:gd name="T27" fmla="*/ 272 h 397"/>
                <a:gd name="T28" fmla="*/ 208 w 275"/>
                <a:gd name="T29" fmla="*/ 262 h 397"/>
                <a:gd name="T30" fmla="*/ 166 w 275"/>
                <a:gd name="T31" fmla="*/ 190 h 397"/>
                <a:gd name="T32" fmla="*/ 80 w 275"/>
                <a:gd name="T33" fmla="*/ 45 h 397"/>
                <a:gd name="T34" fmla="*/ 111 w 275"/>
                <a:gd name="T35" fmla="*/ 44 h 397"/>
                <a:gd name="T36" fmla="*/ 105 w 275"/>
                <a:gd name="T37" fmla="*/ 50 h 397"/>
                <a:gd name="T38" fmla="*/ 118 w 275"/>
                <a:gd name="T39" fmla="*/ 72 h 397"/>
                <a:gd name="T40" fmla="*/ 160 w 275"/>
                <a:gd name="T41" fmla="*/ 47 h 397"/>
                <a:gd name="T42" fmla="*/ 181 w 275"/>
                <a:gd name="T43" fmla="*/ 67 h 397"/>
                <a:gd name="T44" fmla="*/ 178 w 275"/>
                <a:gd name="T45" fmla="*/ 94 h 397"/>
                <a:gd name="T46" fmla="*/ 200 w 275"/>
                <a:gd name="T47" fmla="*/ 142 h 397"/>
                <a:gd name="T48" fmla="*/ 193 w 275"/>
                <a:gd name="T49" fmla="*/ 167 h 397"/>
                <a:gd name="T50" fmla="*/ 191 w 275"/>
                <a:gd name="T51" fmla="*/ 175 h 397"/>
                <a:gd name="T52" fmla="*/ 180 w 275"/>
                <a:gd name="T53" fmla="*/ 182 h 397"/>
                <a:gd name="T54" fmla="*/ 203 w 275"/>
                <a:gd name="T55" fmla="*/ 213 h 397"/>
                <a:gd name="T56" fmla="*/ 230 w 275"/>
                <a:gd name="T57" fmla="*/ 210 h 397"/>
                <a:gd name="T58" fmla="*/ 260 w 275"/>
                <a:gd name="T59" fmla="*/ 184 h 397"/>
                <a:gd name="T60" fmla="*/ 266 w 275"/>
                <a:gd name="T61" fmla="*/ 152 h 397"/>
                <a:gd name="T62" fmla="*/ 275 w 275"/>
                <a:gd name="T63" fmla="*/ 130 h 397"/>
                <a:gd name="T64" fmla="*/ 261 w 275"/>
                <a:gd name="T65" fmla="*/ 97 h 397"/>
                <a:gd name="T66" fmla="*/ 246 w 275"/>
                <a:gd name="T67" fmla="*/ 95 h 397"/>
                <a:gd name="T68" fmla="*/ 228 w 275"/>
                <a:gd name="T69" fmla="*/ 100 h 397"/>
                <a:gd name="T70" fmla="*/ 231 w 275"/>
                <a:gd name="T71" fmla="*/ 85 h 397"/>
                <a:gd name="T72" fmla="*/ 236 w 275"/>
                <a:gd name="T73" fmla="*/ 80 h 397"/>
                <a:gd name="T74" fmla="*/ 238 w 275"/>
                <a:gd name="T75" fmla="*/ 65 h 397"/>
                <a:gd name="T76" fmla="*/ 233 w 275"/>
                <a:gd name="T77" fmla="*/ 40 h 397"/>
                <a:gd name="T78" fmla="*/ 211 w 275"/>
                <a:gd name="T79" fmla="*/ 27 h 397"/>
                <a:gd name="T80" fmla="*/ 195 w 275"/>
                <a:gd name="T81" fmla="*/ 14 h 397"/>
                <a:gd name="T82" fmla="*/ 183 w 275"/>
                <a:gd name="T83" fmla="*/ 2 h 397"/>
                <a:gd name="T84" fmla="*/ 175 w 275"/>
                <a:gd name="T85" fmla="*/ 12 h 397"/>
                <a:gd name="T86" fmla="*/ 158 w 275"/>
                <a:gd name="T87" fmla="*/ 15 h 397"/>
                <a:gd name="T88" fmla="*/ 130 w 275"/>
                <a:gd name="T89" fmla="*/ 15 h 397"/>
                <a:gd name="T90" fmla="*/ 110 w 275"/>
                <a:gd name="T91" fmla="*/ 29 h 397"/>
                <a:gd name="T92" fmla="*/ 200 w 275"/>
                <a:gd name="T93" fmla="*/ 170 h 397"/>
                <a:gd name="T94" fmla="*/ 143 w 275"/>
                <a:gd name="T95" fmla="*/ 230 h 397"/>
                <a:gd name="T96" fmla="*/ 148 w 275"/>
                <a:gd name="T97" fmla="*/ 230 h 397"/>
                <a:gd name="T98" fmla="*/ 148 w 275"/>
                <a:gd name="T99" fmla="*/ 230 h 397"/>
                <a:gd name="T100" fmla="*/ 198 w 275"/>
                <a:gd name="T101" fmla="*/ 297 h 397"/>
                <a:gd name="T102" fmla="*/ 180 w 275"/>
                <a:gd name="T103" fmla="*/ 308 h 397"/>
                <a:gd name="T104" fmla="*/ 181 w 275"/>
                <a:gd name="T105" fmla="*/ 290 h 39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5" h="397">
                  <a:moveTo>
                    <a:pt x="45" y="70"/>
                  </a:moveTo>
                  <a:lnTo>
                    <a:pt x="36" y="77"/>
                  </a:lnTo>
                  <a:lnTo>
                    <a:pt x="28" y="82"/>
                  </a:lnTo>
                  <a:lnTo>
                    <a:pt x="18" y="89"/>
                  </a:lnTo>
                  <a:lnTo>
                    <a:pt x="18" y="92"/>
                  </a:lnTo>
                  <a:lnTo>
                    <a:pt x="15" y="90"/>
                  </a:lnTo>
                  <a:lnTo>
                    <a:pt x="0" y="100"/>
                  </a:lnTo>
                  <a:lnTo>
                    <a:pt x="1" y="112"/>
                  </a:lnTo>
                  <a:lnTo>
                    <a:pt x="1" y="122"/>
                  </a:lnTo>
                  <a:lnTo>
                    <a:pt x="5" y="132"/>
                  </a:lnTo>
                  <a:lnTo>
                    <a:pt x="8" y="139"/>
                  </a:lnTo>
                  <a:lnTo>
                    <a:pt x="10" y="140"/>
                  </a:lnTo>
                  <a:lnTo>
                    <a:pt x="13" y="142"/>
                  </a:lnTo>
                  <a:lnTo>
                    <a:pt x="18" y="142"/>
                  </a:lnTo>
                  <a:lnTo>
                    <a:pt x="26" y="140"/>
                  </a:lnTo>
                  <a:lnTo>
                    <a:pt x="38" y="137"/>
                  </a:lnTo>
                  <a:lnTo>
                    <a:pt x="46" y="154"/>
                  </a:lnTo>
                  <a:lnTo>
                    <a:pt x="76" y="195"/>
                  </a:lnTo>
                  <a:lnTo>
                    <a:pt x="83" y="210"/>
                  </a:lnTo>
                  <a:lnTo>
                    <a:pt x="86" y="212"/>
                  </a:lnTo>
                  <a:lnTo>
                    <a:pt x="91" y="223"/>
                  </a:lnTo>
                  <a:lnTo>
                    <a:pt x="101" y="232"/>
                  </a:lnTo>
                  <a:lnTo>
                    <a:pt x="148" y="303"/>
                  </a:lnTo>
                  <a:lnTo>
                    <a:pt x="168" y="340"/>
                  </a:lnTo>
                  <a:lnTo>
                    <a:pt x="168" y="343"/>
                  </a:lnTo>
                  <a:lnTo>
                    <a:pt x="166" y="350"/>
                  </a:lnTo>
                  <a:lnTo>
                    <a:pt x="163" y="357"/>
                  </a:lnTo>
                  <a:lnTo>
                    <a:pt x="156" y="367"/>
                  </a:lnTo>
                  <a:lnTo>
                    <a:pt x="170" y="382"/>
                  </a:lnTo>
                  <a:lnTo>
                    <a:pt x="181" y="392"/>
                  </a:lnTo>
                  <a:lnTo>
                    <a:pt x="191" y="397"/>
                  </a:lnTo>
                  <a:lnTo>
                    <a:pt x="196" y="395"/>
                  </a:lnTo>
                  <a:lnTo>
                    <a:pt x="206" y="387"/>
                  </a:lnTo>
                  <a:lnTo>
                    <a:pt x="218" y="380"/>
                  </a:lnTo>
                  <a:lnTo>
                    <a:pt x="228" y="373"/>
                  </a:lnTo>
                  <a:lnTo>
                    <a:pt x="240" y="365"/>
                  </a:lnTo>
                  <a:lnTo>
                    <a:pt x="251" y="357"/>
                  </a:lnTo>
                  <a:lnTo>
                    <a:pt x="266" y="350"/>
                  </a:lnTo>
                  <a:lnTo>
                    <a:pt x="270" y="345"/>
                  </a:lnTo>
                  <a:lnTo>
                    <a:pt x="270" y="335"/>
                  </a:lnTo>
                  <a:lnTo>
                    <a:pt x="265" y="320"/>
                  </a:lnTo>
                  <a:lnTo>
                    <a:pt x="255" y="300"/>
                  </a:lnTo>
                  <a:lnTo>
                    <a:pt x="248" y="302"/>
                  </a:lnTo>
                  <a:lnTo>
                    <a:pt x="240" y="298"/>
                  </a:lnTo>
                  <a:lnTo>
                    <a:pt x="230" y="290"/>
                  </a:lnTo>
                  <a:lnTo>
                    <a:pt x="220" y="275"/>
                  </a:lnTo>
                  <a:lnTo>
                    <a:pt x="220" y="280"/>
                  </a:lnTo>
                  <a:lnTo>
                    <a:pt x="205" y="282"/>
                  </a:lnTo>
                  <a:lnTo>
                    <a:pt x="201" y="273"/>
                  </a:lnTo>
                  <a:lnTo>
                    <a:pt x="200" y="268"/>
                  </a:lnTo>
                  <a:lnTo>
                    <a:pt x="200" y="265"/>
                  </a:lnTo>
                  <a:lnTo>
                    <a:pt x="201" y="262"/>
                  </a:lnTo>
                  <a:lnTo>
                    <a:pt x="203" y="260"/>
                  </a:lnTo>
                  <a:lnTo>
                    <a:pt x="210" y="267"/>
                  </a:lnTo>
                  <a:lnTo>
                    <a:pt x="208" y="268"/>
                  </a:lnTo>
                  <a:lnTo>
                    <a:pt x="210" y="272"/>
                  </a:lnTo>
                  <a:lnTo>
                    <a:pt x="213" y="273"/>
                  </a:lnTo>
                  <a:lnTo>
                    <a:pt x="213" y="265"/>
                  </a:lnTo>
                  <a:lnTo>
                    <a:pt x="211" y="263"/>
                  </a:lnTo>
                  <a:lnTo>
                    <a:pt x="208" y="262"/>
                  </a:lnTo>
                  <a:lnTo>
                    <a:pt x="208" y="257"/>
                  </a:lnTo>
                  <a:lnTo>
                    <a:pt x="176" y="205"/>
                  </a:lnTo>
                  <a:lnTo>
                    <a:pt x="170" y="192"/>
                  </a:lnTo>
                  <a:lnTo>
                    <a:pt x="166" y="190"/>
                  </a:lnTo>
                  <a:lnTo>
                    <a:pt x="101" y="75"/>
                  </a:lnTo>
                  <a:lnTo>
                    <a:pt x="96" y="74"/>
                  </a:lnTo>
                  <a:lnTo>
                    <a:pt x="88" y="49"/>
                  </a:lnTo>
                  <a:lnTo>
                    <a:pt x="80" y="45"/>
                  </a:lnTo>
                  <a:lnTo>
                    <a:pt x="68" y="57"/>
                  </a:lnTo>
                  <a:lnTo>
                    <a:pt x="51" y="64"/>
                  </a:lnTo>
                  <a:lnTo>
                    <a:pt x="45" y="70"/>
                  </a:lnTo>
                  <a:close/>
                  <a:moveTo>
                    <a:pt x="111" y="44"/>
                  </a:moveTo>
                  <a:lnTo>
                    <a:pt x="110" y="45"/>
                  </a:lnTo>
                  <a:lnTo>
                    <a:pt x="106" y="44"/>
                  </a:lnTo>
                  <a:lnTo>
                    <a:pt x="105" y="45"/>
                  </a:lnTo>
                  <a:lnTo>
                    <a:pt x="105" y="50"/>
                  </a:lnTo>
                  <a:lnTo>
                    <a:pt x="106" y="55"/>
                  </a:lnTo>
                  <a:lnTo>
                    <a:pt x="110" y="64"/>
                  </a:lnTo>
                  <a:lnTo>
                    <a:pt x="115" y="72"/>
                  </a:lnTo>
                  <a:lnTo>
                    <a:pt x="118" y="72"/>
                  </a:lnTo>
                  <a:lnTo>
                    <a:pt x="123" y="67"/>
                  </a:lnTo>
                  <a:lnTo>
                    <a:pt x="138" y="64"/>
                  </a:lnTo>
                  <a:lnTo>
                    <a:pt x="153" y="62"/>
                  </a:lnTo>
                  <a:lnTo>
                    <a:pt x="160" y="47"/>
                  </a:lnTo>
                  <a:lnTo>
                    <a:pt x="161" y="49"/>
                  </a:lnTo>
                  <a:lnTo>
                    <a:pt x="166" y="52"/>
                  </a:lnTo>
                  <a:lnTo>
                    <a:pt x="173" y="59"/>
                  </a:lnTo>
                  <a:lnTo>
                    <a:pt x="181" y="67"/>
                  </a:lnTo>
                  <a:lnTo>
                    <a:pt x="176" y="74"/>
                  </a:lnTo>
                  <a:lnTo>
                    <a:pt x="166" y="75"/>
                  </a:lnTo>
                  <a:lnTo>
                    <a:pt x="170" y="85"/>
                  </a:lnTo>
                  <a:lnTo>
                    <a:pt x="178" y="94"/>
                  </a:lnTo>
                  <a:lnTo>
                    <a:pt x="186" y="109"/>
                  </a:lnTo>
                  <a:lnTo>
                    <a:pt x="193" y="120"/>
                  </a:lnTo>
                  <a:lnTo>
                    <a:pt x="196" y="132"/>
                  </a:lnTo>
                  <a:lnTo>
                    <a:pt x="200" y="142"/>
                  </a:lnTo>
                  <a:lnTo>
                    <a:pt x="201" y="150"/>
                  </a:lnTo>
                  <a:lnTo>
                    <a:pt x="200" y="157"/>
                  </a:lnTo>
                  <a:lnTo>
                    <a:pt x="196" y="162"/>
                  </a:lnTo>
                  <a:lnTo>
                    <a:pt x="193" y="167"/>
                  </a:lnTo>
                  <a:lnTo>
                    <a:pt x="195" y="170"/>
                  </a:lnTo>
                  <a:lnTo>
                    <a:pt x="198" y="170"/>
                  </a:lnTo>
                  <a:lnTo>
                    <a:pt x="200" y="174"/>
                  </a:lnTo>
                  <a:lnTo>
                    <a:pt x="191" y="175"/>
                  </a:lnTo>
                  <a:lnTo>
                    <a:pt x="190" y="175"/>
                  </a:lnTo>
                  <a:lnTo>
                    <a:pt x="190" y="180"/>
                  </a:lnTo>
                  <a:lnTo>
                    <a:pt x="181" y="180"/>
                  </a:lnTo>
                  <a:lnTo>
                    <a:pt x="180" y="182"/>
                  </a:lnTo>
                  <a:lnTo>
                    <a:pt x="186" y="189"/>
                  </a:lnTo>
                  <a:lnTo>
                    <a:pt x="195" y="205"/>
                  </a:lnTo>
                  <a:lnTo>
                    <a:pt x="196" y="208"/>
                  </a:lnTo>
                  <a:lnTo>
                    <a:pt x="203" y="213"/>
                  </a:lnTo>
                  <a:lnTo>
                    <a:pt x="211" y="218"/>
                  </a:lnTo>
                  <a:lnTo>
                    <a:pt x="216" y="218"/>
                  </a:lnTo>
                  <a:lnTo>
                    <a:pt x="221" y="217"/>
                  </a:lnTo>
                  <a:lnTo>
                    <a:pt x="230" y="210"/>
                  </a:lnTo>
                  <a:lnTo>
                    <a:pt x="236" y="200"/>
                  </a:lnTo>
                  <a:lnTo>
                    <a:pt x="238" y="203"/>
                  </a:lnTo>
                  <a:lnTo>
                    <a:pt x="250" y="195"/>
                  </a:lnTo>
                  <a:lnTo>
                    <a:pt x="260" y="184"/>
                  </a:lnTo>
                  <a:lnTo>
                    <a:pt x="266" y="170"/>
                  </a:lnTo>
                  <a:lnTo>
                    <a:pt x="271" y="155"/>
                  </a:lnTo>
                  <a:lnTo>
                    <a:pt x="270" y="154"/>
                  </a:lnTo>
                  <a:lnTo>
                    <a:pt x="266" y="152"/>
                  </a:lnTo>
                  <a:lnTo>
                    <a:pt x="270" y="149"/>
                  </a:lnTo>
                  <a:lnTo>
                    <a:pt x="273" y="144"/>
                  </a:lnTo>
                  <a:lnTo>
                    <a:pt x="275" y="137"/>
                  </a:lnTo>
                  <a:lnTo>
                    <a:pt x="275" y="130"/>
                  </a:lnTo>
                  <a:lnTo>
                    <a:pt x="270" y="122"/>
                  </a:lnTo>
                  <a:lnTo>
                    <a:pt x="266" y="124"/>
                  </a:lnTo>
                  <a:lnTo>
                    <a:pt x="265" y="104"/>
                  </a:lnTo>
                  <a:lnTo>
                    <a:pt x="261" y="97"/>
                  </a:lnTo>
                  <a:lnTo>
                    <a:pt x="251" y="94"/>
                  </a:lnTo>
                  <a:lnTo>
                    <a:pt x="250" y="94"/>
                  </a:lnTo>
                  <a:lnTo>
                    <a:pt x="248" y="99"/>
                  </a:lnTo>
                  <a:lnTo>
                    <a:pt x="246" y="95"/>
                  </a:lnTo>
                  <a:lnTo>
                    <a:pt x="243" y="94"/>
                  </a:lnTo>
                  <a:lnTo>
                    <a:pt x="243" y="99"/>
                  </a:lnTo>
                  <a:lnTo>
                    <a:pt x="235" y="100"/>
                  </a:lnTo>
                  <a:lnTo>
                    <a:pt x="228" y="100"/>
                  </a:lnTo>
                  <a:lnTo>
                    <a:pt x="221" y="95"/>
                  </a:lnTo>
                  <a:lnTo>
                    <a:pt x="215" y="87"/>
                  </a:lnTo>
                  <a:lnTo>
                    <a:pt x="223" y="72"/>
                  </a:lnTo>
                  <a:lnTo>
                    <a:pt x="231" y="85"/>
                  </a:lnTo>
                  <a:lnTo>
                    <a:pt x="243" y="94"/>
                  </a:lnTo>
                  <a:lnTo>
                    <a:pt x="246" y="94"/>
                  </a:lnTo>
                  <a:lnTo>
                    <a:pt x="246" y="89"/>
                  </a:lnTo>
                  <a:lnTo>
                    <a:pt x="236" y="80"/>
                  </a:lnTo>
                  <a:lnTo>
                    <a:pt x="236" y="74"/>
                  </a:lnTo>
                  <a:lnTo>
                    <a:pt x="235" y="70"/>
                  </a:lnTo>
                  <a:lnTo>
                    <a:pt x="231" y="70"/>
                  </a:lnTo>
                  <a:lnTo>
                    <a:pt x="238" y="65"/>
                  </a:lnTo>
                  <a:lnTo>
                    <a:pt x="241" y="60"/>
                  </a:lnTo>
                  <a:lnTo>
                    <a:pt x="241" y="55"/>
                  </a:lnTo>
                  <a:lnTo>
                    <a:pt x="240" y="50"/>
                  </a:lnTo>
                  <a:lnTo>
                    <a:pt x="233" y="40"/>
                  </a:lnTo>
                  <a:lnTo>
                    <a:pt x="230" y="40"/>
                  </a:lnTo>
                  <a:lnTo>
                    <a:pt x="225" y="39"/>
                  </a:lnTo>
                  <a:lnTo>
                    <a:pt x="218" y="35"/>
                  </a:lnTo>
                  <a:lnTo>
                    <a:pt x="211" y="27"/>
                  </a:lnTo>
                  <a:lnTo>
                    <a:pt x="211" y="24"/>
                  </a:lnTo>
                  <a:lnTo>
                    <a:pt x="206" y="14"/>
                  </a:lnTo>
                  <a:lnTo>
                    <a:pt x="201" y="12"/>
                  </a:lnTo>
                  <a:lnTo>
                    <a:pt x="195" y="14"/>
                  </a:lnTo>
                  <a:lnTo>
                    <a:pt x="190" y="9"/>
                  </a:lnTo>
                  <a:lnTo>
                    <a:pt x="186" y="4"/>
                  </a:lnTo>
                  <a:lnTo>
                    <a:pt x="185" y="2"/>
                  </a:lnTo>
                  <a:lnTo>
                    <a:pt x="183" y="2"/>
                  </a:lnTo>
                  <a:lnTo>
                    <a:pt x="175" y="0"/>
                  </a:lnTo>
                  <a:lnTo>
                    <a:pt x="173" y="0"/>
                  </a:lnTo>
                  <a:lnTo>
                    <a:pt x="173" y="5"/>
                  </a:lnTo>
                  <a:lnTo>
                    <a:pt x="175" y="12"/>
                  </a:lnTo>
                  <a:lnTo>
                    <a:pt x="173" y="15"/>
                  </a:lnTo>
                  <a:lnTo>
                    <a:pt x="166" y="19"/>
                  </a:lnTo>
                  <a:lnTo>
                    <a:pt x="163" y="19"/>
                  </a:lnTo>
                  <a:lnTo>
                    <a:pt x="158" y="15"/>
                  </a:lnTo>
                  <a:lnTo>
                    <a:pt x="153" y="12"/>
                  </a:lnTo>
                  <a:lnTo>
                    <a:pt x="146" y="7"/>
                  </a:lnTo>
                  <a:lnTo>
                    <a:pt x="140" y="14"/>
                  </a:lnTo>
                  <a:lnTo>
                    <a:pt x="130" y="15"/>
                  </a:lnTo>
                  <a:lnTo>
                    <a:pt x="120" y="22"/>
                  </a:lnTo>
                  <a:lnTo>
                    <a:pt x="120" y="27"/>
                  </a:lnTo>
                  <a:lnTo>
                    <a:pt x="115" y="25"/>
                  </a:lnTo>
                  <a:lnTo>
                    <a:pt x="110" y="29"/>
                  </a:lnTo>
                  <a:lnTo>
                    <a:pt x="111" y="44"/>
                  </a:lnTo>
                  <a:close/>
                  <a:moveTo>
                    <a:pt x="201" y="165"/>
                  </a:moveTo>
                  <a:lnTo>
                    <a:pt x="206" y="172"/>
                  </a:lnTo>
                  <a:lnTo>
                    <a:pt x="200" y="170"/>
                  </a:lnTo>
                  <a:lnTo>
                    <a:pt x="198" y="167"/>
                  </a:lnTo>
                  <a:lnTo>
                    <a:pt x="201" y="165"/>
                  </a:lnTo>
                  <a:close/>
                  <a:moveTo>
                    <a:pt x="140" y="220"/>
                  </a:moveTo>
                  <a:lnTo>
                    <a:pt x="143" y="230"/>
                  </a:lnTo>
                  <a:lnTo>
                    <a:pt x="141" y="232"/>
                  </a:lnTo>
                  <a:lnTo>
                    <a:pt x="136" y="223"/>
                  </a:lnTo>
                  <a:lnTo>
                    <a:pt x="140" y="220"/>
                  </a:lnTo>
                  <a:close/>
                  <a:moveTo>
                    <a:pt x="148" y="230"/>
                  </a:moveTo>
                  <a:lnTo>
                    <a:pt x="150" y="233"/>
                  </a:lnTo>
                  <a:lnTo>
                    <a:pt x="143" y="238"/>
                  </a:lnTo>
                  <a:lnTo>
                    <a:pt x="140" y="235"/>
                  </a:lnTo>
                  <a:lnTo>
                    <a:pt x="148" y="230"/>
                  </a:lnTo>
                  <a:close/>
                  <a:moveTo>
                    <a:pt x="181" y="290"/>
                  </a:moveTo>
                  <a:lnTo>
                    <a:pt x="191" y="287"/>
                  </a:lnTo>
                  <a:lnTo>
                    <a:pt x="195" y="298"/>
                  </a:lnTo>
                  <a:lnTo>
                    <a:pt x="198" y="297"/>
                  </a:lnTo>
                  <a:lnTo>
                    <a:pt x="205" y="307"/>
                  </a:lnTo>
                  <a:lnTo>
                    <a:pt x="205" y="312"/>
                  </a:lnTo>
                  <a:lnTo>
                    <a:pt x="201" y="318"/>
                  </a:lnTo>
                  <a:lnTo>
                    <a:pt x="180" y="308"/>
                  </a:lnTo>
                  <a:lnTo>
                    <a:pt x="178" y="307"/>
                  </a:lnTo>
                  <a:lnTo>
                    <a:pt x="180" y="300"/>
                  </a:lnTo>
                  <a:lnTo>
                    <a:pt x="176" y="292"/>
                  </a:lnTo>
                  <a:lnTo>
                    <a:pt x="181" y="2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2055" name="Freeform 16"/>
            <p:cNvSpPr>
              <a:spLocks noEditPoints="1"/>
            </p:cNvSpPr>
            <p:nvPr/>
          </p:nvSpPr>
          <p:spPr bwMode="auto">
            <a:xfrm>
              <a:off x="963" y="816"/>
              <a:ext cx="323" cy="376"/>
            </a:xfrm>
            <a:custGeom>
              <a:avLst/>
              <a:gdLst>
                <a:gd name="T0" fmla="*/ 3 w 323"/>
                <a:gd name="T1" fmla="*/ 56 h 376"/>
                <a:gd name="T2" fmla="*/ 22 w 323"/>
                <a:gd name="T3" fmla="*/ 71 h 376"/>
                <a:gd name="T4" fmla="*/ 48 w 323"/>
                <a:gd name="T5" fmla="*/ 86 h 376"/>
                <a:gd name="T6" fmla="*/ 65 w 323"/>
                <a:gd name="T7" fmla="*/ 96 h 376"/>
                <a:gd name="T8" fmla="*/ 175 w 323"/>
                <a:gd name="T9" fmla="*/ 216 h 376"/>
                <a:gd name="T10" fmla="*/ 213 w 323"/>
                <a:gd name="T11" fmla="*/ 279 h 376"/>
                <a:gd name="T12" fmla="*/ 248 w 323"/>
                <a:gd name="T13" fmla="*/ 308 h 376"/>
                <a:gd name="T14" fmla="*/ 282 w 323"/>
                <a:gd name="T15" fmla="*/ 284 h 376"/>
                <a:gd name="T16" fmla="*/ 320 w 323"/>
                <a:gd name="T17" fmla="*/ 261 h 376"/>
                <a:gd name="T18" fmla="*/ 312 w 323"/>
                <a:gd name="T19" fmla="*/ 223 h 376"/>
                <a:gd name="T20" fmla="*/ 280 w 323"/>
                <a:gd name="T21" fmla="*/ 211 h 376"/>
                <a:gd name="T22" fmla="*/ 222 w 323"/>
                <a:gd name="T23" fmla="*/ 148 h 376"/>
                <a:gd name="T24" fmla="*/ 177 w 323"/>
                <a:gd name="T25" fmla="*/ 115 h 376"/>
                <a:gd name="T26" fmla="*/ 103 w 323"/>
                <a:gd name="T27" fmla="*/ 10 h 376"/>
                <a:gd name="T28" fmla="*/ 50 w 323"/>
                <a:gd name="T29" fmla="*/ 6 h 376"/>
                <a:gd name="T30" fmla="*/ 20 w 323"/>
                <a:gd name="T31" fmla="*/ 21 h 376"/>
                <a:gd name="T32" fmla="*/ 53 w 323"/>
                <a:gd name="T33" fmla="*/ 18 h 376"/>
                <a:gd name="T34" fmla="*/ 65 w 323"/>
                <a:gd name="T35" fmla="*/ 30 h 376"/>
                <a:gd name="T36" fmla="*/ 53 w 323"/>
                <a:gd name="T37" fmla="*/ 28 h 376"/>
                <a:gd name="T38" fmla="*/ 52 w 323"/>
                <a:gd name="T39" fmla="*/ 20 h 376"/>
                <a:gd name="T40" fmla="*/ 128 w 323"/>
                <a:gd name="T41" fmla="*/ 68 h 376"/>
                <a:gd name="T42" fmla="*/ 108 w 323"/>
                <a:gd name="T43" fmla="*/ 76 h 376"/>
                <a:gd name="T44" fmla="*/ 107 w 323"/>
                <a:gd name="T45" fmla="*/ 98 h 376"/>
                <a:gd name="T46" fmla="*/ 105 w 323"/>
                <a:gd name="T47" fmla="*/ 100 h 376"/>
                <a:gd name="T48" fmla="*/ 108 w 323"/>
                <a:gd name="T49" fmla="*/ 115 h 376"/>
                <a:gd name="T50" fmla="*/ 120 w 323"/>
                <a:gd name="T51" fmla="*/ 111 h 376"/>
                <a:gd name="T52" fmla="*/ 133 w 323"/>
                <a:gd name="T53" fmla="*/ 118 h 376"/>
                <a:gd name="T54" fmla="*/ 125 w 323"/>
                <a:gd name="T55" fmla="*/ 111 h 376"/>
                <a:gd name="T56" fmla="*/ 63 w 323"/>
                <a:gd name="T57" fmla="*/ 136 h 376"/>
                <a:gd name="T58" fmla="*/ 72 w 323"/>
                <a:gd name="T59" fmla="*/ 165 h 376"/>
                <a:gd name="T60" fmla="*/ 80 w 323"/>
                <a:gd name="T61" fmla="*/ 200 h 376"/>
                <a:gd name="T62" fmla="*/ 102 w 323"/>
                <a:gd name="T63" fmla="*/ 283 h 376"/>
                <a:gd name="T64" fmla="*/ 93 w 323"/>
                <a:gd name="T65" fmla="*/ 341 h 376"/>
                <a:gd name="T66" fmla="*/ 102 w 323"/>
                <a:gd name="T67" fmla="*/ 366 h 376"/>
                <a:gd name="T68" fmla="*/ 142 w 323"/>
                <a:gd name="T69" fmla="*/ 364 h 376"/>
                <a:gd name="T70" fmla="*/ 172 w 323"/>
                <a:gd name="T71" fmla="*/ 349 h 376"/>
                <a:gd name="T72" fmla="*/ 182 w 323"/>
                <a:gd name="T73" fmla="*/ 331 h 376"/>
                <a:gd name="T74" fmla="*/ 178 w 323"/>
                <a:gd name="T75" fmla="*/ 313 h 376"/>
                <a:gd name="T76" fmla="*/ 143 w 323"/>
                <a:gd name="T77" fmla="*/ 271 h 376"/>
                <a:gd name="T78" fmla="*/ 178 w 323"/>
                <a:gd name="T79" fmla="*/ 251 h 376"/>
                <a:gd name="T80" fmla="*/ 167 w 323"/>
                <a:gd name="T81" fmla="*/ 218 h 376"/>
                <a:gd name="T82" fmla="*/ 135 w 323"/>
                <a:gd name="T83" fmla="*/ 218 h 376"/>
                <a:gd name="T84" fmla="*/ 115 w 323"/>
                <a:gd name="T85" fmla="*/ 218 h 376"/>
                <a:gd name="T86" fmla="*/ 107 w 323"/>
                <a:gd name="T87" fmla="*/ 205 h 376"/>
                <a:gd name="T88" fmla="*/ 120 w 323"/>
                <a:gd name="T89" fmla="*/ 176 h 376"/>
                <a:gd name="T90" fmla="*/ 87 w 323"/>
                <a:gd name="T91" fmla="*/ 141 h 376"/>
                <a:gd name="T92" fmla="*/ 68 w 323"/>
                <a:gd name="T93" fmla="*/ 131 h 376"/>
                <a:gd name="T94" fmla="*/ 128 w 323"/>
                <a:gd name="T95" fmla="*/ 128 h 376"/>
                <a:gd name="T96" fmla="*/ 115 w 323"/>
                <a:gd name="T97" fmla="*/ 148 h 376"/>
                <a:gd name="T98" fmla="*/ 182 w 323"/>
                <a:gd name="T99" fmla="*/ 161 h 376"/>
                <a:gd name="T100" fmla="*/ 178 w 323"/>
                <a:gd name="T101" fmla="*/ 175 h 376"/>
                <a:gd name="T102" fmla="*/ 108 w 323"/>
                <a:gd name="T103" fmla="*/ 225 h 376"/>
                <a:gd name="T104" fmla="*/ 137 w 323"/>
                <a:gd name="T105" fmla="*/ 230 h 376"/>
                <a:gd name="T106" fmla="*/ 107 w 323"/>
                <a:gd name="T107" fmla="*/ 260 h 376"/>
                <a:gd name="T108" fmla="*/ 128 w 323"/>
                <a:gd name="T109" fmla="*/ 251 h 376"/>
                <a:gd name="T110" fmla="*/ 130 w 323"/>
                <a:gd name="T111" fmla="*/ 263 h 376"/>
                <a:gd name="T112" fmla="*/ 107 w 323"/>
                <a:gd name="T113" fmla="*/ 260 h 376"/>
                <a:gd name="T114" fmla="*/ 247 w 323"/>
                <a:gd name="T115" fmla="*/ 215 h 376"/>
                <a:gd name="T116" fmla="*/ 227 w 323"/>
                <a:gd name="T117" fmla="*/ 201 h 376"/>
                <a:gd name="T118" fmla="*/ 130 w 323"/>
                <a:gd name="T119" fmla="*/ 329 h 3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23" h="376">
                  <a:moveTo>
                    <a:pt x="2" y="35"/>
                  </a:moveTo>
                  <a:lnTo>
                    <a:pt x="0" y="40"/>
                  </a:lnTo>
                  <a:lnTo>
                    <a:pt x="0" y="48"/>
                  </a:lnTo>
                  <a:lnTo>
                    <a:pt x="3" y="56"/>
                  </a:lnTo>
                  <a:lnTo>
                    <a:pt x="10" y="66"/>
                  </a:lnTo>
                  <a:lnTo>
                    <a:pt x="12" y="70"/>
                  </a:lnTo>
                  <a:lnTo>
                    <a:pt x="15" y="70"/>
                  </a:lnTo>
                  <a:lnTo>
                    <a:pt x="22" y="71"/>
                  </a:lnTo>
                  <a:lnTo>
                    <a:pt x="30" y="70"/>
                  </a:lnTo>
                  <a:lnTo>
                    <a:pt x="37" y="76"/>
                  </a:lnTo>
                  <a:lnTo>
                    <a:pt x="43" y="83"/>
                  </a:lnTo>
                  <a:lnTo>
                    <a:pt x="48" y="86"/>
                  </a:lnTo>
                  <a:lnTo>
                    <a:pt x="53" y="88"/>
                  </a:lnTo>
                  <a:lnTo>
                    <a:pt x="60" y="86"/>
                  </a:lnTo>
                  <a:lnTo>
                    <a:pt x="65" y="91"/>
                  </a:lnTo>
                  <a:lnTo>
                    <a:pt x="65" y="96"/>
                  </a:lnTo>
                  <a:lnTo>
                    <a:pt x="68" y="105"/>
                  </a:lnTo>
                  <a:lnTo>
                    <a:pt x="92" y="130"/>
                  </a:lnTo>
                  <a:lnTo>
                    <a:pt x="133" y="173"/>
                  </a:lnTo>
                  <a:lnTo>
                    <a:pt x="175" y="216"/>
                  </a:lnTo>
                  <a:lnTo>
                    <a:pt x="217" y="261"/>
                  </a:lnTo>
                  <a:lnTo>
                    <a:pt x="217" y="265"/>
                  </a:lnTo>
                  <a:lnTo>
                    <a:pt x="215" y="271"/>
                  </a:lnTo>
                  <a:lnTo>
                    <a:pt x="213" y="279"/>
                  </a:lnTo>
                  <a:lnTo>
                    <a:pt x="208" y="289"/>
                  </a:lnTo>
                  <a:lnTo>
                    <a:pt x="220" y="306"/>
                  </a:lnTo>
                  <a:lnTo>
                    <a:pt x="235" y="316"/>
                  </a:lnTo>
                  <a:lnTo>
                    <a:pt x="248" y="308"/>
                  </a:lnTo>
                  <a:lnTo>
                    <a:pt x="257" y="303"/>
                  </a:lnTo>
                  <a:lnTo>
                    <a:pt x="265" y="298"/>
                  </a:lnTo>
                  <a:lnTo>
                    <a:pt x="273" y="291"/>
                  </a:lnTo>
                  <a:lnTo>
                    <a:pt x="282" y="284"/>
                  </a:lnTo>
                  <a:lnTo>
                    <a:pt x="292" y="276"/>
                  </a:lnTo>
                  <a:lnTo>
                    <a:pt x="302" y="270"/>
                  </a:lnTo>
                  <a:lnTo>
                    <a:pt x="312" y="266"/>
                  </a:lnTo>
                  <a:lnTo>
                    <a:pt x="320" y="261"/>
                  </a:lnTo>
                  <a:lnTo>
                    <a:pt x="323" y="253"/>
                  </a:lnTo>
                  <a:lnTo>
                    <a:pt x="322" y="241"/>
                  </a:lnTo>
                  <a:lnTo>
                    <a:pt x="317" y="228"/>
                  </a:lnTo>
                  <a:lnTo>
                    <a:pt x="312" y="223"/>
                  </a:lnTo>
                  <a:lnTo>
                    <a:pt x="300" y="221"/>
                  </a:lnTo>
                  <a:lnTo>
                    <a:pt x="295" y="223"/>
                  </a:lnTo>
                  <a:lnTo>
                    <a:pt x="288" y="220"/>
                  </a:lnTo>
                  <a:lnTo>
                    <a:pt x="280" y="211"/>
                  </a:lnTo>
                  <a:lnTo>
                    <a:pt x="268" y="201"/>
                  </a:lnTo>
                  <a:lnTo>
                    <a:pt x="255" y="188"/>
                  </a:lnTo>
                  <a:lnTo>
                    <a:pt x="238" y="170"/>
                  </a:lnTo>
                  <a:lnTo>
                    <a:pt x="222" y="148"/>
                  </a:lnTo>
                  <a:lnTo>
                    <a:pt x="202" y="125"/>
                  </a:lnTo>
                  <a:lnTo>
                    <a:pt x="192" y="123"/>
                  </a:lnTo>
                  <a:lnTo>
                    <a:pt x="183" y="120"/>
                  </a:lnTo>
                  <a:lnTo>
                    <a:pt x="177" y="115"/>
                  </a:lnTo>
                  <a:lnTo>
                    <a:pt x="172" y="108"/>
                  </a:lnTo>
                  <a:lnTo>
                    <a:pt x="173" y="96"/>
                  </a:lnTo>
                  <a:lnTo>
                    <a:pt x="138" y="53"/>
                  </a:lnTo>
                  <a:lnTo>
                    <a:pt x="103" y="10"/>
                  </a:lnTo>
                  <a:lnTo>
                    <a:pt x="92" y="1"/>
                  </a:lnTo>
                  <a:lnTo>
                    <a:pt x="80" y="0"/>
                  </a:lnTo>
                  <a:lnTo>
                    <a:pt x="65" y="0"/>
                  </a:lnTo>
                  <a:lnTo>
                    <a:pt x="50" y="6"/>
                  </a:lnTo>
                  <a:lnTo>
                    <a:pt x="50" y="10"/>
                  </a:lnTo>
                  <a:lnTo>
                    <a:pt x="47" y="8"/>
                  </a:lnTo>
                  <a:lnTo>
                    <a:pt x="33" y="15"/>
                  </a:lnTo>
                  <a:lnTo>
                    <a:pt x="20" y="21"/>
                  </a:lnTo>
                  <a:lnTo>
                    <a:pt x="8" y="30"/>
                  </a:lnTo>
                  <a:lnTo>
                    <a:pt x="2" y="35"/>
                  </a:lnTo>
                  <a:close/>
                  <a:moveTo>
                    <a:pt x="52" y="20"/>
                  </a:moveTo>
                  <a:lnTo>
                    <a:pt x="53" y="18"/>
                  </a:lnTo>
                  <a:lnTo>
                    <a:pt x="57" y="23"/>
                  </a:lnTo>
                  <a:lnTo>
                    <a:pt x="52" y="26"/>
                  </a:lnTo>
                  <a:lnTo>
                    <a:pt x="58" y="31"/>
                  </a:lnTo>
                  <a:lnTo>
                    <a:pt x="65" y="30"/>
                  </a:lnTo>
                  <a:lnTo>
                    <a:pt x="67" y="33"/>
                  </a:lnTo>
                  <a:lnTo>
                    <a:pt x="65" y="36"/>
                  </a:lnTo>
                  <a:lnTo>
                    <a:pt x="60" y="36"/>
                  </a:lnTo>
                  <a:lnTo>
                    <a:pt x="53" y="28"/>
                  </a:lnTo>
                  <a:lnTo>
                    <a:pt x="52" y="30"/>
                  </a:lnTo>
                  <a:lnTo>
                    <a:pt x="50" y="33"/>
                  </a:lnTo>
                  <a:lnTo>
                    <a:pt x="48" y="35"/>
                  </a:lnTo>
                  <a:lnTo>
                    <a:pt x="52" y="20"/>
                  </a:lnTo>
                  <a:close/>
                  <a:moveTo>
                    <a:pt x="108" y="61"/>
                  </a:moveTo>
                  <a:lnTo>
                    <a:pt x="118" y="61"/>
                  </a:lnTo>
                  <a:lnTo>
                    <a:pt x="127" y="66"/>
                  </a:lnTo>
                  <a:lnTo>
                    <a:pt x="128" y="68"/>
                  </a:lnTo>
                  <a:lnTo>
                    <a:pt x="132" y="85"/>
                  </a:lnTo>
                  <a:lnTo>
                    <a:pt x="122" y="83"/>
                  </a:lnTo>
                  <a:lnTo>
                    <a:pt x="113" y="85"/>
                  </a:lnTo>
                  <a:lnTo>
                    <a:pt x="108" y="76"/>
                  </a:lnTo>
                  <a:lnTo>
                    <a:pt x="112" y="71"/>
                  </a:lnTo>
                  <a:lnTo>
                    <a:pt x="110" y="65"/>
                  </a:lnTo>
                  <a:lnTo>
                    <a:pt x="108" y="61"/>
                  </a:lnTo>
                  <a:close/>
                  <a:moveTo>
                    <a:pt x="107" y="98"/>
                  </a:moveTo>
                  <a:lnTo>
                    <a:pt x="113" y="101"/>
                  </a:lnTo>
                  <a:lnTo>
                    <a:pt x="115" y="103"/>
                  </a:lnTo>
                  <a:lnTo>
                    <a:pt x="107" y="105"/>
                  </a:lnTo>
                  <a:lnTo>
                    <a:pt x="105" y="100"/>
                  </a:lnTo>
                  <a:lnTo>
                    <a:pt x="107" y="98"/>
                  </a:lnTo>
                  <a:close/>
                  <a:moveTo>
                    <a:pt x="112" y="108"/>
                  </a:moveTo>
                  <a:lnTo>
                    <a:pt x="115" y="113"/>
                  </a:lnTo>
                  <a:lnTo>
                    <a:pt x="108" y="115"/>
                  </a:lnTo>
                  <a:lnTo>
                    <a:pt x="107" y="111"/>
                  </a:lnTo>
                  <a:lnTo>
                    <a:pt x="112" y="108"/>
                  </a:lnTo>
                  <a:close/>
                  <a:moveTo>
                    <a:pt x="117" y="106"/>
                  </a:moveTo>
                  <a:lnTo>
                    <a:pt x="120" y="111"/>
                  </a:lnTo>
                  <a:lnTo>
                    <a:pt x="123" y="110"/>
                  </a:lnTo>
                  <a:lnTo>
                    <a:pt x="123" y="105"/>
                  </a:lnTo>
                  <a:lnTo>
                    <a:pt x="130" y="108"/>
                  </a:lnTo>
                  <a:lnTo>
                    <a:pt x="133" y="118"/>
                  </a:lnTo>
                  <a:lnTo>
                    <a:pt x="127" y="121"/>
                  </a:lnTo>
                  <a:lnTo>
                    <a:pt x="125" y="118"/>
                  </a:lnTo>
                  <a:lnTo>
                    <a:pt x="127" y="115"/>
                  </a:lnTo>
                  <a:lnTo>
                    <a:pt x="125" y="111"/>
                  </a:lnTo>
                  <a:lnTo>
                    <a:pt x="117" y="113"/>
                  </a:lnTo>
                  <a:lnTo>
                    <a:pt x="113" y="106"/>
                  </a:lnTo>
                  <a:lnTo>
                    <a:pt x="117" y="106"/>
                  </a:lnTo>
                  <a:close/>
                  <a:moveTo>
                    <a:pt x="63" y="136"/>
                  </a:moveTo>
                  <a:lnTo>
                    <a:pt x="63" y="143"/>
                  </a:lnTo>
                  <a:lnTo>
                    <a:pt x="67" y="151"/>
                  </a:lnTo>
                  <a:lnTo>
                    <a:pt x="70" y="161"/>
                  </a:lnTo>
                  <a:lnTo>
                    <a:pt x="72" y="165"/>
                  </a:lnTo>
                  <a:lnTo>
                    <a:pt x="75" y="166"/>
                  </a:lnTo>
                  <a:lnTo>
                    <a:pt x="73" y="168"/>
                  </a:lnTo>
                  <a:lnTo>
                    <a:pt x="72" y="171"/>
                  </a:lnTo>
                  <a:lnTo>
                    <a:pt x="80" y="200"/>
                  </a:lnTo>
                  <a:lnTo>
                    <a:pt x="87" y="225"/>
                  </a:lnTo>
                  <a:lnTo>
                    <a:pt x="92" y="248"/>
                  </a:lnTo>
                  <a:lnTo>
                    <a:pt x="95" y="268"/>
                  </a:lnTo>
                  <a:lnTo>
                    <a:pt x="102" y="283"/>
                  </a:lnTo>
                  <a:lnTo>
                    <a:pt x="103" y="299"/>
                  </a:lnTo>
                  <a:lnTo>
                    <a:pt x="103" y="318"/>
                  </a:lnTo>
                  <a:lnTo>
                    <a:pt x="98" y="336"/>
                  </a:lnTo>
                  <a:lnTo>
                    <a:pt x="93" y="341"/>
                  </a:lnTo>
                  <a:lnTo>
                    <a:pt x="90" y="344"/>
                  </a:lnTo>
                  <a:lnTo>
                    <a:pt x="88" y="348"/>
                  </a:lnTo>
                  <a:lnTo>
                    <a:pt x="90" y="353"/>
                  </a:lnTo>
                  <a:lnTo>
                    <a:pt x="102" y="366"/>
                  </a:lnTo>
                  <a:lnTo>
                    <a:pt x="112" y="373"/>
                  </a:lnTo>
                  <a:lnTo>
                    <a:pt x="122" y="376"/>
                  </a:lnTo>
                  <a:lnTo>
                    <a:pt x="130" y="374"/>
                  </a:lnTo>
                  <a:lnTo>
                    <a:pt x="142" y="364"/>
                  </a:lnTo>
                  <a:lnTo>
                    <a:pt x="150" y="361"/>
                  </a:lnTo>
                  <a:lnTo>
                    <a:pt x="158" y="358"/>
                  </a:lnTo>
                  <a:lnTo>
                    <a:pt x="163" y="353"/>
                  </a:lnTo>
                  <a:lnTo>
                    <a:pt x="172" y="349"/>
                  </a:lnTo>
                  <a:lnTo>
                    <a:pt x="182" y="344"/>
                  </a:lnTo>
                  <a:lnTo>
                    <a:pt x="187" y="336"/>
                  </a:lnTo>
                  <a:lnTo>
                    <a:pt x="185" y="333"/>
                  </a:lnTo>
                  <a:lnTo>
                    <a:pt x="182" y="331"/>
                  </a:lnTo>
                  <a:lnTo>
                    <a:pt x="180" y="329"/>
                  </a:lnTo>
                  <a:lnTo>
                    <a:pt x="183" y="331"/>
                  </a:lnTo>
                  <a:lnTo>
                    <a:pt x="185" y="321"/>
                  </a:lnTo>
                  <a:lnTo>
                    <a:pt x="178" y="313"/>
                  </a:lnTo>
                  <a:lnTo>
                    <a:pt x="172" y="306"/>
                  </a:lnTo>
                  <a:lnTo>
                    <a:pt x="162" y="303"/>
                  </a:lnTo>
                  <a:lnTo>
                    <a:pt x="150" y="303"/>
                  </a:lnTo>
                  <a:lnTo>
                    <a:pt x="143" y="271"/>
                  </a:lnTo>
                  <a:lnTo>
                    <a:pt x="150" y="268"/>
                  </a:lnTo>
                  <a:lnTo>
                    <a:pt x="158" y="258"/>
                  </a:lnTo>
                  <a:lnTo>
                    <a:pt x="172" y="255"/>
                  </a:lnTo>
                  <a:lnTo>
                    <a:pt x="178" y="251"/>
                  </a:lnTo>
                  <a:lnTo>
                    <a:pt x="178" y="246"/>
                  </a:lnTo>
                  <a:lnTo>
                    <a:pt x="172" y="240"/>
                  </a:lnTo>
                  <a:lnTo>
                    <a:pt x="173" y="228"/>
                  </a:lnTo>
                  <a:lnTo>
                    <a:pt x="167" y="218"/>
                  </a:lnTo>
                  <a:lnTo>
                    <a:pt x="160" y="211"/>
                  </a:lnTo>
                  <a:lnTo>
                    <a:pt x="153" y="210"/>
                  </a:lnTo>
                  <a:lnTo>
                    <a:pt x="147" y="211"/>
                  </a:lnTo>
                  <a:lnTo>
                    <a:pt x="135" y="218"/>
                  </a:lnTo>
                  <a:lnTo>
                    <a:pt x="123" y="225"/>
                  </a:lnTo>
                  <a:lnTo>
                    <a:pt x="122" y="228"/>
                  </a:lnTo>
                  <a:lnTo>
                    <a:pt x="118" y="223"/>
                  </a:lnTo>
                  <a:lnTo>
                    <a:pt x="115" y="218"/>
                  </a:lnTo>
                  <a:lnTo>
                    <a:pt x="113" y="216"/>
                  </a:lnTo>
                  <a:lnTo>
                    <a:pt x="110" y="216"/>
                  </a:lnTo>
                  <a:lnTo>
                    <a:pt x="107" y="208"/>
                  </a:lnTo>
                  <a:lnTo>
                    <a:pt x="107" y="205"/>
                  </a:lnTo>
                  <a:lnTo>
                    <a:pt x="112" y="201"/>
                  </a:lnTo>
                  <a:lnTo>
                    <a:pt x="117" y="195"/>
                  </a:lnTo>
                  <a:lnTo>
                    <a:pt x="118" y="186"/>
                  </a:lnTo>
                  <a:lnTo>
                    <a:pt x="120" y="176"/>
                  </a:lnTo>
                  <a:lnTo>
                    <a:pt x="110" y="165"/>
                  </a:lnTo>
                  <a:lnTo>
                    <a:pt x="102" y="156"/>
                  </a:lnTo>
                  <a:lnTo>
                    <a:pt x="93" y="148"/>
                  </a:lnTo>
                  <a:lnTo>
                    <a:pt x="87" y="141"/>
                  </a:lnTo>
                  <a:lnTo>
                    <a:pt x="80" y="136"/>
                  </a:lnTo>
                  <a:lnTo>
                    <a:pt x="75" y="133"/>
                  </a:lnTo>
                  <a:lnTo>
                    <a:pt x="72" y="131"/>
                  </a:lnTo>
                  <a:lnTo>
                    <a:pt x="68" y="131"/>
                  </a:lnTo>
                  <a:lnTo>
                    <a:pt x="65" y="133"/>
                  </a:lnTo>
                  <a:lnTo>
                    <a:pt x="63" y="136"/>
                  </a:lnTo>
                  <a:close/>
                  <a:moveTo>
                    <a:pt x="112" y="118"/>
                  </a:moveTo>
                  <a:lnTo>
                    <a:pt x="128" y="128"/>
                  </a:lnTo>
                  <a:lnTo>
                    <a:pt x="135" y="141"/>
                  </a:lnTo>
                  <a:lnTo>
                    <a:pt x="127" y="146"/>
                  </a:lnTo>
                  <a:lnTo>
                    <a:pt x="122" y="148"/>
                  </a:lnTo>
                  <a:lnTo>
                    <a:pt x="115" y="148"/>
                  </a:lnTo>
                  <a:lnTo>
                    <a:pt x="110" y="145"/>
                  </a:lnTo>
                  <a:lnTo>
                    <a:pt x="105" y="140"/>
                  </a:lnTo>
                  <a:lnTo>
                    <a:pt x="112" y="118"/>
                  </a:lnTo>
                  <a:close/>
                  <a:moveTo>
                    <a:pt x="182" y="161"/>
                  </a:moveTo>
                  <a:lnTo>
                    <a:pt x="183" y="165"/>
                  </a:lnTo>
                  <a:lnTo>
                    <a:pt x="178" y="168"/>
                  </a:lnTo>
                  <a:lnTo>
                    <a:pt x="180" y="173"/>
                  </a:lnTo>
                  <a:lnTo>
                    <a:pt x="178" y="175"/>
                  </a:lnTo>
                  <a:lnTo>
                    <a:pt x="167" y="163"/>
                  </a:lnTo>
                  <a:lnTo>
                    <a:pt x="182" y="161"/>
                  </a:lnTo>
                  <a:close/>
                  <a:moveTo>
                    <a:pt x="113" y="221"/>
                  </a:moveTo>
                  <a:lnTo>
                    <a:pt x="108" y="225"/>
                  </a:lnTo>
                  <a:lnTo>
                    <a:pt x="103" y="216"/>
                  </a:lnTo>
                  <a:lnTo>
                    <a:pt x="113" y="221"/>
                  </a:lnTo>
                  <a:close/>
                  <a:moveTo>
                    <a:pt x="135" y="228"/>
                  </a:moveTo>
                  <a:lnTo>
                    <a:pt x="137" y="230"/>
                  </a:lnTo>
                  <a:lnTo>
                    <a:pt x="132" y="236"/>
                  </a:lnTo>
                  <a:lnTo>
                    <a:pt x="128" y="231"/>
                  </a:lnTo>
                  <a:lnTo>
                    <a:pt x="135" y="228"/>
                  </a:lnTo>
                  <a:close/>
                  <a:moveTo>
                    <a:pt x="107" y="260"/>
                  </a:moveTo>
                  <a:lnTo>
                    <a:pt x="110" y="248"/>
                  </a:lnTo>
                  <a:lnTo>
                    <a:pt x="117" y="246"/>
                  </a:lnTo>
                  <a:lnTo>
                    <a:pt x="122" y="248"/>
                  </a:lnTo>
                  <a:lnTo>
                    <a:pt x="128" y="251"/>
                  </a:lnTo>
                  <a:lnTo>
                    <a:pt x="135" y="256"/>
                  </a:lnTo>
                  <a:lnTo>
                    <a:pt x="135" y="260"/>
                  </a:lnTo>
                  <a:lnTo>
                    <a:pt x="130" y="258"/>
                  </a:lnTo>
                  <a:lnTo>
                    <a:pt x="130" y="263"/>
                  </a:lnTo>
                  <a:lnTo>
                    <a:pt x="130" y="273"/>
                  </a:lnTo>
                  <a:lnTo>
                    <a:pt x="120" y="271"/>
                  </a:lnTo>
                  <a:lnTo>
                    <a:pt x="110" y="270"/>
                  </a:lnTo>
                  <a:lnTo>
                    <a:pt x="107" y="260"/>
                  </a:lnTo>
                  <a:close/>
                  <a:moveTo>
                    <a:pt x="227" y="201"/>
                  </a:moveTo>
                  <a:lnTo>
                    <a:pt x="237" y="195"/>
                  </a:lnTo>
                  <a:lnTo>
                    <a:pt x="240" y="198"/>
                  </a:lnTo>
                  <a:lnTo>
                    <a:pt x="247" y="215"/>
                  </a:lnTo>
                  <a:lnTo>
                    <a:pt x="240" y="218"/>
                  </a:lnTo>
                  <a:lnTo>
                    <a:pt x="227" y="211"/>
                  </a:lnTo>
                  <a:lnTo>
                    <a:pt x="225" y="208"/>
                  </a:lnTo>
                  <a:lnTo>
                    <a:pt x="227" y="201"/>
                  </a:lnTo>
                  <a:close/>
                  <a:moveTo>
                    <a:pt x="130" y="329"/>
                  </a:moveTo>
                  <a:lnTo>
                    <a:pt x="137" y="331"/>
                  </a:lnTo>
                  <a:lnTo>
                    <a:pt x="128" y="336"/>
                  </a:lnTo>
                  <a:lnTo>
                    <a:pt x="130" y="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2056" name="Freeform 17"/>
            <p:cNvSpPr>
              <a:spLocks noEditPoints="1"/>
            </p:cNvSpPr>
            <p:nvPr/>
          </p:nvSpPr>
          <p:spPr bwMode="auto">
            <a:xfrm>
              <a:off x="1181" y="681"/>
              <a:ext cx="345" cy="386"/>
            </a:xfrm>
            <a:custGeom>
              <a:avLst/>
              <a:gdLst>
                <a:gd name="T0" fmla="*/ 20 w 345"/>
                <a:gd name="T1" fmla="*/ 63 h 386"/>
                <a:gd name="T2" fmla="*/ 0 w 345"/>
                <a:gd name="T3" fmla="*/ 91 h 386"/>
                <a:gd name="T4" fmla="*/ 9 w 345"/>
                <a:gd name="T5" fmla="*/ 111 h 386"/>
                <a:gd name="T6" fmla="*/ 40 w 345"/>
                <a:gd name="T7" fmla="*/ 128 h 386"/>
                <a:gd name="T8" fmla="*/ 75 w 345"/>
                <a:gd name="T9" fmla="*/ 203 h 386"/>
                <a:gd name="T10" fmla="*/ 107 w 345"/>
                <a:gd name="T11" fmla="*/ 266 h 386"/>
                <a:gd name="T12" fmla="*/ 115 w 345"/>
                <a:gd name="T13" fmla="*/ 281 h 386"/>
                <a:gd name="T14" fmla="*/ 119 w 345"/>
                <a:gd name="T15" fmla="*/ 293 h 386"/>
                <a:gd name="T16" fmla="*/ 135 w 345"/>
                <a:gd name="T17" fmla="*/ 286 h 386"/>
                <a:gd name="T18" fmla="*/ 149 w 345"/>
                <a:gd name="T19" fmla="*/ 288 h 386"/>
                <a:gd name="T20" fmla="*/ 140 w 345"/>
                <a:gd name="T21" fmla="*/ 306 h 386"/>
                <a:gd name="T22" fmla="*/ 129 w 345"/>
                <a:gd name="T23" fmla="*/ 308 h 386"/>
                <a:gd name="T24" fmla="*/ 134 w 345"/>
                <a:gd name="T25" fmla="*/ 330 h 386"/>
                <a:gd name="T26" fmla="*/ 119 w 345"/>
                <a:gd name="T27" fmla="*/ 355 h 386"/>
                <a:gd name="T28" fmla="*/ 135 w 345"/>
                <a:gd name="T29" fmla="*/ 370 h 386"/>
                <a:gd name="T30" fmla="*/ 157 w 345"/>
                <a:gd name="T31" fmla="*/ 366 h 386"/>
                <a:gd name="T32" fmla="*/ 154 w 345"/>
                <a:gd name="T33" fmla="*/ 355 h 386"/>
                <a:gd name="T34" fmla="*/ 160 w 345"/>
                <a:gd name="T35" fmla="*/ 348 h 386"/>
                <a:gd name="T36" fmla="*/ 167 w 345"/>
                <a:gd name="T37" fmla="*/ 361 h 386"/>
                <a:gd name="T38" fmla="*/ 180 w 345"/>
                <a:gd name="T39" fmla="*/ 356 h 386"/>
                <a:gd name="T40" fmla="*/ 194 w 345"/>
                <a:gd name="T41" fmla="*/ 343 h 386"/>
                <a:gd name="T42" fmla="*/ 234 w 345"/>
                <a:gd name="T43" fmla="*/ 348 h 386"/>
                <a:gd name="T44" fmla="*/ 225 w 345"/>
                <a:gd name="T45" fmla="*/ 303 h 386"/>
                <a:gd name="T46" fmla="*/ 199 w 345"/>
                <a:gd name="T47" fmla="*/ 285 h 386"/>
                <a:gd name="T48" fmla="*/ 177 w 345"/>
                <a:gd name="T49" fmla="*/ 275 h 386"/>
                <a:gd name="T50" fmla="*/ 150 w 345"/>
                <a:gd name="T51" fmla="*/ 271 h 386"/>
                <a:gd name="T52" fmla="*/ 154 w 345"/>
                <a:gd name="T53" fmla="*/ 235 h 386"/>
                <a:gd name="T54" fmla="*/ 155 w 345"/>
                <a:gd name="T55" fmla="*/ 230 h 386"/>
                <a:gd name="T56" fmla="*/ 162 w 345"/>
                <a:gd name="T57" fmla="*/ 211 h 386"/>
                <a:gd name="T58" fmla="*/ 154 w 345"/>
                <a:gd name="T59" fmla="*/ 181 h 386"/>
                <a:gd name="T60" fmla="*/ 89 w 345"/>
                <a:gd name="T61" fmla="*/ 26 h 386"/>
                <a:gd name="T62" fmla="*/ 47 w 345"/>
                <a:gd name="T63" fmla="*/ 48 h 386"/>
                <a:gd name="T64" fmla="*/ 129 w 345"/>
                <a:gd name="T65" fmla="*/ 55 h 386"/>
                <a:gd name="T66" fmla="*/ 170 w 345"/>
                <a:gd name="T67" fmla="*/ 71 h 386"/>
                <a:gd name="T68" fmla="*/ 194 w 345"/>
                <a:gd name="T69" fmla="*/ 138 h 386"/>
                <a:gd name="T70" fmla="*/ 174 w 345"/>
                <a:gd name="T71" fmla="*/ 185 h 386"/>
                <a:gd name="T72" fmla="*/ 197 w 345"/>
                <a:gd name="T73" fmla="*/ 225 h 386"/>
                <a:gd name="T74" fmla="*/ 234 w 345"/>
                <a:gd name="T75" fmla="*/ 273 h 386"/>
                <a:gd name="T76" fmla="*/ 250 w 345"/>
                <a:gd name="T77" fmla="*/ 290 h 386"/>
                <a:gd name="T78" fmla="*/ 267 w 345"/>
                <a:gd name="T79" fmla="*/ 318 h 386"/>
                <a:gd name="T80" fmla="*/ 302 w 345"/>
                <a:gd name="T81" fmla="*/ 313 h 386"/>
                <a:gd name="T82" fmla="*/ 344 w 345"/>
                <a:gd name="T83" fmla="*/ 295 h 386"/>
                <a:gd name="T84" fmla="*/ 324 w 345"/>
                <a:gd name="T85" fmla="*/ 251 h 386"/>
                <a:gd name="T86" fmla="*/ 265 w 345"/>
                <a:gd name="T87" fmla="*/ 193 h 386"/>
                <a:gd name="T88" fmla="*/ 245 w 345"/>
                <a:gd name="T89" fmla="*/ 201 h 386"/>
                <a:gd name="T90" fmla="*/ 257 w 345"/>
                <a:gd name="T91" fmla="*/ 178 h 386"/>
                <a:gd name="T92" fmla="*/ 252 w 345"/>
                <a:gd name="T93" fmla="*/ 73 h 386"/>
                <a:gd name="T94" fmla="*/ 222 w 345"/>
                <a:gd name="T95" fmla="*/ 23 h 386"/>
                <a:gd name="T96" fmla="*/ 179 w 345"/>
                <a:gd name="T97" fmla="*/ 0 h 386"/>
                <a:gd name="T98" fmla="*/ 140 w 345"/>
                <a:gd name="T99" fmla="*/ 8 h 386"/>
                <a:gd name="T100" fmla="*/ 112 w 345"/>
                <a:gd name="T101" fmla="*/ 16 h 386"/>
                <a:gd name="T102" fmla="*/ 45 w 345"/>
                <a:gd name="T103" fmla="*/ 88 h 386"/>
                <a:gd name="T104" fmla="*/ 37 w 345"/>
                <a:gd name="T105" fmla="*/ 78 h 386"/>
                <a:gd name="T106" fmla="*/ 255 w 345"/>
                <a:gd name="T107" fmla="*/ 135 h 386"/>
                <a:gd name="T108" fmla="*/ 149 w 345"/>
                <a:gd name="T109" fmla="*/ 383 h 3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5" h="386">
                  <a:moveTo>
                    <a:pt x="47" y="48"/>
                  </a:moveTo>
                  <a:lnTo>
                    <a:pt x="35" y="53"/>
                  </a:lnTo>
                  <a:lnTo>
                    <a:pt x="22" y="60"/>
                  </a:lnTo>
                  <a:lnTo>
                    <a:pt x="20" y="63"/>
                  </a:lnTo>
                  <a:lnTo>
                    <a:pt x="17" y="61"/>
                  </a:lnTo>
                  <a:lnTo>
                    <a:pt x="2" y="68"/>
                  </a:lnTo>
                  <a:lnTo>
                    <a:pt x="0" y="80"/>
                  </a:lnTo>
                  <a:lnTo>
                    <a:pt x="0" y="91"/>
                  </a:lnTo>
                  <a:lnTo>
                    <a:pt x="2" y="100"/>
                  </a:lnTo>
                  <a:lnTo>
                    <a:pt x="5" y="108"/>
                  </a:lnTo>
                  <a:lnTo>
                    <a:pt x="5" y="110"/>
                  </a:lnTo>
                  <a:lnTo>
                    <a:pt x="9" y="111"/>
                  </a:lnTo>
                  <a:lnTo>
                    <a:pt x="14" y="113"/>
                  </a:lnTo>
                  <a:lnTo>
                    <a:pt x="22" y="111"/>
                  </a:lnTo>
                  <a:lnTo>
                    <a:pt x="34" y="110"/>
                  </a:lnTo>
                  <a:lnTo>
                    <a:pt x="40" y="128"/>
                  </a:lnTo>
                  <a:lnTo>
                    <a:pt x="64" y="175"/>
                  </a:lnTo>
                  <a:lnTo>
                    <a:pt x="69" y="188"/>
                  </a:lnTo>
                  <a:lnTo>
                    <a:pt x="72" y="191"/>
                  </a:lnTo>
                  <a:lnTo>
                    <a:pt x="75" y="203"/>
                  </a:lnTo>
                  <a:lnTo>
                    <a:pt x="82" y="213"/>
                  </a:lnTo>
                  <a:lnTo>
                    <a:pt x="100" y="251"/>
                  </a:lnTo>
                  <a:lnTo>
                    <a:pt x="109" y="265"/>
                  </a:lnTo>
                  <a:lnTo>
                    <a:pt x="107" y="266"/>
                  </a:lnTo>
                  <a:lnTo>
                    <a:pt x="109" y="270"/>
                  </a:lnTo>
                  <a:lnTo>
                    <a:pt x="110" y="275"/>
                  </a:lnTo>
                  <a:lnTo>
                    <a:pt x="112" y="283"/>
                  </a:lnTo>
                  <a:lnTo>
                    <a:pt x="115" y="281"/>
                  </a:lnTo>
                  <a:lnTo>
                    <a:pt x="117" y="283"/>
                  </a:lnTo>
                  <a:lnTo>
                    <a:pt x="119" y="286"/>
                  </a:lnTo>
                  <a:lnTo>
                    <a:pt x="119" y="290"/>
                  </a:lnTo>
                  <a:lnTo>
                    <a:pt x="119" y="293"/>
                  </a:lnTo>
                  <a:lnTo>
                    <a:pt x="135" y="300"/>
                  </a:lnTo>
                  <a:lnTo>
                    <a:pt x="137" y="298"/>
                  </a:lnTo>
                  <a:lnTo>
                    <a:pt x="135" y="293"/>
                  </a:lnTo>
                  <a:lnTo>
                    <a:pt x="135" y="286"/>
                  </a:lnTo>
                  <a:lnTo>
                    <a:pt x="139" y="275"/>
                  </a:lnTo>
                  <a:lnTo>
                    <a:pt x="140" y="260"/>
                  </a:lnTo>
                  <a:lnTo>
                    <a:pt x="149" y="283"/>
                  </a:lnTo>
                  <a:lnTo>
                    <a:pt x="149" y="288"/>
                  </a:lnTo>
                  <a:lnTo>
                    <a:pt x="142" y="293"/>
                  </a:lnTo>
                  <a:lnTo>
                    <a:pt x="144" y="303"/>
                  </a:lnTo>
                  <a:lnTo>
                    <a:pt x="142" y="306"/>
                  </a:lnTo>
                  <a:lnTo>
                    <a:pt x="140" y="306"/>
                  </a:lnTo>
                  <a:lnTo>
                    <a:pt x="137" y="305"/>
                  </a:lnTo>
                  <a:lnTo>
                    <a:pt x="135" y="313"/>
                  </a:lnTo>
                  <a:lnTo>
                    <a:pt x="132" y="315"/>
                  </a:lnTo>
                  <a:lnTo>
                    <a:pt x="129" y="308"/>
                  </a:lnTo>
                  <a:lnTo>
                    <a:pt x="129" y="311"/>
                  </a:lnTo>
                  <a:lnTo>
                    <a:pt x="129" y="315"/>
                  </a:lnTo>
                  <a:lnTo>
                    <a:pt x="130" y="321"/>
                  </a:lnTo>
                  <a:lnTo>
                    <a:pt x="134" y="330"/>
                  </a:lnTo>
                  <a:lnTo>
                    <a:pt x="134" y="333"/>
                  </a:lnTo>
                  <a:lnTo>
                    <a:pt x="132" y="338"/>
                  </a:lnTo>
                  <a:lnTo>
                    <a:pt x="127" y="346"/>
                  </a:lnTo>
                  <a:lnTo>
                    <a:pt x="119" y="355"/>
                  </a:lnTo>
                  <a:lnTo>
                    <a:pt x="124" y="363"/>
                  </a:lnTo>
                  <a:lnTo>
                    <a:pt x="129" y="368"/>
                  </a:lnTo>
                  <a:lnTo>
                    <a:pt x="134" y="370"/>
                  </a:lnTo>
                  <a:lnTo>
                    <a:pt x="135" y="370"/>
                  </a:lnTo>
                  <a:lnTo>
                    <a:pt x="147" y="365"/>
                  </a:lnTo>
                  <a:lnTo>
                    <a:pt x="154" y="371"/>
                  </a:lnTo>
                  <a:lnTo>
                    <a:pt x="155" y="371"/>
                  </a:lnTo>
                  <a:lnTo>
                    <a:pt x="157" y="366"/>
                  </a:lnTo>
                  <a:lnTo>
                    <a:pt x="155" y="365"/>
                  </a:lnTo>
                  <a:lnTo>
                    <a:pt x="152" y="363"/>
                  </a:lnTo>
                  <a:lnTo>
                    <a:pt x="155" y="360"/>
                  </a:lnTo>
                  <a:lnTo>
                    <a:pt x="154" y="355"/>
                  </a:lnTo>
                  <a:lnTo>
                    <a:pt x="150" y="353"/>
                  </a:lnTo>
                  <a:lnTo>
                    <a:pt x="154" y="348"/>
                  </a:lnTo>
                  <a:lnTo>
                    <a:pt x="155" y="350"/>
                  </a:lnTo>
                  <a:lnTo>
                    <a:pt x="160" y="348"/>
                  </a:lnTo>
                  <a:lnTo>
                    <a:pt x="164" y="356"/>
                  </a:lnTo>
                  <a:lnTo>
                    <a:pt x="162" y="361"/>
                  </a:lnTo>
                  <a:lnTo>
                    <a:pt x="165" y="360"/>
                  </a:lnTo>
                  <a:lnTo>
                    <a:pt x="167" y="361"/>
                  </a:lnTo>
                  <a:lnTo>
                    <a:pt x="172" y="360"/>
                  </a:lnTo>
                  <a:lnTo>
                    <a:pt x="172" y="356"/>
                  </a:lnTo>
                  <a:lnTo>
                    <a:pt x="175" y="358"/>
                  </a:lnTo>
                  <a:lnTo>
                    <a:pt x="180" y="356"/>
                  </a:lnTo>
                  <a:lnTo>
                    <a:pt x="184" y="348"/>
                  </a:lnTo>
                  <a:lnTo>
                    <a:pt x="184" y="341"/>
                  </a:lnTo>
                  <a:lnTo>
                    <a:pt x="194" y="340"/>
                  </a:lnTo>
                  <a:lnTo>
                    <a:pt x="194" y="343"/>
                  </a:lnTo>
                  <a:lnTo>
                    <a:pt x="204" y="363"/>
                  </a:lnTo>
                  <a:lnTo>
                    <a:pt x="214" y="358"/>
                  </a:lnTo>
                  <a:lnTo>
                    <a:pt x="227" y="355"/>
                  </a:lnTo>
                  <a:lnTo>
                    <a:pt x="234" y="348"/>
                  </a:lnTo>
                  <a:lnTo>
                    <a:pt x="235" y="336"/>
                  </a:lnTo>
                  <a:lnTo>
                    <a:pt x="234" y="323"/>
                  </a:lnTo>
                  <a:lnTo>
                    <a:pt x="227" y="305"/>
                  </a:lnTo>
                  <a:lnTo>
                    <a:pt x="225" y="303"/>
                  </a:lnTo>
                  <a:lnTo>
                    <a:pt x="217" y="303"/>
                  </a:lnTo>
                  <a:lnTo>
                    <a:pt x="210" y="300"/>
                  </a:lnTo>
                  <a:lnTo>
                    <a:pt x="204" y="295"/>
                  </a:lnTo>
                  <a:lnTo>
                    <a:pt x="199" y="285"/>
                  </a:lnTo>
                  <a:lnTo>
                    <a:pt x="192" y="268"/>
                  </a:lnTo>
                  <a:lnTo>
                    <a:pt x="184" y="268"/>
                  </a:lnTo>
                  <a:lnTo>
                    <a:pt x="179" y="276"/>
                  </a:lnTo>
                  <a:lnTo>
                    <a:pt x="177" y="275"/>
                  </a:lnTo>
                  <a:lnTo>
                    <a:pt x="164" y="283"/>
                  </a:lnTo>
                  <a:lnTo>
                    <a:pt x="159" y="276"/>
                  </a:lnTo>
                  <a:lnTo>
                    <a:pt x="150" y="276"/>
                  </a:lnTo>
                  <a:lnTo>
                    <a:pt x="150" y="271"/>
                  </a:lnTo>
                  <a:lnTo>
                    <a:pt x="154" y="266"/>
                  </a:lnTo>
                  <a:lnTo>
                    <a:pt x="150" y="253"/>
                  </a:lnTo>
                  <a:lnTo>
                    <a:pt x="152" y="235"/>
                  </a:lnTo>
                  <a:lnTo>
                    <a:pt x="154" y="235"/>
                  </a:lnTo>
                  <a:lnTo>
                    <a:pt x="157" y="236"/>
                  </a:lnTo>
                  <a:lnTo>
                    <a:pt x="162" y="233"/>
                  </a:lnTo>
                  <a:lnTo>
                    <a:pt x="159" y="228"/>
                  </a:lnTo>
                  <a:lnTo>
                    <a:pt x="155" y="230"/>
                  </a:lnTo>
                  <a:lnTo>
                    <a:pt x="155" y="226"/>
                  </a:lnTo>
                  <a:lnTo>
                    <a:pt x="159" y="221"/>
                  </a:lnTo>
                  <a:lnTo>
                    <a:pt x="162" y="218"/>
                  </a:lnTo>
                  <a:lnTo>
                    <a:pt x="162" y="211"/>
                  </a:lnTo>
                  <a:lnTo>
                    <a:pt x="160" y="200"/>
                  </a:lnTo>
                  <a:lnTo>
                    <a:pt x="157" y="185"/>
                  </a:lnTo>
                  <a:lnTo>
                    <a:pt x="157" y="183"/>
                  </a:lnTo>
                  <a:lnTo>
                    <a:pt x="154" y="181"/>
                  </a:lnTo>
                  <a:lnTo>
                    <a:pt x="105" y="58"/>
                  </a:lnTo>
                  <a:lnTo>
                    <a:pt x="102" y="56"/>
                  </a:lnTo>
                  <a:lnTo>
                    <a:pt x="95" y="30"/>
                  </a:lnTo>
                  <a:lnTo>
                    <a:pt x="89" y="26"/>
                  </a:lnTo>
                  <a:lnTo>
                    <a:pt x="80" y="31"/>
                  </a:lnTo>
                  <a:lnTo>
                    <a:pt x="72" y="36"/>
                  </a:lnTo>
                  <a:lnTo>
                    <a:pt x="60" y="38"/>
                  </a:lnTo>
                  <a:lnTo>
                    <a:pt x="47" y="48"/>
                  </a:lnTo>
                  <a:close/>
                  <a:moveTo>
                    <a:pt x="119" y="56"/>
                  </a:moveTo>
                  <a:lnTo>
                    <a:pt x="120" y="60"/>
                  </a:lnTo>
                  <a:lnTo>
                    <a:pt x="124" y="61"/>
                  </a:lnTo>
                  <a:lnTo>
                    <a:pt x="129" y="55"/>
                  </a:lnTo>
                  <a:lnTo>
                    <a:pt x="144" y="55"/>
                  </a:lnTo>
                  <a:lnTo>
                    <a:pt x="155" y="56"/>
                  </a:lnTo>
                  <a:lnTo>
                    <a:pt x="165" y="61"/>
                  </a:lnTo>
                  <a:lnTo>
                    <a:pt x="170" y="71"/>
                  </a:lnTo>
                  <a:lnTo>
                    <a:pt x="172" y="80"/>
                  </a:lnTo>
                  <a:lnTo>
                    <a:pt x="179" y="91"/>
                  </a:lnTo>
                  <a:lnTo>
                    <a:pt x="189" y="120"/>
                  </a:lnTo>
                  <a:lnTo>
                    <a:pt x="194" y="138"/>
                  </a:lnTo>
                  <a:lnTo>
                    <a:pt x="190" y="153"/>
                  </a:lnTo>
                  <a:lnTo>
                    <a:pt x="182" y="166"/>
                  </a:lnTo>
                  <a:lnTo>
                    <a:pt x="169" y="178"/>
                  </a:lnTo>
                  <a:lnTo>
                    <a:pt x="174" y="185"/>
                  </a:lnTo>
                  <a:lnTo>
                    <a:pt x="179" y="203"/>
                  </a:lnTo>
                  <a:lnTo>
                    <a:pt x="180" y="206"/>
                  </a:lnTo>
                  <a:lnTo>
                    <a:pt x="184" y="208"/>
                  </a:lnTo>
                  <a:lnTo>
                    <a:pt x="197" y="225"/>
                  </a:lnTo>
                  <a:lnTo>
                    <a:pt x="207" y="241"/>
                  </a:lnTo>
                  <a:lnTo>
                    <a:pt x="217" y="255"/>
                  </a:lnTo>
                  <a:lnTo>
                    <a:pt x="227" y="265"/>
                  </a:lnTo>
                  <a:lnTo>
                    <a:pt x="234" y="273"/>
                  </a:lnTo>
                  <a:lnTo>
                    <a:pt x="240" y="280"/>
                  </a:lnTo>
                  <a:lnTo>
                    <a:pt x="245" y="285"/>
                  </a:lnTo>
                  <a:lnTo>
                    <a:pt x="249" y="286"/>
                  </a:lnTo>
                  <a:lnTo>
                    <a:pt x="250" y="290"/>
                  </a:lnTo>
                  <a:lnTo>
                    <a:pt x="249" y="293"/>
                  </a:lnTo>
                  <a:lnTo>
                    <a:pt x="255" y="303"/>
                  </a:lnTo>
                  <a:lnTo>
                    <a:pt x="267" y="315"/>
                  </a:lnTo>
                  <a:lnTo>
                    <a:pt x="267" y="318"/>
                  </a:lnTo>
                  <a:lnTo>
                    <a:pt x="270" y="326"/>
                  </a:lnTo>
                  <a:lnTo>
                    <a:pt x="274" y="330"/>
                  </a:lnTo>
                  <a:lnTo>
                    <a:pt x="289" y="321"/>
                  </a:lnTo>
                  <a:lnTo>
                    <a:pt x="302" y="313"/>
                  </a:lnTo>
                  <a:lnTo>
                    <a:pt x="314" y="310"/>
                  </a:lnTo>
                  <a:lnTo>
                    <a:pt x="325" y="305"/>
                  </a:lnTo>
                  <a:lnTo>
                    <a:pt x="337" y="300"/>
                  </a:lnTo>
                  <a:lnTo>
                    <a:pt x="344" y="295"/>
                  </a:lnTo>
                  <a:lnTo>
                    <a:pt x="345" y="286"/>
                  </a:lnTo>
                  <a:lnTo>
                    <a:pt x="335" y="258"/>
                  </a:lnTo>
                  <a:lnTo>
                    <a:pt x="329" y="253"/>
                  </a:lnTo>
                  <a:lnTo>
                    <a:pt x="324" y="251"/>
                  </a:lnTo>
                  <a:lnTo>
                    <a:pt x="317" y="250"/>
                  </a:lnTo>
                  <a:lnTo>
                    <a:pt x="310" y="251"/>
                  </a:lnTo>
                  <a:lnTo>
                    <a:pt x="289" y="223"/>
                  </a:lnTo>
                  <a:lnTo>
                    <a:pt x="265" y="193"/>
                  </a:lnTo>
                  <a:lnTo>
                    <a:pt x="264" y="195"/>
                  </a:lnTo>
                  <a:lnTo>
                    <a:pt x="264" y="198"/>
                  </a:lnTo>
                  <a:lnTo>
                    <a:pt x="260" y="196"/>
                  </a:lnTo>
                  <a:lnTo>
                    <a:pt x="245" y="201"/>
                  </a:lnTo>
                  <a:lnTo>
                    <a:pt x="232" y="208"/>
                  </a:lnTo>
                  <a:lnTo>
                    <a:pt x="232" y="205"/>
                  </a:lnTo>
                  <a:lnTo>
                    <a:pt x="245" y="193"/>
                  </a:lnTo>
                  <a:lnTo>
                    <a:pt x="257" y="178"/>
                  </a:lnTo>
                  <a:lnTo>
                    <a:pt x="265" y="158"/>
                  </a:lnTo>
                  <a:lnTo>
                    <a:pt x="267" y="135"/>
                  </a:lnTo>
                  <a:lnTo>
                    <a:pt x="264" y="106"/>
                  </a:lnTo>
                  <a:lnTo>
                    <a:pt x="252" y="73"/>
                  </a:lnTo>
                  <a:lnTo>
                    <a:pt x="245" y="55"/>
                  </a:lnTo>
                  <a:lnTo>
                    <a:pt x="240" y="43"/>
                  </a:lnTo>
                  <a:lnTo>
                    <a:pt x="232" y="33"/>
                  </a:lnTo>
                  <a:lnTo>
                    <a:pt x="222" y="23"/>
                  </a:lnTo>
                  <a:lnTo>
                    <a:pt x="210" y="11"/>
                  </a:lnTo>
                  <a:lnTo>
                    <a:pt x="204" y="5"/>
                  </a:lnTo>
                  <a:lnTo>
                    <a:pt x="194" y="1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7" y="1"/>
                  </a:lnTo>
                  <a:lnTo>
                    <a:pt x="152" y="6"/>
                  </a:lnTo>
                  <a:lnTo>
                    <a:pt x="140" y="8"/>
                  </a:lnTo>
                  <a:lnTo>
                    <a:pt x="129" y="8"/>
                  </a:lnTo>
                  <a:lnTo>
                    <a:pt x="127" y="10"/>
                  </a:lnTo>
                  <a:lnTo>
                    <a:pt x="127" y="13"/>
                  </a:lnTo>
                  <a:lnTo>
                    <a:pt x="112" y="16"/>
                  </a:lnTo>
                  <a:lnTo>
                    <a:pt x="105" y="20"/>
                  </a:lnTo>
                  <a:lnTo>
                    <a:pt x="119" y="56"/>
                  </a:lnTo>
                  <a:close/>
                  <a:moveTo>
                    <a:pt x="37" y="78"/>
                  </a:moveTo>
                  <a:lnTo>
                    <a:pt x="45" y="88"/>
                  </a:lnTo>
                  <a:lnTo>
                    <a:pt x="44" y="93"/>
                  </a:lnTo>
                  <a:lnTo>
                    <a:pt x="37" y="88"/>
                  </a:lnTo>
                  <a:lnTo>
                    <a:pt x="37" y="86"/>
                  </a:lnTo>
                  <a:lnTo>
                    <a:pt x="37" y="78"/>
                  </a:lnTo>
                  <a:close/>
                  <a:moveTo>
                    <a:pt x="257" y="126"/>
                  </a:moveTo>
                  <a:lnTo>
                    <a:pt x="260" y="136"/>
                  </a:lnTo>
                  <a:lnTo>
                    <a:pt x="259" y="136"/>
                  </a:lnTo>
                  <a:lnTo>
                    <a:pt x="255" y="135"/>
                  </a:lnTo>
                  <a:lnTo>
                    <a:pt x="257" y="126"/>
                  </a:lnTo>
                  <a:close/>
                  <a:moveTo>
                    <a:pt x="142" y="383"/>
                  </a:moveTo>
                  <a:lnTo>
                    <a:pt x="144" y="386"/>
                  </a:lnTo>
                  <a:lnTo>
                    <a:pt x="149" y="383"/>
                  </a:lnTo>
                  <a:lnTo>
                    <a:pt x="145" y="375"/>
                  </a:lnTo>
                  <a:lnTo>
                    <a:pt x="144" y="376"/>
                  </a:lnTo>
                  <a:lnTo>
                    <a:pt x="142" y="3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2057" name="Freeform 18"/>
            <p:cNvSpPr>
              <a:spLocks noEditPoints="1"/>
            </p:cNvSpPr>
            <p:nvPr/>
          </p:nvSpPr>
          <p:spPr bwMode="auto">
            <a:xfrm>
              <a:off x="1425" y="579"/>
              <a:ext cx="275" cy="373"/>
            </a:xfrm>
            <a:custGeom>
              <a:avLst/>
              <a:gdLst>
                <a:gd name="T0" fmla="*/ 88 w 275"/>
                <a:gd name="T1" fmla="*/ 45 h 373"/>
                <a:gd name="T2" fmla="*/ 91 w 275"/>
                <a:gd name="T3" fmla="*/ 78 h 373"/>
                <a:gd name="T4" fmla="*/ 113 w 275"/>
                <a:gd name="T5" fmla="*/ 148 h 373"/>
                <a:gd name="T6" fmla="*/ 148 w 275"/>
                <a:gd name="T7" fmla="*/ 240 h 373"/>
                <a:gd name="T8" fmla="*/ 166 w 275"/>
                <a:gd name="T9" fmla="*/ 290 h 373"/>
                <a:gd name="T10" fmla="*/ 185 w 275"/>
                <a:gd name="T11" fmla="*/ 315 h 373"/>
                <a:gd name="T12" fmla="*/ 161 w 275"/>
                <a:gd name="T13" fmla="*/ 343 h 373"/>
                <a:gd name="T14" fmla="*/ 178 w 275"/>
                <a:gd name="T15" fmla="*/ 367 h 373"/>
                <a:gd name="T16" fmla="*/ 196 w 275"/>
                <a:gd name="T17" fmla="*/ 367 h 373"/>
                <a:gd name="T18" fmla="*/ 223 w 275"/>
                <a:gd name="T19" fmla="*/ 360 h 373"/>
                <a:gd name="T20" fmla="*/ 256 w 275"/>
                <a:gd name="T21" fmla="*/ 347 h 373"/>
                <a:gd name="T22" fmla="*/ 273 w 275"/>
                <a:gd name="T23" fmla="*/ 317 h 373"/>
                <a:gd name="T24" fmla="*/ 253 w 275"/>
                <a:gd name="T25" fmla="*/ 295 h 373"/>
                <a:gd name="T26" fmla="*/ 220 w 275"/>
                <a:gd name="T27" fmla="*/ 235 h 373"/>
                <a:gd name="T28" fmla="*/ 206 w 275"/>
                <a:gd name="T29" fmla="*/ 188 h 373"/>
                <a:gd name="T30" fmla="*/ 173 w 275"/>
                <a:gd name="T31" fmla="*/ 87 h 373"/>
                <a:gd name="T32" fmla="*/ 148 w 275"/>
                <a:gd name="T33" fmla="*/ 27 h 373"/>
                <a:gd name="T34" fmla="*/ 130 w 275"/>
                <a:gd name="T35" fmla="*/ 20 h 373"/>
                <a:gd name="T36" fmla="*/ 3 w 275"/>
                <a:gd name="T37" fmla="*/ 73 h 373"/>
                <a:gd name="T38" fmla="*/ 13 w 275"/>
                <a:gd name="T39" fmla="*/ 108 h 373"/>
                <a:gd name="T40" fmla="*/ 35 w 275"/>
                <a:gd name="T41" fmla="*/ 178 h 373"/>
                <a:gd name="T42" fmla="*/ 60 w 275"/>
                <a:gd name="T43" fmla="*/ 178 h 373"/>
                <a:gd name="T44" fmla="*/ 73 w 275"/>
                <a:gd name="T45" fmla="*/ 87 h 373"/>
                <a:gd name="T46" fmla="*/ 65 w 275"/>
                <a:gd name="T47" fmla="*/ 50 h 373"/>
                <a:gd name="T48" fmla="*/ 21 w 275"/>
                <a:gd name="T49" fmla="*/ 63 h 373"/>
                <a:gd name="T50" fmla="*/ 190 w 275"/>
                <a:gd name="T51" fmla="*/ 63 h 373"/>
                <a:gd name="T52" fmla="*/ 251 w 275"/>
                <a:gd name="T53" fmla="*/ 100 h 373"/>
                <a:gd name="T54" fmla="*/ 213 w 275"/>
                <a:gd name="T55" fmla="*/ 2 h 373"/>
                <a:gd name="T56" fmla="*/ 191 w 275"/>
                <a:gd name="T57" fmla="*/ 7 h 373"/>
                <a:gd name="T58" fmla="*/ 170 w 275"/>
                <a:gd name="T59" fmla="*/ 14 h 373"/>
                <a:gd name="T60" fmla="*/ 171 w 275"/>
                <a:gd name="T61" fmla="*/ 117 h 373"/>
                <a:gd name="T62" fmla="*/ 160 w 275"/>
                <a:gd name="T63" fmla="*/ 100 h 373"/>
                <a:gd name="T64" fmla="*/ 180 w 275"/>
                <a:gd name="T65" fmla="*/ 187 h 373"/>
                <a:gd name="T66" fmla="*/ 190 w 275"/>
                <a:gd name="T67" fmla="*/ 207 h 373"/>
                <a:gd name="T68" fmla="*/ 188 w 275"/>
                <a:gd name="T69" fmla="*/ 230 h 373"/>
                <a:gd name="T70" fmla="*/ 188 w 275"/>
                <a:gd name="T71" fmla="*/ 238 h 373"/>
                <a:gd name="T72" fmla="*/ 176 w 275"/>
                <a:gd name="T73" fmla="*/ 240 h 373"/>
                <a:gd name="T74" fmla="*/ 168 w 275"/>
                <a:gd name="T75" fmla="*/ 243 h 373"/>
                <a:gd name="T76" fmla="*/ 156 w 275"/>
                <a:gd name="T77" fmla="*/ 228 h 373"/>
                <a:gd name="T78" fmla="*/ 148 w 275"/>
                <a:gd name="T79" fmla="*/ 227 h 373"/>
                <a:gd name="T80" fmla="*/ 163 w 275"/>
                <a:gd name="T81" fmla="*/ 222 h 373"/>
                <a:gd name="T82" fmla="*/ 165 w 275"/>
                <a:gd name="T83" fmla="*/ 218 h 373"/>
                <a:gd name="T84" fmla="*/ 175 w 275"/>
                <a:gd name="T85" fmla="*/ 233 h 373"/>
                <a:gd name="T86" fmla="*/ 170 w 275"/>
                <a:gd name="T87" fmla="*/ 210 h 373"/>
                <a:gd name="T88" fmla="*/ 173 w 275"/>
                <a:gd name="T89" fmla="*/ 202 h 373"/>
                <a:gd name="T90" fmla="*/ 180 w 275"/>
                <a:gd name="T91" fmla="*/ 183 h 373"/>
                <a:gd name="T92" fmla="*/ 176 w 275"/>
                <a:gd name="T93" fmla="*/ 280 h 373"/>
                <a:gd name="T94" fmla="*/ 176 w 275"/>
                <a:gd name="T95" fmla="*/ 285 h 373"/>
                <a:gd name="T96" fmla="*/ 175 w 275"/>
                <a:gd name="T97" fmla="*/ 282 h 373"/>
                <a:gd name="T98" fmla="*/ 206 w 275"/>
                <a:gd name="T99" fmla="*/ 283 h 373"/>
                <a:gd name="T100" fmla="*/ 213 w 275"/>
                <a:gd name="T101" fmla="*/ 312 h 373"/>
                <a:gd name="T102" fmla="*/ 191 w 275"/>
                <a:gd name="T103" fmla="*/ 290 h 3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5" h="373">
                  <a:moveTo>
                    <a:pt x="106" y="32"/>
                  </a:moveTo>
                  <a:lnTo>
                    <a:pt x="95" y="39"/>
                  </a:lnTo>
                  <a:lnTo>
                    <a:pt x="91" y="42"/>
                  </a:lnTo>
                  <a:lnTo>
                    <a:pt x="88" y="45"/>
                  </a:lnTo>
                  <a:lnTo>
                    <a:pt x="88" y="50"/>
                  </a:lnTo>
                  <a:lnTo>
                    <a:pt x="88" y="58"/>
                  </a:lnTo>
                  <a:lnTo>
                    <a:pt x="90" y="68"/>
                  </a:lnTo>
                  <a:lnTo>
                    <a:pt x="91" y="78"/>
                  </a:lnTo>
                  <a:lnTo>
                    <a:pt x="95" y="90"/>
                  </a:lnTo>
                  <a:lnTo>
                    <a:pt x="100" y="105"/>
                  </a:lnTo>
                  <a:lnTo>
                    <a:pt x="103" y="107"/>
                  </a:lnTo>
                  <a:lnTo>
                    <a:pt x="113" y="148"/>
                  </a:lnTo>
                  <a:lnTo>
                    <a:pt x="120" y="160"/>
                  </a:lnTo>
                  <a:lnTo>
                    <a:pt x="136" y="208"/>
                  </a:lnTo>
                  <a:lnTo>
                    <a:pt x="145" y="225"/>
                  </a:lnTo>
                  <a:lnTo>
                    <a:pt x="148" y="240"/>
                  </a:lnTo>
                  <a:lnTo>
                    <a:pt x="150" y="243"/>
                  </a:lnTo>
                  <a:lnTo>
                    <a:pt x="166" y="283"/>
                  </a:lnTo>
                  <a:lnTo>
                    <a:pt x="166" y="285"/>
                  </a:lnTo>
                  <a:lnTo>
                    <a:pt x="166" y="290"/>
                  </a:lnTo>
                  <a:lnTo>
                    <a:pt x="171" y="300"/>
                  </a:lnTo>
                  <a:lnTo>
                    <a:pt x="175" y="308"/>
                  </a:lnTo>
                  <a:lnTo>
                    <a:pt x="181" y="307"/>
                  </a:lnTo>
                  <a:lnTo>
                    <a:pt x="185" y="315"/>
                  </a:lnTo>
                  <a:lnTo>
                    <a:pt x="178" y="318"/>
                  </a:lnTo>
                  <a:lnTo>
                    <a:pt x="173" y="323"/>
                  </a:lnTo>
                  <a:lnTo>
                    <a:pt x="168" y="332"/>
                  </a:lnTo>
                  <a:lnTo>
                    <a:pt x="161" y="343"/>
                  </a:lnTo>
                  <a:lnTo>
                    <a:pt x="163" y="348"/>
                  </a:lnTo>
                  <a:lnTo>
                    <a:pt x="166" y="355"/>
                  </a:lnTo>
                  <a:lnTo>
                    <a:pt x="171" y="362"/>
                  </a:lnTo>
                  <a:lnTo>
                    <a:pt x="178" y="367"/>
                  </a:lnTo>
                  <a:lnTo>
                    <a:pt x="186" y="373"/>
                  </a:lnTo>
                  <a:lnTo>
                    <a:pt x="195" y="370"/>
                  </a:lnTo>
                  <a:lnTo>
                    <a:pt x="195" y="367"/>
                  </a:lnTo>
                  <a:lnTo>
                    <a:pt x="196" y="367"/>
                  </a:lnTo>
                  <a:lnTo>
                    <a:pt x="201" y="368"/>
                  </a:lnTo>
                  <a:lnTo>
                    <a:pt x="208" y="367"/>
                  </a:lnTo>
                  <a:lnTo>
                    <a:pt x="216" y="365"/>
                  </a:lnTo>
                  <a:lnTo>
                    <a:pt x="223" y="360"/>
                  </a:lnTo>
                  <a:lnTo>
                    <a:pt x="225" y="358"/>
                  </a:lnTo>
                  <a:lnTo>
                    <a:pt x="228" y="360"/>
                  </a:lnTo>
                  <a:lnTo>
                    <a:pt x="243" y="353"/>
                  </a:lnTo>
                  <a:lnTo>
                    <a:pt x="256" y="347"/>
                  </a:lnTo>
                  <a:lnTo>
                    <a:pt x="271" y="340"/>
                  </a:lnTo>
                  <a:lnTo>
                    <a:pt x="273" y="337"/>
                  </a:lnTo>
                  <a:lnTo>
                    <a:pt x="275" y="328"/>
                  </a:lnTo>
                  <a:lnTo>
                    <a:pt x="273" y="317"/>
                  </a:lnTo>
                  <a:lnTo>
                    <a:pt x="270" y="298"/>
                  </a:lnTo>
                  <a:lnTo>
                    <a:pt x="266" y="297"/>
                  </a:lnTo>
                  <a:lnTo>
                    <a:pt x="261" y="295"/>
                  </a:lnTo>
                  <a:lnTo>
                    <a:pt x="253" y="295"/>
                  </a:lnTo>
                  <a:lnTo>
                    <a:pt x="243" y="295"/>
                  </a:lnTo>
                  <a:lnTo>
                    <a:pt x="241" y="285"/>
                  </a:lnTo>
                  <a:lnTo>
                    <a:pt x="221" y="237"/>
                  </a:lnTo>
                  <a:lnTo>
                    <a:pt x="220" y="235"/>
                  </a:lnTo>
                  <a:lnTo>
                    <a:pt x="221" y="232"/>
                  </a:lnTo>
                  <a:lnTo>
                    <a:pt x="213" y="215"/>
                  </a:lnTo>
                  <a:lnTo>
                    <a:pt x="208" y="200"/>
                  </a:lnTo>
                  <a:lnTo>
                    <a:pt x="206" y="188"/>
                  </a:lnTo>
                  <a:lnTo>
                    <a:pt x="206" y="185"/>
                  </a:lnTo>
                  <a:lnTo>
                    <a:pt x="203" y="183"/>
                  </a:lnTo>
                  <a:lnTo>
                    <a:pt x="176" y="97"/>
                  </a:lnTo>
                  <a:lnTo>
                    <a:pt x="173" y="87"/>
                  </a:lnTo>
                  <a:lnTo>
                    <a:pt x="161" y="58"/>
                  </a:lnTo>
                  <a:lnTo>
                    <a:pt x="163" y="57"/>
                  </a:lnTo>
                  <a:lnTo>
                    <a:pt x="161" y="52"/>
                  </a:lnTo>
                  <a:lnTo>
                    <a:pt x="148" y="27"/>
                  </a:lnTo>
                  <a:lnTo>
                    <a:pt x="150" y="24"/>
                  </a:lnTo>
                  <a:lnTo>
                    <a:pt x="148" y="20"/>
                  </a:lnTo>
                  <a:lnTo>
                    <a:pt x="143" y="17"/>
                  </a:lnTo>
                  <a:lnTo>
                    <a:pt x="130" y="20"/>
                  </a:lnTo>
                  <a:lnTo>
                    <a:pt x="118" y="25"/>
                  </a:lnTo>
                  <a:lnTo>
                    <a:pt x="106" y="32"/>
                  </a:lnTo>
                  <a:close/>
                  <a:moveTo>
                    <a:pt x="11" y="68"/>
                  </a:moveTo>
                  <a:lnTo>
                    <a:pt x="3" y="73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5" y="92"/>
                  </a:lnTo>
                  <a:lnTo>
                    <a:pt x="13" y="108"/>
                  </a:lnTo>
                  <a:lnTo>
                    <a:pt x="18" y="133"/>
                  </a:lnTo>
                  <a:lnTo>
                    <a:pt x="23" y="140"/>
                  </a:lnTo>
                  <a:lnTo>
                    <a:pt x="25" y="152"/>
                  </a:lnTo>
                  <a:lnTo>
                    <a:pt x="35" y="178"/>
                  </a:lnTo>
                  <a:lnTo>
                    <a:pt x="36" y="180"/>
                  </a:lnTo>
                  <a:lnTo>
                    <a:pt x="41" y="182"/>
                  </a:lnTo>
                  <a:lnTo>
                    <a:pt x="50" y="180"/>
                  </a:lnTo>
                  <a:lnTo>
                    <a:pt x="60" y="178"/>
                  </a:lnTo>
                  <a:lnTo>
                    <a:pt x="60" y="148"/>
                  </a:lnTo>
                  <a:lnTo>
                    <a:pt x="60" y="120"/>
                  </a:lnTo>
                  <a:lnTo>
                    <a:pt x="68" y="102"/>
                  </a:lnTo>
                  <a:lnTo>
                    <a:pt x="73" y="87"/>
                  </a:lnTo>
                  <a:lnTo>
                    <a:pt x="73" y="73"/>
                  </a:lnTo>
                  <a:lnTo>
                    <a:pt x="71" y="60"/>
                  </a:lnTo>
                  <a:lnTo>
                    <a:pt x="68" y="52"/>
                  </a:lnTo>
                  <a:lnTo>
                    <a:pt x="65" y="50"/>
                  </a:lnTo>
                  <a:lnTo>
                    <a:pt x="55" y="57"/>
                  </a:lnTo>
                  <a:lnTo>
                    <a:pt x="46" y="60"/>
                  </a:lnTo>
                  <a:lnTo>
                    <a:pt x="36" y="63"/>
                  </a:lnTo>
                  <a:lnTo>
                    <a:pt x="21" y="63"/>
                  </a:lnTo>
                  <a:lnTo>
                    <a:pt x="11" y="68"/>
                  </a:lnTo>
                  <a:close/>
                  <a:moveTo>
                    <a:pt x="161" y="22"/>
                  </a:moveTo>
                  <a:lnTo>
                    <a:pt x="170" y="45"/>
                  </a:lnTo>
                  <a:lnTo>
                    <a:pt x="190" y="63"/>
                  </a:lnTo>
                  <a:lnTo>
                    <a:pt x="208" y="82"/>
                  </a:lnTo>
                  <a:lnTo>
                    <a:pt x="233" y="118"/>
                  </a:lnTo>
                  <a:lnTo>
                    <a:pt x="240" y="107"/>
                  </a:lnTo>
                  <a:lnTo>
                    <a:pt x="251" y="100"/>
                  </a:lnTo>
                  <a:lnTo>
                    <a:pt x="226" y="2"/>
                  </a:lnTo>
                  <a:lnTo>
                    <a:pt x="223" y="4"/>
                  </a:lnTo>
                  <a:lnTo>
                    <a:pt x="220" y="0"/>
                  </a:lnTo>
                  <a:lnTo>
                    <a:pt x="213" y="2"/>
                  </a:lnTo>
                  <a:lnTo>
                    <a:pt x="203" y="9"/>
                  </a:lnTo>
                  <a:lnTo>
                    <a:pt x="201" y="7"/>
                  </a:lnTo>
                  <a:lnTo>
                    <a:pt x="198" y="7"/>
                  </a:lnTo>
                  <a:lnTo>
                    <a:pt x="191" y="7"/>
                  </a:lnTo>
                  <a:lnTo>
                    <a:pt x="185" y="9"/>
                  </a:lnTo>
                  <a:lnTo>
                    <a:pt x="173" y="12"/>
                  </a:lnTo>
                  <a:lnTo>
                    <a:pt x="173" y="15"/>
                  </a:lnTo>
                  <a:lnTo>
                    <a:pt x="170" y="14"/>
                  </a:lnTo>
                  <a:lnTo>
                    <a:pt x="165" y="15"/>
                  </a:lnTo>
                  <a:lnTo>
                    <a:pt x="161" y="22"/>
                  </a:lnTo>
                  <a:close/>
                  <a:moveTo>
                    <a:pt x="165" y="98"/>
                  </a:moveTo>
                  <a:lnTo>
                    <a:pt x="171" y="117"/>
                  </a:lnTo>
                  <a:lnTo>
                    <a:pt x="161" y="117"/>
                  </a:lnTo>
                  <a:lnTo>
                    <a:pt x="160" y="110"/>
                  </a:lnTo>
                  <a:lnTo>
                    <a:pt x="161" y="107"/>
                  </a:lnTo>
                  <a:lnTo>
                    <a:pt x="160" y="100"/>
                  </a:lnTo>
                  <a:lnTo>
                    <a:pt x="165" y="98"/>
                  </a:lnTo>
                  <a:close/>
                  <a:moveTo>
                    <a:pt x="183" y="182"/>
                  </a:moveTo>
                  <a:lnTo>
                    <a:pt x="185" y="185"/>
                  </a:lnTo>
                  <a:lnTo>
                    <a:pt x="180" y="187"/>
                  </a:lnTo>
                  <a:lnTo>
                    <a:pt x="183" y="192"/>
                  </a:lnTo>
                  <a:lnTo>
                    <a:pt x="188" y="190"/>
                  </a:lnTo>
                  <a:lnTo>
                    <a:pt x="193" y="205"/>
                  </a:lnTo>
                  <a:lnTo>
                    <a:pt x="190" y="207"/>
                  </a:lnTo>
                  <a:lnTo>
                    <a:pt x="188" y="212"/>
                  </a:lnTo>
                  <a:lnTo>
                    <a:pt x="186" y="218"/>
                  </a:lnTo>
                  <a:lnTo>
                    <a:pt x="186" y="227"/>
                  </a:lnTo>
                  <a:lnTo>
                    <a:pt x="188" y="230"/>
                  </a:lnTo>
                  <a:lnTo>
                    <a:pt x="196" y="227"/>
                  </a:lnTo>
                  <a:lnTo>
                    <a:pt x="200" y="235"/>
                  </a:lnTo>
                  <a:lnTo>
                    <a:pt x="193" y="243"/>
                  </a:lnTo>
                  <a:lnTo>
                    <a:pt x="188" y="238"/>
                  </a:lnTo>
                  <a:lnTo>
                    <a:pt x="183" y="238"/>
                  </a:lnTo>
                  <a:lnTo>
                    <a:pt x="181" y="238"/>
                  </a:lnTo>
                  <a:lnTo>
                    <a:pt x="180" y="242"/>
                  </a:lnTo>
                  <a:lnTo>
                    <a:pt x="176" y="240"/>
                  </a:lnTo>
                  <a:lnTo>
                    <a:pt x="175" y="242"/>
                  </a:lnTo>
                  <a:lnTo>
                    <a:pt x="173" y="243"/>
                  </a:lnTo>
                  <a:lnTo>
                    <a:pt x="173" y="242"/>
                  </a:lnTo>
                  <a:lnTo>
                    <a:pt x="168" y="243"/>
                  </a:lnTo>
                  <a:lnTo>
                    <a:pt x="165" y="235"/>
                  </a:lnTo>
                  <a:lnTo>
                    <a:pt x="161" y="230"/>
                  </a:lnTo>
                  <a:lnTo>
                    <a:pt x="158" y="228"/>
                  </a:lnTo>
                  <a:lnTo>
                    <a:pt x="156" y="228"/>
                  </a:lnTo>
                  <a:lnTo>
                    <a:pt x="158" y="233"/>
                  </a:lnTo>
                  <a:lnTo>
                    <a:pt x="156" y="235"/>
                  </a:lnTo>
                  <a:lnTo>
                    <a:pt x="153" y="228"/>
                  </a:lnTo>
                  <a:lnTo>
                    <a:pt x="148" y="227"/>
                  </a:lnTo>
                  <a:lnTo>
                    <a:pt x="148" y="223"/>
                  </a:lnTo>
                  <a:lnTo>
                    <a:pt x="153" y="220"/>
                  </a:lnTo>
                  <a:lnTo>
                    <a:pt x="161" y="223"/>
                  </a:lnTo>
                  <a:lnTo>
                    <a:pt x="163" y="222"/>
                  </a:lnTo>
                  <a:lnTo>
                    <a:pt x="161" y="217"/>
                  </a:lnTo>
                  <a:lnTo>
                    <a:pt x="158" y="213"/>
                  </a:lnTo>
                  <a:lnTo>
                    <a:pt x="163" y="212"/>
                  </a:lnTo>
                  <a:lnTo>
                    <a:pt x="165" y="218"/>
                  </a:lnTo>
                  <a:lnTo>
                    <a:pt x="168" y="233"/>
                  </a:lnTo>
                  <a:lnTo>
                    <a:pt x="170" y="233"/>
                  </a:lnTo>
                  <a:lnTo>
                    <a:pt x="173" y="235"/>
                  </a:lnTo>
                  <a:lnTo>
                    <a:pt x="175" y="233"/>
                  </a:lnTo>
                  <a:lnTo>
                    <a:pt x="171" y="225"/>
                  </a:lnTo>
                  <a:lnTo>
                    <a:pt x="168" y="223"/>
                  </a:lnTo>
                  <a:lnTo>
                    <a:pt x="171" y="220"/>
                  </a:lnTo>
                  <a:lnTo>
                    <a:pt x="170" y="210"/>
                  </a:lnTo>
                  <a:lnTo>
                    <a:pt x="171" y="210"/>
                  </a:lnTo>
                  <a:lnTo>
                    <a:pt x="178" y="223"/>
                  </a:lnTo>
                  <a:lnTo>
                    <a:pt x="183" y="222"/>
                  </a:lnTo>
                  <a:lnTo>
                    <a:pt x="173" y="202"/>
                  </a:lnTo>
                  <a:lnTo>
                    <a:pt x="171" y="193"/>
                  </a:lnTo>
                  <a:lnTo>
                    <a:pt x="173" y="193"/>
                  </a:lnTo>
                  <a:lnTo>
                    <a:pt x="176" y="195"/>
                  </a:lnTo>
                  <a:lnTo>
                    <a:pt x="180" y="183"/>
                  </a:lnTo>
                  <a:lnTo>
                    <a:pt x="183" y="182"/>
                  </a:lnTo>
                  <a:close/>
                  <a:moveTo>
                    <a:pt x="180" y="275"/>
                  </a:moveTo>
                  <a:lnTo>
                    <a:pt x="181" y="278"/>
                  </a:lnTo>
                  <a:lnTo>
                    <a:pt x="176" y="280"/>
                  </a:lnTo>
                  <a:lnTo>
                    <a:pt x="173" y="270"/>
                  </a:lnTo>
                  <a:lnTo>
                    <a:pt x="180" y="275"/>
                  </a:lnTo>
                  <a:close/>
                  <a:moveTo>
                    <a:pt x="175" y="282"/>
                  </a:moveTo>
                  <a:lnTo>
                    <a:pt x="176" y="285"/>
                  </a:lnTo>
                  <a:lnTo>
                    <a:pt x="170" y="288"/>
                  </a:lnTo>
                  <a:lnTo>
                    <a:pt x="168" y="282"/>
                  </a:lnTo>
                  <a:lnTo>
                    <a:pt x="168" y="278"/>
                  </a:lnTo>
                  <a:lnTo>
                    <a:pt x="175" y="282"/>
                  </a:lnTo>
                  <a:close/>
                  <a:moveTo>
                    <a:pt x="191" y="273"/>
                  </a:moveTo>
                  <a:lnTo>
                    <a:pt x="195" y="283"/>
                  </a:lnTo>
                  <a:lnTo>
                    <a:pt x="200" y="282"/>
                  </a:lnTo>
                  <a:lnTo>
                    <a:pt x="206" y="283"/>
                  </a:lnTo>
                  <a:lnTo>
                    <a:pt x="211" y="288"/>
                  </a:lnTo>
                  <a:lnTo>
                    <a:pt x="215" y="297"/>
                  </a:lnTo>
                  <a:lnTo>
                    <a:pt x="211" y="302"/>
                  </a:lnTo>
                  <a:lnTo>
                    <a:pt x="213" y="312"/>
                  </a:lnTo>
                  <a:lnTo>
                    <a:pt x="206" y="313"/>
                  </a:lnTo>
                  <a:lnTo>
                    <a:pt x="196" y="310"/>
                  </a:lnTo>
                  <a:lnTo>
                    <a:pt x="188" y="297"/>
                  </a:lnTo>
                  <a:lnTo>
                    <a:pt x="191" y="290"/>
                  </a:lnTo>
                  <a:lnTo>
                    <a:pt x="185" y="277"/>
                  </a:lnTo>
                  <a:lnTo>
                    <a:pt x="191" y="2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2058" name="Freeform 19"/>
            <p:cNvSpPr>
              <a:spLocks noEditPoints="1"/>
            </p:cNvSpPr>
            <p:nvPr/>
          </p:nvSpPr>
          <p:spPr bwMode="auto">
            <a:xfrm>
              <a:off x="1688" y="508"/>
              <a:ext cx="248" cy="394"/>
            </a:xfrm>
            <a:custGeom>
              <a:avLst/>
              <a:gdLst>
                <a:gd name="T0" fmla="*/ 45 w 248"/>
                <a:gd name="T1" fmla="*/ 48 h 394"/>
                <a:gd name="T2" fmla="*/ 13 w 248"/>
                <a:gd name="T3" fmla="*/ 63 h 394"/>
                <a:gd name="T4" fmla="*/ 0 w 248"/>
                <a:gd name="T5" fmla="*/ 115 h 394"/>
                <a:gd name="T6" fmla="*/ 20 w 248"/>
                <a:gd name="T7" fmla="*/ 184 h 394"/>
                <a:gd name="T8" fmla="*/ 88 w 248"/>
                <a:gd name="T9" fmla="*/ 246 h 394"/>
                <a:gd name="T10" fmla="*/ 157 w 248"/>
                <a:gd name="T11" fmla="*/ 251 h 394"/>
                <a:gd name="T12" fmla="*/ 198 w 248"/>
                <a:gd name="T13" fmla="*/ 283 h 394"/>
                <a:gd name="T14" fmla="*/ 218 w 248"/>
                <a:gd name="T15" fmla="*/ 283 h 394"/>
                <a:gd name="T16" fmla="*/ 225 w 248"/>
                <a:gd name="T17" fmla="*/ 284 h 394"/>
                <a:gd name="T18" fmla="*/ 207 w 248"/>
                <a:gd name="T19" fmla="*/ 293 h 394"/>
                <a:gd name="T20" fmla="*/ 207 w 248"/>
                <a:gd name="T21" fmla="*/ 303 h 394"/>
                <a:gd name="T22" fmla="*/ 197 w 248"/>
                <a:gd name="T23" fmla="*/ 298 h 394"/>
                <a:gd name="T24" fmla="*/ 172 w 248"/>
                <a:gd name="T25" fmla="*/ 341 h 394"/>
                <a:gd name="T26" fmla="*/ 205 w 248"/>
                <a:gd name="T27" fmla="*/ 363 h 394"/>
                <a:gd name="T28" fmla="*/ 238 w 248"/>
                <a:gd name="T29" fmla="*/ 319 h 394"/>
                <a:gd name="T30" fmla="*/ 247 w 248"/>
                <a:gd name="T31" fmla="*/ 239 h 394"/>
                <a:gd name="T32" fmla="*/ 202 w 248"/>
                <a:gd name="T33" fmla="*/ 168 h 394"/>
                <a:gd name="T34" fmla="*/ 135 w 248"/>
                <a:gd name="T35" fmla="*/ 131 h 394"/>
                <a:gd name="T36" fmla="*/ 83 w 248"/>
                <a:gd name="T37" fmla="*/ 128 h 394"/>
                <a:gd name="T38" fmla="*/ 62 w 248"/>
                <a:gd name="T39" fmla="*/ 111 h 394"/>
                <a:gd name="T40" fmla="*/ 85 w 248"/>
                <a:gd name="T41" fmla="*/ 53 h 394"/>
                <a:gd name="T42" fmla="*/ 73 w 248"/>
                <a:gd name="T43" fmla="*/ 43 h 394"/>
                <a:gd name="T44" fmla="*/ 65 w 248"/>
                <a:gd name="T45" fmla="*/ 30 h 394"/>
                <a:gd name="T46" fmla="*/ 98 w 248"/>
                <a:gd name="T47" fmla="*/ 23 h 394"/>
                <a:gd name="T48" fmla="*/ 103 w 248"/>
                <a:gd name="T49" fmla="*/ 60 h 394"/>
                <a:gd name="T50" fmla="*/ 135 w 248"/>
                <a:gd name="T51" fmla="*/ 61 h 394"/>
                <a:gd name="T52" fmla="*/ 180 w 248"/>
                <a:gd name="T53" fmla="*/ 90 h 394"/>
                <a:gd name="T54" fmla="*/ 200 w 248"/>
                <a:gd name="T55" fmla="*/ 95 h 394"/>
                <a:gd name="T56" fmla="*/ 202 w 248"/>
                <a:gd name="T57" fmla="*/ 71 h 394"/>
                <a:gd name="T58" fmla="*/ 193 w 248"/>
                <a:gd name="T59" fmla="*/ 60 h 394"/>
                <a:gd name="T60" fmla="*/ 193 w 248"/>
                <a:gd name="T61" fmla="*/ 48 h 394"/>
                <a:gd name="T62" fmla="*/ 183 w 248"/>
                <a:gd name="T63" fmla="*/ 75 h 394"/>
                <a:gd name="T64" fmla="*/ 177 w 248"/>
                <a:gd name="T65" fmla="*/ 43 h 394"/>
                <a:gd name="T66" fmla="*/ 190 w 248"/>
                <a:gd name="T67" fmla="*/ 40 h 394"/>
                <a:gd name="T68" fmla="*/ 185 w 248"/>
                <a:gd name="T69" fmla="*/ 5 h 394"/>
                <a:gd name="T70" fmla="*/ 162 w 248"/>
                <a:gd name="T71" fmla="*/ 10 h 394"/>
                <a:gd name="T72" fmla="*/ 148 w 248"/>
                <a:gd name="T73" fmla="*/ 33 h 394"/>
                <a:gd name="T74" fmla="*/ 132 w 248"/>
                <a:gd name="T75" fmla="*/ 20 h 394"/>
                <a:gd name="T76" fmla="*/ 133 w 248"/>
                <a:gd name="T77" fmla="*/ 31 h 394"/>
                <a:gd name="T78" fmla="*/ 118 w 248"/>
                <a:gd name="T79" fmla="*/ 41 h 394"/>
                <a:gd name="T80" fmla="*/ 103 w 248"/>
                <a:gd name="T81" fmla="*/ 20 h 394"/>
                <a:gd name="T82" fmla="*/ 127 w 248"/>
                <a:gd name="T83" fmla="*/ 173 h 394"/>
                <a:gd name="T84" fmla="*/ 133 w 248"/>
                <a:gd name="T85" fmla="*/ 189 h 394"/>
                <a:gd name="T86" fmla="*/ 125 w 248"/>
                <a:gd name="T87" fmla="*/ 188 h 394"/>
                <a:gd name="T88" fmla="*/ 157 w 248"/>
                <a:gd name="T89" fmla="*/ 169 h 394"/>
                <a:gd name="T90" fmla="*/ 175 w 248"/>
                <a:gd name="T91" fmla="*/ 194 h 394"/>
                <a:gd name="T92" fmla="*/ 170 w 248"/>
                <a:gd name="T93" fmla="*/ 201 h 394"/>
                <a:gd name="T94" fmla="*/ 165 w 248"/>
                <a:gd name="T95" fmla="*/ 191 h 394"/>
                <a:gd name="T96" fmla="*/ 50 w 248"/>
                <a:gd name="T97" fmla="*/ 299 h 394"/>
                <a:gd name="T98" fmla="*/ 77 w 248"/>
                <a:gd name="T99" fmla="*/ 388 h 394"/>
                <a:gd name="T100" fmla="*/ 90 w 248"/>
                <a:gd name="T101" fmla="*/ 391 h 394"/>
                <a:gd name="T102" fmla="*/ 108 w 248"/>
                <a:gd name="T103" fmla="*/ 374 h 394"/>
                <a:gd name="T104" fmla="*/ 152 w 248"/>
                <a:gd name="T105" fmla="*/ 369 h 394"/>
                <a:gd name="T106" fmla="*/ 157 w 248"/>
                <a:gd name="T107" fmla="*/ 341 h 394"/>
                <a:gd name="T108" fmla="*/ 130 w 248"/>
                <a:gd name="T109" fmla="*/ 329 h 394"/>
                <a:gd name="T110" fmla="*/ 88 w 248"/>
                <a:gd name="T111" fmla="*/ 309 h 394"/>
                <a:gd name="T112" fmla="*/ 65 w 248"/>
                <a:gd name="T113" fmla="*/ 289 h 394"/>
                <a:gd name="T114" fmla="*/ 83 w 248"/>
                <a:gd name="T115" fmla="*/ 318 h 394"/>
                <a:gd name="T116" fmla="*/ 68 w 248"/>
                <a:gd name="T117" fmla="*/ 306 h 3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8" h="394">
                  <a:moveTo>
                    <a:pt x="53" y="33"/>
                  </a:moveTo>
                  <a:lnTo>
                    <a:pt x="45" y="40"/>
                  </a:lnTo>
                  <a:lnTo>
                    <a:pt x="48" y="41"/>
                  </a:lnTo>
                  <a:lnTo>
                    <a:pt x="45" y="48"/>
                  </a:lnTo>
                  <a:lnTo>
                    <a:pt x="38" y="51"/>
                  </a:lnTo>
                  <a:lnTo>
                    <a:pt x="33" y="40"/>
                  </a:lnTo>
                  <a:lnTo>
                    <a:pt x="22" y="51"/>
                  </a:lnTo>
                  <a:lnTo>
                    <a:pt x="13" y="63"/>
                  </a:lnTo>
                  <a:lnTo>
                    <a:pt x="7" y="76"/>
                  </a:lnTo>
                  <a:lnTo>
                    <a:pt x="3" y="90"/>
                  </a:lnTo>
                  <a:lnTo>
                    <a:pt x="0" y="101"/>
                  </a:lnTo>
                  <a:lnTo>
                    <a:pt x="0" y="115"/>
                  </a:lnTo>
                  <a:lnTo>
                    <a:pt x="2" y="129"/>
                  </a:lnTo>
                  <a:lnTo>
                    <a:pt x="5" y="143"/>
                  </a:lnTo>
                  <a:lnTo>
                    <a:pt x="7" y="151"/>
                  </a:lnTo>
                  <a:lnTo>
                    <a:pt x="20" y="184"/>
                  </a:lnTo>
                  <a:lnTo>
                    <a:pt x="38" y="211"/>
                  </a:lnTo>
                  <a:lnTo>
                    <a:pt x="62" y="233"/>
                  </a:lnTo>
                  <a:lnTo>
                    <a:pt x="75" y="239"/>
                  </a:lnTo>
                  <a:lnTo>
                    <a:pt x="88" y="246"/>
                  </a:lnTo>
                  <a:lnTo>
                    <a:pt x="105" y="248"/>
                  </a:lnTo>
                  <a:lnTo>
                    <a:pt x="123" y="249"/>
                  </a:lnTo>
                  <a:lnTo>
                    <a:pt x="140" y="251"/>
                  </a:lnTo>
                  <a:lnTo>
                    <a:pt x="157" y="251"/>
                  </a:lnTo>
                  <a:lnTo>
                    <a:pt x="172" y="251"/>
                  </a:lnTo>
                  <a:lnTo>
                    <a:pt x="182" y="256"/>
                  </a:lnTo>
                  <a:lnTo>
                    <a:pt x="192" y="266"/>
                  </a:lnTo>
                  <a:lnTo>
                    <a:pt x="198" y="283"/>
                  </a:lnTo>
                  <a:lnTo>
                    <a:pt x="208" y="274"/>
                  </a:lnTo>
                  <a:lnTo>
                    <a:pt x="215" y="273"/>
                  </a:lnTo>
                  <a:lnTo>
                    <a:pt x="218" y="274"/>
                  </a:lnTo>
                  <a:lnTo>
                    <a:pt x="218" y="283"/>
                  </a:lnTo>
                  <a:lnTo>
                    <a:pt x="218" y="286"/>
                  </a:lnTo>
                  <a:lnTo>
                    <a:pt x="223" y="286"/>
                  </a:lnTo>
                  <a:lnTo>
                    <a:pt x="225" y="281"/>
                  </a:lnTo>
                  <a:lnTo>
                    <a:pt x="225" y="284"/>
                  </a:lnTo>
                  <a:lnTo>
                    <a:pt x="222" y="294"/>
                  </a:lnTo>
                  <a:lnTo>
                    <a:pt x="213" y="301"/>
                  </a:lnTo>
                  <a:lnTo>
                    <a:pt x="212" y="301"/>
                  </a:lnTo>
                  <a:lnTo>
                    <a:pt x="207" y="293"/>
                  </a:lnTo>
                  <a:lnTo>
                    <a:pt x="200" y="294"/>
                  </a:lnTo>
                  <a:lnTo>
                    <a:pt x="202" y="298"/>
                  </a:lnTo>
                  <a:lnTo>
                    <a:pt x="205" y="296"/>
                  </a:lnTo>
                  <a:lnTo>
                    <a:pt x="207" y="303"/>
                  </a:lnTo>
                  <a:lnTo>
                    <a:pt x="202" y="304"/>
                  </a:lnTo>
                  <a:lnTo>
                    <a:pt x="200" y="301"/>
                  </a:lnTo>
                  <a:lnTo>
                    <a:pt x="202" y="298"/>
                  </a:lnTo>
                  <a:lnTo>
                    <a:pt x="197" y="298"/>
                  </a:lnTo>
                  <a:lnTo>
                    <a:pt x="195" y="301"/>
                  </a:lnTo>
                  <a:lnTo>
                    <a:pt x="195" y="308"/>
                  </a:lnTo>
                  <a:lnTo>
                    <a:pt x="183" y="324"/>
                  </a:lnTo>
                  <a:lnTo>
                    <a:pt x="172" y="341"/>
                  </a:lnTo>
                  <a:lnTo>
                    <a:pt x="177" y="358"/>
                  </a:lnTo>
                  <a:lnTo>
                    <a:pt x="188" y="368"/>
                  </a:lnTo>
                  <a:lnTo>
                    <a:pt x="197" y="364"/>
                  </a:lnTo>
                  <a:lnTo>
                    <a:pt x="205" y="363"/>
                  </a:lnTo>
                  <a:lnTo>
                    <a:pt x="212" y="359"/>
                  </a:lnTo>
                  <a:lnTo>
                    <a:pt x="220" y="351"/>
                  </a:lnTo>
                  <a:lnTo>
                    <a:pt x="228" y="338"/>
                  </a:lnTo>
                  <a:lnTo>
                    <a:pt x="238" y="319"/>
                  </a:lnTo>
                  <a:lnTo>
                    <a:pt x="245" y="296"/>
                  </a:lnTo>
                  <a:lnTo>
                    <a:pt x="248" y="274"/>
                  </a:lnTo>
                  <a:lnTo>
                    <a:pt x="248" y="254"/>
                  </a:lnTo>
                  <a:lnTo>
                    <a:pt x="247" y="239"/>
                  </a:lnTo>
                  <a:lnTo>
                    <a:pt x="240" y="218"/>
                  </a:lnTo>
                  <a:lnTo>
                    <a:pt x="230" y="198"/>
                  </a:lnTo>
                  <a:lnTo>
                    <a:pt x="217" y="181"/>
                  </a:lnTo>
                  <a:lnTo>
                    <a:pt x="202" y="168"/>
                  </a:lnTo>
                  <a:lnTo>
                    <a:pt x="187" y="154"/>
                  </a:lnTo>
                  <a:lnTo>
                    <a:pt x="170" y="143"/>
                  </a:lnTo>
                  <a:lnTo>
                    <a:pt x="153" y="136"/>
                  </a:lnTo>
                  <a:lnTo>
                    <a:pt x="135" y="131"/>
                  </a:lnTo>
                  <a:lnTo>
                    <a:pt x="118" y="133"/>
                  </a:lnTo>
                  <a:lnTo>
                    <a:pt x="105" y="131"/>
                  </a:lnTo>
                  <a:lnTo>
                    <a:pt x="93" y="129"/>
                  </a:lnTo>
                  <a:lnTo>
                    <a:pt x="83" y="128"/>
                  </a:lnTo>
                  <a:lnTo>
                    <a:pt x="75" y="124"/>
                  </a:lnTo>
                  <a:lnTo>
                    <a:pt x="68" y="121"/>
                  </a:lnTo>
                  <a:lnTo>
                    <a:pt x="63" y="116"/>
                  </a:lnTo>
                  <a:lnTo>
                    <a:pt x="62" y="111"/>
                  </a:lnTo>
                  <a:lnTo>
                    <a:pt x="58" y="93"/>
                  </a:lnTo>
                  <a:lnTo>
                    <a:pt x="63" y="75"/>
                  </a:lnTo>
                  <a:lnTo>
                    <a:pt x="73" y="65"/>
                  </a:lnTo>
                  <a:lnTo>
                    <a:pt x="85" y="53"/>
                  </a:lnTo>
                  <a:lnTo>
                    <a:pt x="80" y="36"/>
                  </a:lnTo>
                  <a:lnTo>
                    <a:pt x="73" y="31"/>
                  </a:lnTo>
                  <a:lnTo>
                    <a:pt x="72" y="31"/>
                  </a:lnTo>
                  <a:lnTo>
                    <a:pt x="73" y="43"/>
                  </a:lnTo>
                  <a:lnTo>
                    <a:pt x="72" y="43"/>
                  </a:lnTo>
                  <a:lnTo>
                    <a:pt x="65" y="40"/>
                  </a:lnTo>
                  <a:lnTo>
                    <a:pt x="63" y="35"/>
                  </a:lnTo>
                  <a:lnTo>
                    <a:pt x="65" y="30"/>
                  </a:lnTo>
                  <a:lnTo>
                    <a:pt x="62" y="28"/>
                  </a:lnTo>
                  <a:lnTo>
                    <a:pt x="53" y="33"/>
                  </a:lnTo>
                  <a:close/>
                  <a:moveTo>
                    <a:pt x="103" y="20"/>
                  </a:moveTo>
                  <a:lnTo>
                    <a:pt x="98" y="23"/>
                  </a:lnTo>
                  <a:lnTo>
                    <a:pt x="95" y="31"/>
                  </a:lnTo>
                  <a:lnTo>
                    <a:pt x="97" y="41"/>
                  </a:lnTo>
                  <a:lnTo>
                    <a:pt x="100" y="55"/>
                  </a:lnTo>
                  <a:lnTo>
                    <a:pt x="103" y="60"/>
                  </a:lnTo>
                  <a:lnTo>
                    <a:pt x="110" y="60"/>
                  </a:lnTo>
                  <a:lnTo>
                    <a:pt x="118" y="58"/>
                  </a:lnTo>
                  <a:lnTo>
                    <a:pt x="125" y="58"/>
                  </a:lnTo>
                  <a:lnTo>
                    <a:pt x="135" y="61"/>
                  </a:lnTo>
                  <a:lnTo>
                    <a:pt x="145" y="66"/>
                  </a:lnTo>
                  <a:lnTo>
                    <a:pt x="157" y="73"/>
                  </a:lnTo>
                  <a:lnTo>
                    <a:pt x="168" y="80"/>
                  </a:lnTo>
                  <a:lnTo>
                    <a:pt x="180" y="90"/>
                  </a:lnTo>
                  <a:lnTo>
                    <a:pt x="193" y="101"/>
                  </a:lnTo>
                  <a:lnTo>
                    <a:pt x="197" y="100"/>
                  </a:lnTo>
                  <a:lnTo>
                    <a:pt x="198" y="98"/>
                  </a:lnTo>
                  <a:lnTo>
                    <a:pt x="200" y="95"/>
                  </a:lnTo>
                  <a:lnTo>
                    <a:pt x="203" y="86"/>
                  </a:lnTo>
                  <a:lnTo>
                    <a:pt x="205" y="76"/>
                  </a:lnTo>
                  <a:lnTo>
                    <a:pt x="203" y="73"/>
                  </a:lnTo>
                  <a:lnTo>
                    <a:pt x="202" y="71"/>
                  </a:lnTo>
                  <a:lnTo>
                    <a:pt x="195" y="75"/>
                  </a:lnTo>
                  <a:lnTo>
                    <a:pt x="193" y="76"/>
                  </a:lnTo>
                  <a:lnTo>
                    <a:pt x="192" y="66"/>
                  </a:lnTo>
                  <a:lnTo>
                    <a:pt x="193" y="60"/>
                  </a:lnTo>
                  <a:lnTo>
                    <a:pt x="195" y="55"/>
                  </a:lnTo>
                  <a:lnTo>
                    <a:pt x="197" y="53"/>
                  </a:lnTo>
                  <a:lnTo>
                    <a:pt x="197" y="50"/>
                  </a:lnTo>
                  <a:lnTo>
                    <a:pt x="193" y="48"/>
                  </a:lnTo>
                  <a:lnTo>
                    <a:pt x="188" y="58"/>
                  </a:lnTo>
                  <a:lnTo>
                    <a:pt x="185" y="65"/>
                  </a:lnTo>
                  <a:lnTo>
                    <a:pt x="183" y="71"/>
                  </a:lnTo>
                  <a:lnTo>
                    <a:pt x="183" y="75"/>
                  </a:lnTo>
                  <a:lnTo>
                    <a:pt x="180" y="76"/>
                  </a:lnTo>
                  <a:lnTo>
                    <a:pt x="178" y="70"/>
                  </a:lnTo>
                  <a:lnTo>
                    <a:pt x="173" y="68"/>
                  </a:lnTo>
                  <a:lnTo>
                    <a:pt x="177" y="43"/>
                  </a:lnTo>
                  <a:lnTo>
                    <a:pt x="180" y="41"/>
                  </a:lnTo>
                  <a:lnTo>
                    <a:pt x="183" y="43"/>
                  </a:lnTo>
                  <a:lnTo>
                    <a:pt x="187" y="43"/>
                  </a:lnTo>
                  <a:lnTo>
                    <a:pt x="190" y="40"/>
                  </a:lnTo>
                  <a:lnTo>
                    <a:pt x="190" y="35"/>
                  </a:lnTo>
                  <a:lnTo>
                    <a:pt x="190" y="26"/>
                  </a:lnTo>
                  <a:lnTo>
                    <a:pt x="188" y="18"/>
                  </a:lnTo>
                  <a:lnTo>
                    <a:pt x="185" y="5"/>
                  </a:lnTo>
                  <a:lnTo>
                    <a:pt x="180" y="1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2" y="10"/>
                  </a:lnTo>
                  <a:lnTo>
                    <a:pt x="163" y="23"/>
                  </a:lnTo>
                  <a:lnTo>
                    <a:pt x="155" y="26"/>
                  </a:lnTo>
                  <a:lnTo>
                    <a:pt x="152" y="30"/>
                  </a:lnTo>
                  <a:lnTo>
                    <a:pt x="148" y="33"/>
                  </a:lnTo>
                  <a:lnTo>
                    <a:pt x="148" y="36"/>
                  </a:lnTo>
                  <a:lnTo>
                    <a:pt x="147" y="38"/>
                  </a:lnTo>
                  <a:lnTo>
                    <a:pt x="140" y="20"/>
                  </a:lnTo>
                  <a:lnTo>
                    <a:pt x="132" y="20"/>
                  </a:lnTo>
                  <a:lnTo>
                    <a:pt x="128" y="13"/>
                  </a:lnTo>
                  <a:lnTo>
                    <a:pt x="127" y="15"/>
                  </a:lnTo>
                  <a:lnTo>
                    <a:pt x="125" y="18"/>
                  </a:lnTo>
                  <a:lnTo>
                    <a:pt x="133" y="31"/>
                  </a:lnTo>
                  <a:lnTo>
                    <a:pt x="133" y="35"/>
                  </a:lnTo>
                  <a:lnTo>
                    <a:pt x="125" y="33"/>
                  </a:lnTo>
                  <a:lnTo>
                    <a:pt x="120" y="40"/>
                  </a:lnTo>
                  <a:lnTo>
                    <a:pt x="118" y="41"/>
                  </a:lnTo>
                  <a:lnTo>
                    <a:pt x="113" y="33"/>
                  </a:lnTo>
                  <a:lnTo>
                    <a:pt x="115" y="16"/>
                  </a:lnTo>
                  <a:lnTo>
                    <a:pt x="113" y="13"/>
                  </a:lnTo>
                  <a:lnTo>
                    <a:pt x="103" y="20"/>
                  </a:lnTo>
                  <a:close/>
                  <a:moveTo>
                    <a:pt x="125" y="188"/>
                  </a:moveTo>
                  <a:lnTo>
                    <a:pt x="125" y="181"/>
                  </a:lnTo>
                  <a:lnTo>
                    <a:pt x="125" y="176"/>
                  </a:lnTo>
                  <a:lnTo>
                    <a:pt x="127" y="173"/>
                  </a:lnTo>
                  <a:lnTo>
                    <a:pt x="130" y="171"/>
                  </a:lnTo>
                  <a:lnTo>
                    <a:pt x="133" y="173"/>
                  </a:lnTo>
                  <a:lnTo>
                    <a:pt x="133" y="183"/>
                  </a:lnTo>
                  <a:lnTo>
                    <a:pt x="133" y="189"/>
                  </a:lnTo>
                  <a:lnTo>
                    <a:pt x="130" y="193"/>
                  </a:lnTo>
                  <a:lnTo>
                    <a:pt x="128" y="196"/>
                  </a:lnTo>
                  <a:lnTo>
                    <a:pt x="123" y="188"/>
                  </a:lnTo>
                  <a:lnTo>
                    <a:pt x="125" y="188"/>
                  </a:lnTo>
                  <a:close/>
                  <a:moveTo>
                    <a:pt x="162" y="169"/>
                  </a:moveTo>
                  <a:lnTo>
                    <a:pt x="163" y="178"/>
                  </a:lnTo>
                  <a:lnTo>
                    <a:pt x="158" y="179"/>
                  </a:lnTo>
                  <a:lnTo>
                    <a:pt x="157" y="169"/>
                  </a:lnTo>
                  <a:lnTo>
                    <a:pt x="162" y="169"/>
                  </a:lnTo>
                  <a:close/>
                  <a:moveTo>
                    <a:pt x="165" y="191"/>
                  </a:moveTo>
                  <a:lnTo>
                    <a:pt x="167" y="189"/>
                  </a:lnTo>
                  <a:lnTo>
                    <a:pt x="175" y="194"/>
                  </a:lnTo>
                  <a:lnTo>
                    <a:pt x="173" y="206"/>
                  </a:lnTo>
                  <a:lnTo>
                    <a:pt x="170" y="211"/>
                  </a:lnTo>
                  <a:lnTo>
                    <a:pt x="167" y="211"/>
                  </a:lnTo>
                  <a:lnTo>
                    <a:pt x="170" y="201"/>
                  </a:lnTo>
                  <a:lnTo>
                    <a:pt x="168" y="199"/>
                  </a:lnTo>
                  <a:lnTo>
                    <a:pt x="162" y="201"/>
                  </a:lnTo>
                  <a:lnTo>
                    <a:pt x="162" y="198"/>
                  </a:lnTo>
                  <a:lnTo>
                    <a:pt x="165" y="191"/>
                  </a:lnTo>
                  <a:close/>
                  <a:moveTo>
                    <a:pt x="65" y="289"/>
                  </a:moveTo>
                  <a:lnTo>
                    <a:pt x="63" y="298"/>
                  </a:lnTo>
                  <a:lnTo>
                    <a:pt x="57" y="293"/>
                  </a:lnTo>
                  <a:lnTo>
                    <a:pt x="50" y="299"/>
                  </a:lnTo>
                  <a:lnTo>
                    <a:pt x="50" y="304"/>
                  </a:lnTo>
                  <a:lnTo>
                    <a:pt x="67" y="363"/>
                  </a:lnTo>
                  <a:lnTo>
                    <a:pt x="72" y="378"/>
                  </a:lnTo>
                  <a:lnTo>
                    <a:pt x="77" y="388"/>
                  </a:lnTo>
                  <a:lnTo>
                    <a:pt x="80" y="393"/>
                  </a:lnTo>
                  <a:lnTo>
                    <a:pt x="83" y="394"/>
                  </a:lnTo>
                  <a:lnTo>
                    <a:pt x="90" y="393"/>
                  </a:lnTo>
                  <a:lnTo>
                    <a:pt x="90" y="391"/>
                  </a:lnTo>
                  <a:lnTo>
                    <a:pt x="92" y="386"/>
                  </a:lnTo>
                  <a:lnTo>
                    <a:pt x="92" y="381"/>
                  </a:lnTo>
                  <a:lnTo>
                    <a:pt x="92" y="373"/>
                  </a:lnTo>
                  <a:lnTo>
                    <a:pt x="108" y="374"/>
                  </a:lnTo>
                  <a:lnTo>
                    <a:pt x="125" y="374"/>
                  </a:lnTo>
                  <a:lnTo>
                    <a:pt x="135" y="369"/>
                  </a:lnTo>
                  <a:lnTo>
                    <a:pt x="143" y="373"/>
                  </a:lnTo>
                  <a:lnTo>
                    <a:pt x="152" y="369"/>
                  </a:lnTo>
                  <a:lnTo>
                    <a:pt x="157" y="366"/>
                  </a:lnTo>
                  <a:lnTo>
                    <a:pt x="160" y="363"/>
                  </a:lnTo>
                  <a:lnTo>
                    <a:pt x="162" y="359"/>
                  </a:lnTo>
                  <a:lnTo>
                    <a:pt x="157" y="341"/>
                  </a:lnTo>
                  <a:lnTo>
                    <a:pt x="153" y="338"/>
                  </a:lnTo>
                  <a:lnTo>
                    <a:pt x="148" y="336"/>
                  </a:lnTo>
                  <a:lnTo>
                    <a:pt x="140" y="333"/>
                  </a:lnTo>
                  <a:lnTo>
                    <a:pt x="130" y="329"/>
                  </a:lnTo>
                  <a:lnTo>
                    <a:pt x="115" y="319"/>
                  </a:lnTo>
                  <a:lnTo>
                    <a:pt x="103" y="314"/>
                  </a:lnTo>
                  <a:lnTo>
                    <a:pt x="93" y="311"/>
                  </a:lnTo>
                  <a:lnTo>
                    <a:pt x="88" y="309"/>
                  </a:lnTo>
                  <a:lnTo>
                    <a:pt x="85" y="301"/>
                  </a:lnTo>
                  <a:lnTo>
                    <a:pt x="80" y="289"/>
                  </a:lnTo>
                  <a:lnTo>
                    <a:pt x="73" y="284"/>
                  </a:lnTo>
                  <a:lnTo>
                    <a:pt x="65" y="289"/>
                  </a:lnTo>
                  <a:close/>
                  <a:moveTo>
                    <a:pt x="68" y="306"/>
                  </a:moveTo>
                  <a:lnTo>
                    <a:pt x="85" y="309"/>
                  </a:lnTo>
                  <a:lnTo>
                    <a:pt x="87" y="316"/>
                  </a:lnTo>
                  <a:lnTo>
                    <a:pt x="83" y="318"/>
                  </a:lnTo>
                  <a:lnTo>
                    <a:pt x="82" y="311"/>
                  </a:lnTo>
                  <a:lnTo>
                    <a:pt x="75" y="316"/>
                  </a:lnTo>
                  <a:lnTo>
                    <a:pt x="68" y="309"/>
                  </a:lnTo>
                  <a:lnTo>
                    <a:pt x="68" y="3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2059" name="Freeform 20"/>
            <p:cNvSpPr>
              <a:spLocks noEditPoints="1"/>
            </p:cNvSpPr>
            <p:nvPr/>
          </p:nvSpPr>
          <p:spPr bwMode="auto">
            <a:xfrm>
              <a:off x="2031" y="439"/>
              <a:ext cx="274" cy="373"/>
            </a:xfrm>
            <a:custGeom>
              <a:avLst/>
              <a:gdLst>
                <a:gd name="T0" fmla="*/ 217 w 274"/>
                <a:gd name="T1" fmla="*/ 333 h 373"/>
                <a:gd name="T2" fmla="*/ 242 w 274"/>
                <a:gd name="T3" fmla="*/ 320 h 373"/>
                <a:gd name="T4" fmla="*/ 240 w 274"/>
                <a:gd name="T5" fmla="*/ 303 h 373"/>
                <a:gd name="T6" fmla="*/ 230 w 274"/>
                <a:gd name="T7" fmla="*/ 290 h 373"/>
                <a:gd name="T8" fmla="*/ 245 w 274"/>
                <a:gd name="T9" fmla="*/ 272 h 373"/>
                <a:gd name="T10" fmla="*/ 265 w 274"/>
                <a:gd name="T11" fmla="*/ 268 h 373"/>
                <a:gd name="T12" fmla="*/ 260 w 274"/>
                <a:gd name="T13" fmla="*/ 213 h 373"/>
                <a:gd name="T14" fmla="*/ 274 w 274"/>
                <a:gd name="T15" fmla="*/ 192 h 373"/>
                <a:gd name="T16" fmla="*/ 260 w 274"/>
                <a:gd name="T17" fmla="*/ 170 h 373"/>
                <a:gd name="T18" fmla="*/ 252 w 274"/>
                <a:gd name="T19" fmla="*/ 100 h 373"/>
                <a:gd name="T20" fmla="*/ 185 w 274"/>
                <a:gd name="T21" fmla="*/ 14 h 373"/>
                <a:gd name="T22" fmla="*/ 127 w 274"/>
                <a:gd name="T23" fmla="*/ 0 h 373"/>
                <a:gd name="T24" fmla="*/ 110 w 274"/>
                <a:gd name="T25" fmla="*/ 19 h 373"/>
                <a:gd name="T26" fmla="*/ 147 w 274"/>
                <a:gd name="T27" fmla="*/ 62 h 373"/>
                <a:gd name="T28" fmla="*/ 170 w 274"/>
                <a:gd name="T29" fmla="*/ 114 h 373"/>
                <a:gd name="T30" fmla="*/ 184 w 274"/>
                <a:gd name="T31" fmla="*/ 213 h 373"/>
                <a:gd name="T32" fmla="*/ 190 w 274"/>
                <a:gd name="T33" fmla="*/ 277 h 373"/>
                <a:gd name="T34" fmla="*/ 199 w 274"/>
                <a:gd name="T35" fmla="*/ 298 h 373"/>
                <a:gd name="T36" fmla="*/ 174 w 274"/>
                <a:gd name="T37" fmla="*/ 323 h 373"/>
                <a:gd name="T38" fmla="*/ 174 w 274"/>
                <a:gd name="T39" fmla="*/ 360 h 373"/>
                <a:gd name="T40" fmla="*/ 150 w 274"/>
                <a:gd name="T41" fmla="*/ 358 h 373"/>
                <a:gd name="T42" fmla="*/ 127 w 274"/>
                <a:gd name="T43" fmla="*/ 327 h 373"/>
                <a:gd name="T44" fmla="*/ 105 w 274"/>
                <a:gd name="T45" fmla="*/ 295 h 373"/>
                <a:gd name="T46" fmla="*/ 95 w 274"/>
                <a:gd name="T47" fmla="*/ 243 h 373"/>
                <a:gd name="T48" fmla="*/ 75 w 274"/>
                <a:gd name="T49" fmla="*/ 124 h 373"/>
                <a:gd name="T50" fmla="*/ 75 w 274"/>
                <a:gd name="T51" fmla="*/ 75 h 373"/>
                <a:gd name="T52" fmla="*/ 90 w 274"/>
                <a:gd name="T53" fmla="*/ 54 h 373"/>
                <a:gd name="T54" fmla="*/ 84 w 274"/>
                <a:gd name="T55" fmla="*/ 4 h 373"/>
                <a:gd name="T56" fmla="*/ 52 w 274"/>
                <a:gd name="T57" fmla="*/ 19 h 373"/>
                <a:gd name="T58" fmla="*/ 22 w 274"/>
                <a:gd name="T59" fmla="*/ 60 h 373"/>
                <a:gd name="T60" fmla="*/ 17 w 274"/>
                <a:gd name="T61" fmla="*/ 100 h 373"/>
                <a:gd name="T62" fmla="*/ 5 w 274"/>
                <a:gd name="T63" fmla="*/ 205 h 373"/>
                <a:gd name="T64" fmla="*/ 19 w 274"/>
                <a:gd name="T65" fmla="*/ 270 h 373"/>
                <a:gd name="T66" fmla="*/ 44 w 274"/>
                <a:gd name="T67" fmla="*/ 332 h 373"/>
                <a:gd name="T68" fmla="*/ 59 w 274"/>
                <a:gd name="T69" fmla="*/ 352 h 373"/>
                <a:gd name="T70" fmla="*/ 92 w 274"/>
                <a:gd name="T71" fmla="*/ 368 h 373"/>
                <a:gd name="T72" fmla="*/ 124 w 274"/>
                <a:gd name="T73" fmla="*/ 367 h 373"/>
                <a:gd name="T74" fmla="*/ 140 w 274"/>
                <a:gd name="T75" fmla="*/ 373 h 373"/>
                <a:gd name="T76" fmla="*/ 100 w 274"/>
                <a:gd name="T77" fmla="*/ 358 h 373"/>
                <a:gd name="T78" fmla="*/ 222 w 274"/>
                <a:gd name="T79" fmla="*/ 313 h 373"/>
                <a:gd name="T80" fmla="*/ 255 w 274"/>
                <a:gd name="T81" fmla="*/ 268 h 373"/>
                <a:gd name="T82" fmla="*/ 255 w 274"/>
                <a:gd name="T83" fmla="*/ 268 h 373"/>
                <a:gd name="T84" fmla="*/ 200 w 274"/>
                <a:gd name="T85" fmla="*/ 253 h 373"/>
                <a:gd name="T86" fmla="*/ 194 w 274"/>
                <a:gd name="T87" fmla="*/ 240 h 373"/>
                <a:gd name="T88" fmla="*/ 195 w 274"/>
                <a:gd name="T89" fmla="*/ 225 h 373"/>
                <a:gd name="T90" fmla="*/ 215 w 274"/>
                <a:gd name="T91" fmla="*/ 243 h 373"/>
                <a:gd name="T92" fmla="*/ 219 w 274"/>
                <a:gd name="T93" fmla="*/ 250 h 373"/>
                <a:gd name="T94" fmla="*/ 54 w 274"/>
                <a:gd name="T95" fmla="*/ 283 h 373"/>
                <a:gd name="T96" fmla="*/ 45 w 274"/>
                <a:gd name="T97" fmla="*/ 270 h 373"/>
                <a:gd name="T98" fmla="*/ 54 w 274"/>
                <a:gd name="T99" fmla="*/ 283 h 373"/>
                <a:gd name="T100" fmla="*/ 94 w 274"/>
                <a:gd name="T101" fmla="*/ 250 h 373"/>
                <a:gd name="T102" fmla="*/ 219 w 274"/>
                <a:gd name="T103" fmla="*/ 185 h 373"/>
                <a:gd name="T104" fmla="*/ 214 w 274"/>
                <a:gd name="T105" fmla="*/ 170 h 373"/>
                <a:gd name="T106" fmla="*/ 235 w 274"/>
                <a:gd name="T107" fmla="*/ 175 h 373"/>
                <a:gd name="T108" fmla="*/ 195 w 274"/>
                <a:gd name="T109" fmla="*/ 170 h 373"/>
                <a:gd name="T110" fmla="*/ 20 w 274"/>
                <a:gd name="T111" fmla="*/ 190 h 373"/>
                <a:gd name="T112" fmla="*/ 30 w 274"/>
                <a:gd name="T113" fmla="*/ 175 h 373"/>
                <a:gd name="T114" fmla="*/ 35 w 274"/>
                <a:gd name="T115" fmla="*/ 184 h 373"/>
                <a:gd name="T116" fmla="*/ 55 w 274"/>
                <a:gd name="T117" fmla="*/ 124 h 373"/>
                <a:gd name="T118" fmla="*/ 45 w 274"/>
                <a:gd name="T119" fmla="*/ 125 h 373"/>
                <a:gd name="T120" fmla="*/ 165 w 274"/>
                <a:gd name="T121" fmla="*/ 79 h 373"/>
                <a:gd name="T122" fmla="*/ 174 w 274"/>
                <a:gd name="T123" fmla="*/ 95 h 37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4" h="373">
                  <a:moveTo>
                    <a:pt x="207" y="353"/>
                  </a:moveTo>
                  <a:lnTo>
                    <a:pt x="217" y="342"/>
                  </a:lnTo>
                  <a:lnTo>
                    <a:pt x="214" y="340"/>
                  </a:lnTo>
                  <a:lnTo>
                    <a:pt x="217" y="333"/>
                  </a:lnTo>
                  <a:lnTo>
                    <a:pt x="219" y="333"/>
                  </a:lnTo>
                  <a:lnTo>
                    <a:pt x="227" y="338"/>
                  </a:lnTo>
                  <a:lnTo>
                    <a:pt x="230" y="337"/>
                  </a:lnTo>
                  <a:lnTo>
                    <a:pt x="242" y="320"/>
                  </a:lnTo>
                  <a:lnTo>
                    <a:pt x="252" y="303"/>
                  </a:lnTo>
                  <a:lnTo>
                    <a:pt x="252" y="300"/>
                  </a:lnTo>
                  <a:lnTo>
                    <a:pt x="245" y="305"/>
                  </a:lnTo>
                  <a:lnTo>
                    <a:pt x="240" y="303"/>
                  </a:lnTo>
                  <a:lnTo>
                    <a:pt x="235" y="302"/>
                  </a:lnTo>
                  <a:lnTo>
                    <a:pt x="232" y="300"/>
                  </a:lnTo>
                  <a:lnTo>
                    <a:pt x="232" y="297"/>
                  </a:lnTo>
                  <a:lnTo>
                    <a:pt x="230" y="290"/>
                  </a:lnTo>
                  <a:lnTo>
                    <a:pt x="234" y="282"/>
                  </a:lnTo>
                  <a:lnTo>
                    <a:pt x="232" y="270"/>
                  </a:lnTo>
                  <a:lnTo>
                    <a:pt x="239" y="268"/>
                  </a:lnTo>
                  <a:lnTo>
                    <a:pt x="245" y="272"/>
                  </a:lnTo>
                  <a:lnTo>
                    <a:pt x="250" y="277"/>
                  </a:lnTo>
                  <a:lnTo>
                    <a:pt x="255" y="290"/>
                  </a:lnTo>
                  <a:lnTo>
                    <a:pt x="257" y="290"/>
                  </a:lnTo>
                  <a:lnTo>
                    <a:pt x="265" y="268"/>
                  </a:lnTo>
                  <a:lnTo>
                    <a:pt x="270" y="247"/>
                  </a:lnTo>
                  <a:lnTo>
                    <a:pt x="254" y="228"/>
                  </a:lnTo>
                  <a:lnTo>
                    <a:pt x="259" y="213"/>
                  </a:lnTo>
                  <a:lnTo>
                    <a:pt x="260" y="213"/>
                  </a:lnTo>
                  <a:lnTo>
                    <a:pt x="264" y="215"/>
                  </a:lnTo>
                  <a:lnTo>
                    <a:pt x="269" y="210"/>
                  </a:lnTo>
                  <a:lnTo>
                    <a:pt x="272" y="203"/>
                  </a:lnTo>
                  <a:lnTo>
                    <a:pt x="274" y="192"/>
                  </a:lnTo>
                  <a:lnTo>
                    <a:pt x="274" y="180"/>
                  </a:lnTo>
                  <a:lnTo>
                    <a:pt x="269" y="180"/>
                  </a:lnTo>
                  <a:lnTo>
                    <a:pt x="265" y="174"/>
                  </a:lnTo>
                  <a:lnTo>
                    <a:pt x="260" y="170"/>
                  </a:lnTo>
                  <a:lnTo>
                    <a:pt x="260" y="152"/>
                  </a:lnTo>
                  <a:lnTo>
                    <a:pt x="269" y="139"/>
                  </a:lnTo>
                  <a:lnTo>
                    <a:pt x="267" y="135"/>
                  </a:lnTo>
                  <a:lnTo>
                    <a:pt x="252" y="100"/>
                  </a:lnTo>
                  <a:lnTo>
                    <a:pt x="237" y="72"/>
                  </a:lnTo>
                  <a:lnTo>
                    <a:pt x="222" y="47"/>
                  </a:lnTo>
                  <a:lnTo>
                    <a:pt x="204" y="29"/>
                  </a:lnTo>
                  <a:lnTo>
                    <a:pt x="185" y="14"/>
                  </a:lnTo>
                  <a:lnTo>
                    <a:pt x="167" y="4"/>
                  </a:lnTo>
                  <a:lnTo>
                    <a:pt x="149" y="0"/>
                  </a:lnTo>
                  <a:lnTo>
                    <a:pt x="137" y="0"/>
                  </a:lnTo>
                  <a:lnTo>
                    <a:pt x="127" y="0"/>
                  </a:lnTo>
                  <a:lnTo>
                    <a:pt x="122" y="2"/>
                  </a:lnTo>
                  <a:lnTo>
                    <a:pt x="117" y="7"/>
                  </a:lnTo>
                  <a:lnTo>
                    <a:pt x="114" y="10"/>
                  </a:lnTo>
                  <a:lnTo>
                    <a:pt x="110" y="19"/>
                  </a:lnTo>
                  <a:lnTo>
                    <a:pt x="119" y="49"/>
                  </a:lnTo>
                  <a:lnTo>
                    <a:pt x="129" y="50"/>
                  </a:lnTo>
                  <a:lnTo>
                    <a:pt x="139" y="55"/>
                  </a:lnTo>
                  <a:lnTo>
                    <a:pt x="147" y="62"/>
                  </a:lnTo>
                  <a:lnTo>
                    <a:pt x="154" y="72"/>
                  </a:lnTo>
                  <a:lnTo>
                    <a:pt x="160" y="84"/>
                  </a:lnTo>
                  <a:lnTo>
                    <a:pt x="165" y="97"/>
                  </a:lnTo>
                  <a:lnTo>
                    <a:pt x="170" y="114"/>
                  </a:lnTo>
                  <a:lnTo>
                    <a:pt x="174" y="132"/>
                  </a:lnTo>
                  <a:lnTo>
                    <a:pt x="177" y="164"/>
                  </a:lnTo>
                  <a:lnTo>
                    <a:pt x="180" y="190"/>
                  </a:lnTo>
                  <a:lnTo>
                    <a:pt x="184" y="213"/>
                  </a:lnTo>
                  <a:lnTo>
                    <a:pt x="185" y="233"/>
                  </a:lnTo>
                  <a:lnTo>
                    <a:pt x="189" y="252"/>
                  </a:lnTo>
                  <a:lnTo>
                    <a:pt x="189" y="265"/>
                  </a:lnTo>
                  <a:lnTo>
                    <a:pt x="190" y="277"/>
                  </a:lnTo>
                  <a:lnTo>
                    <a:pt x="190" y="285"/>
                  </a:lnTo>
                  <a:lnTo>
                    <a:pt x="192" y="287"/>
                  </a:lnTo>
                  <a:lnTo>
                    <a:pt x="190" y="290"/>
                  </a:lnTo>
                  <a:lnTo>
                    <a:pt x="199" y="298"/>
                  </a:lnTo>
                  <a:lnTo>
                    <a:pt x="197" y="313"/>
                  </a:lnTo>
                  <a:lnTo>
                    <a:pt x="189" y="315"/>
                  </a:lnTo>
                  <a:lnTo>
                    <a:pt x="180" y="318"/>
                  </a:lnTo>
                  <a:lnTo>
                    <a:pt x="174" y="323"/>
                  </a:lnTo>
                  <a:lnTo>
                    <a:pt x="169" y="330"/>
                  </a:lnTo>
                  <a:lnTo>
                    <a:pt x="162" y="338"/>
                  </a:lnTo>
                  <a:lnTo>
                    <a:pt x="167" y="350"/>
                  </a:lnTo>
                  <a:lnTo>
                    <a:pt x="174" y="360"/>
                  </a:lnTo>
                  <a:lnTo>
                    <a:pt x="184" y="363"/>
                  </a:lnTo>
                  <a:lnTo>
                    <a:pt x="197" y="363"/>
                  </a:lnTo>
                  <a:lnTo>
                    <a:pt x="207" y="353"/>
                  </a:lnTo>
                  <a:close/>
                  <a:moveTo>
                    <a:pt x="150" y="358"/>
                  </a:moveTo>
                  <a:lnTo>
                    <a:pt x="150" y="353"/>
                  </a:lnTo>
                  <a:lnTo>
                    <a:pt x="142" y="330"/>
                  </a:lnTo>
                  <a:lnTo>
                    <a:pt x="134" y="330"/>
                  </a:lnTo>
                  <a:lnTo>
                    <a:pt x="127" y="327"/>
                  </a:lnTo>
                  <a:lnTo>
                    <a:pt x="122" y="323"/>
                  </a:lnTo>
                  <a:lnTo>
                    <a:pt x="115" y="317"/>
                  </a:lnTo>
                  <a:lnTo>
                    <a:pt x="110" y="307"/>
                  </a:lnTo>
                  <a:lnTo>
                    <a:pt x="105" y="295"/>
                  </a:lnTo>
                  <a:lnTo>
                    <a:pt x="102" y="282"/>
                  </a:lnTo>
                  <a:lnTo>
                    <a:pt x="99" y="265"/>
                  </a:lnTo>
                  <a:lnTo>
                    <a:pt x="100" y="265"/>
                  </a:lnTo>
                  <a:lnTo>
                    <a:pt x="95" y="243"/>
                  </a:lnTo>
                  <a:lnTo>
                    <a:pt x="94" y="235"/>
                  </a:lnTo>
                  <a:lnTo>
                    <a:pt x="82" y="162"/>
                  </a:lnTo>
                  <a:lnTo>
                    <a:pt x="77" y="142"/>
                  </a:lnTo>
                  <a:lnTo>
                    <a:pt x="75" y="124"/>
                  </a:lnTo>
                  <a:lnTo>
                    <a:pt x="75" y="109"/>
                  </a:lnTo>
                  <a:lnTo>
                    <a:pt x="74" y="95"/>
                  </a:lnTo>
                  <a:lnTo>
                    <a:pt x="75" y="85"/>
                  </a:lnTo>
                  <a:lnTo>
                    <a:pt x="75" y="75"/>
                  </a:lnTo>
                  <a:lnTo>
                    <a:pt x="77" y="70"/>
                  </a:lnTo>
                  <a:lnTo>
                    <a:pt x="77" y="65"/>
                  </a:lnTo>
                  <a:lnTo>
                    <a:pt x="80" y="64"/>
                  </a:lnTo>
                  <a:lnTo>
                    <a:pt x="90" y="54"/>
                  </a:lnTo>
                  <a:lnTo>
                    <a:pt x="95" y="44"/>
                  </a:lnTo>
                  <a:lnTo>
                    <a:pt x="100" y="34"/>
                  </a:lnTo>
                  <a:lnTo>
                    <a:pt x="100" y="25"/>
                  </a:lnTo>
                  <a:lnTo>
                    <a:pt x="84" y="4"/>
                  </a:lnTo>
                  <a:lnTo>
                    <a:pt x="80" y="5"/>
                  </a:lnTo>
                  <a:lnTo>
                    <a:pt x="70" y="7"/>
                  </a:lnTo>
                  <a:lnTo>
                    <a:pt x="60" y="12"/>
                  </a:lnTo>
                  <a:lnTo>
                    <a:pt x="52" y="19"/>
                  </a:lnTo>
                  <a:lnTo>
                    <a:pt x="44" y="27"/>
                  </a:lnTo>
                  <a:lnTo>
                    <a:pt x="35" y="37"/>
                  </a:lnTo>
                  <a:lnTo>
                    <a:pt x="29" y="49"/>
                  </a:lnTo>
                  <a:lnTo>
                    <a:pt x="22" y="60"/>
                  </a:lnTo>
                  <a:lnTo>
                    <a:pt x="17" y="75"/>
                  </a:lnTo>
                  <a:lnTo>
                    <a:pt x="25" y="92"/>
                  </a:lnTo>
                  <a:lnTo>
                    <a:pt x="22" y="99"/>
                  </a:lnTo>
                  <a:lnTo>
                    <a:pt x="17" y="100"/>
                  </a:lnTo>
                  <a:lnTo>
                    <a:pt x="5" y="100"/>
                  </a:lnTo>
                  <a:lnTo>
                    <a:pt x="0" y="149"/>
                  </a:lnTo>
                  <a:lnTo>
                    <a:pt x="0" y="197"/>
                  </a:lnTo>
                  <a:lnTo>
                    <a:pt x="5" y="205"/>
                  </a:lnTo>
                  <a:lnTo>
                    <a:pt x="5" y="208"/>
                  </a:lnTo>
                  <a:lnTo>
                    <a:pt x="4" y="212"/>
                  </a:lnTo>
                  <a:lnTo>
                    <a:pt x="12" y="243"/>
                  </a:lnTo>
                  <a:lnTo>
                    <a:pt x="19" y="270"/>
                  </a:lnTo>
                  <a:lnTo>
                    <a:pt x="27" y="292"/>
                  </a:lnTo>
                  <a:lnTo>
                    <a:pt x="32" y="308"/>
                  </a:lnTo>
                  <a:lnTo>
                    <a:pt x="39" y="323"/>
                  </a:lnTo>
                  <a:lnTo>
                    <a:pt x="44" y="332"/>
                  </a:lnTo>
                  <a:lnTo>
                    <a:pt x="49" y="338"/>
                  </a:lnTo>
                  <a:lnTo>
                    <a:pt x="52" y="340"/>
                  </a:lnTo>
                  <a:lnTo>
                    <a:pt x="54" y="345"/>
                  </a:lnTo>
                  <a:lnTo>
                    <a:pt x="59" y="352"/>
                  </a:lnTo>
                  <a:lnTo>
                    <a:pt x="64" y="357"/>
                  </a:lnTo>
                  <a:lnTo>
                    <a:pt x="72" y="362"/>
                  </a:lnTo>
                  <a:lnTo>
                    <a:pt x="80" y="365"/>
                  </a:lnTo>
                  <a:lnTo>
                    <a:pt x="92" y="368"/>
                  </a:lnTo>
                  <a:lnTo>
                    <a:pt x="105" y="372"/>
                  </a:lnTo>
                  <a:lnTo>
                    <a:pt x="120" y="373"/>
                  </a:lnTo>
                  <a:lnTo>
                    <a:pt x="125" y="370"/>
                  </a:lnTo>
                  <a:lnTo>
                    <a:pt x="124" y="367"/>
                  </a:lnTo>
                  <a:lnTo>
                    <a:pt x="124" y="363"/>
                  </a:lnTo>
                  <a:lnTo>
                    <a:pt x="124" y="360"/>
                  </a:lnTo>
                  <a:lnTo>
                    <a:pt x="139" y="373"/>
                  </a:lnTo>
                  <a:lnTo>
                    <a:pt x="140" y="373"/>
                  </a:lnTo>
                  <a:lnTo>
                    <a:pt x="150" y="358"/>
                  </a:lnTo>
                  <a:close/>
                  <a:moveTo>
                    <a:pt x="99" y="365"/>
                  </a:moveTo>
                  <a:lnTo>
                    <a:pt x="97" y="358"/>
                  </a:lnTo>
                  <a:lnTo>
                    <a:pt x="100" y="358"/>
                  </a:lnTo>
                  <a:lnTo>
                    <a:pt x="105" y="363"/>
                  </a:lnTo>
                  <a:lnTo>
                    <a:pt x="99" y="365"/>
                  </a:lnTo>
                  <a:close/>
                  <a:moveTo>
                    <a:pt x="224" y="323"/>
                  </a:moveTo>
                  <a:lnTo>
                    <a:pt x="222" y="313"/>
                  </a:lnTo>
                  <a:lnTo>
                    <a:pt x="229" y="318"/>
                  </a:lnTo>
                  <a:lnTo>
                    <a:pt x="229" y="322"/>
                  </a:lnTo>
                  <a:lnTo>
                    <a:pt x="224" y="323"/>
                  </a:lnTo>
                  <a:close/>
                  <a:moveTo>
                    <a:pt x="255" y="268"/>
                  </a:moveTo>
                  <a:lnTo>
                    <a:pt x="255" y="267"/>
                  </a:lnTo>
                  <a:lnTo>
                    <a:pt x="259" y="260"/>
                  </a:lnTo>
                  <a:lnTo>
                    <a:pt x="259" y="268"/>
                  </a:lnTo>
                  <a:lnTo>
                    <a:pt x="255" y="268"/>
                  </a:lnTo>
                  <a:close/>
                  <a:moveTo>
                    <a:pt x="215" y="265"/>
                  </a:moveTo>
                  <a:lnTo>
                    <a:pt x="212" y="262"/>
                  </a:lnTo>
                  <a:lnTo>
                    <a:pt x="204" y="260"/>
                  </a:lnTo>
                  <a:lnTo>
                    <a:pt x="200" y="253"/>
                  </a:lnTo>
                  <a:lnTo>
                    <a:pt x="199" y="248"/>
                  </a:lnTo>
                  <a:lnTo>
                    <a:pt x="195" y="245"/>
                  </a:lnTo>
                  <a:lnTo>
                    <a:pt x="192" y="243"/>
                  </a:lnTo>
                  <a:lnTo>
                    <a:pt x="194" y="240"/>
                  </a:lnTo>
                  <a:lnTo>
                    <a:pt x="190" y="225"/>
                  </a:lnTo>
                  <a:lnTo>
                    <a:pt x="189" y="222"/>
                  </a:lnTo>
                  <a:lnTo>
                    <a:pt x="192" y="222"/>
                  </a:lnTo>
                  <a:lnTo>
                    <a:pt x="195" y="225"/>
                  </a:lnTo>
                  <a:lnTo>
                    <a:pt x="202" y="223"/>
                  </a:lnTo>
                  <a:lnTo>
                    <a:pt x="204" y="220"/>
                  </a:lnTo>
                  <a:lnTo>
                    <a:pt x="214" y="233"/>
                  </a:lnTo>
                  <a:lnTo>
                    <a:pt x="215" y="243"/>
                  </a:lnTo>
                  <a:lnTo>
                    <a:pt x="212" y="253"/>
                  </a:lnTo>
                  <a:lnTo>
                    <a:pt x="212" y="257"/>
                  </a:lnTo>
                  <a:lnTo>
                    <a:pt x="219" y="255"/>
                  </a:lnTo>
                  <a:lnTo>
                    <a:pt x="219" y="250"/>
                  </a:lnTo>
                  <a:lnTo>
                    <a:pt x="220" y="248"/>
                  </a:lnTo>
                  <a:lnTo>
                    <a:pt x="222" y="262"/>
                  </a:lnTo>
                  <a:lnTo>
                    <a:pt x="215" y="265"/>
                  </a:lnTo>
                  <a:close/>
                  <a:moveTo>
                    <a:pt x="54" y="283"/>
                  </a:moveTo>
                  <a:lnTo>
                    <a:pt x="52" y="282"/>
                  </a:lnTo>
                  <a:lnTo>
                    <a:pt x="50" y="280"/>
                  </a:lnTo>
                  <a:lnTo>
                    <a:pt x="47" y="275"/>
                  </a:lnTo>
                  <a:lnTo>
                    <a:pt x="45" y="270"/>
                  </a:lnTo>
                  <a:lnTo>
                    <a:pt x="49" y="268"/>
                  </a:lnTo>
                  <a:lnTo>
                    <a:pt x="55" y="273"/>
                  </a:lnTo>
                  <a:lnTo>
                    <a:pt x="57" y="282"/>
                  </a:lnTo>
                  <a:lnTo>
                    <a:pt x="54" y="283"/>
                  </a:lnTo>
                  <a:close/>
                  <a:moveTo>
                    <a:pt x="87" y="252"/>
                  </a:moveTo>
                  <a:lnTo>
                    <a:pt x="87" y="245"/>
                  </a:lnTo>
                  <a:lnTo>
                    <a:pt x="89" y="245"/>
                  </a:lnTo>
                  <a:lnTo>
                    <a:pt x="94" y="250"/>
                  </a:lnTo>
                  <a:lnTo>
                    <a:pt x="87" y="252"/>
                  </a:lnTo>
                  <a:close/>
                  <a:moveTo>
                    <a:pt x="234" y="187"/>
                  </a:moveTo>
                  <a:lnTo>
                    <a:pt x="224" y="190"/>
                  </a:lnTo>
                  <a:lnTo>
                    <a:pt x="219" y="185"/>
                  </a:lnTo>
                  <a:lnTo>
                    <a:pt x="219" y="182"/>
                  </a:lnTo>
                  <a:lnTo>
                    <a:pt x="222" y="172"/>
                  </a:lnTo>
                  <a:lnTo>
                    <a:pt x="220" y="169"/>
                  </a:lnTo>
                  <a:lnTo>
                    <a:pt x="214" y="170"/>
                  </a:lnTo>
                  <a:lnTo>
                    <a:pt x="214" y="164"/>
                  </a:lnTo>
                  <a:lnTo>
                    <a:pt x="225" y="162"/>
                  </a:lnTo>
                  <a:lnTo>
                    <a:pt x="230" y="167"/>
                  </a:lnTo>
                  <a:lnTo>
                    <a:pt x="235" y="175"/>
                  </a:lnTo>
                  <a:lnTo>
                    <a:pt x="234" y="187"/>
                  </a:lnTo>
                  <a:close/>
                  <a:moveTo>
                    <a:pt x="197" y="180"/>
                  </a:moveTo>
                  <a:lnTo>
                    <a:pt x="195" y="179"/>
                  </a:lnTo>
                  <a:lnTo>
                    <a:pt x="195" y="170"/>
                  </a:lnTo>
                  <a:lnTo>
                    <a:pt x="204" y="177"/>
                  </a:lnTo>
                  <a:lnTo>
                    <a:pt x="204" y="180"/>
                  </a:lnTo>
                  <a:lnTo>
                    <a:pt x="197" y="180"/>
                  </a:lnTo>
                  <a:close/>
                  <a:moveTo>
                    <a:pt x="20" y="190"/>
                  </a:moveTo>
                  <a:lnTo>
                    <a:pt x="24" y="182"/>
                  </a:lnTo>
                  <a:lnTo>
                    <a:pt x="24" y="174"/>
                  </a:lnTo>
                  <a:lnTo>
                    <a:pt x="29" y="172"/>
                  </a:lnTo>
                  <a:lnTo>
                    <a:pt x="30" y="175"/>
                  </a:lnTo>
                  <a:lnTo>
                    <a:pt x="32" y="179"/>
                  </a:lnTo>
                  <a:lnTo>
                    <a:pt x="30" y="182"/>
                  </a:lnTo>
                  <a:lnTo>
                    <a:pt x="30" y="185"/>
                  </a:lnTo>
                  <a:lnTo>
                    <a:pt x="35" y="184"/>
                  </a:lnTo>
                  <a:lnTo>
                    <a:pt x="30" y="197"/>
                  </a:lnTo>
                  <a:lnTo>
                    <a:pt x="20" y="190"/>
                  </a:lnTo>
                  <a:close/>
                  <a:moveTo>
                    <a:pt x="45" y="125"/>
                  </a:moveTo>
                  <a:lnTo>
                    <a:pt x="55" y="124"/>
                  </a:lnTo>
                  <a:lnTo>
                    <a:pt x="57" y="127"/>
                  </a:lnTo>
                  <a:lnTo>
                    <a:pt x="59" y="130"/>
                  </a:lnTo>
                  <a:lnTo>
                    <a:pt x="57" y="134"/>
                  </a:lnTo>
                  <a:lnTo>
                    <a:pt x="45" y="125"/>
                  </a:lnTo>
                  <a:close/>
                  <a:moveTo>
                    <a:pt x="169" y="95"/>
                  </a:moveTo>
                  <a:lnTo>
                    <a:pt x="169" y="84"/>
                  </a:lnTo>
                  <a:lnTo>
                    <a:pt x="169" y="80"/>
                  </a:lnTo>
                  <a:lnTo>
                    <a:pt x="165" y="79"/>
                  </a:lnTo>
                  <a:lnTo>
                    <a:pt x="169" y="77"/>
                  </a:lnTo>
                  <a:lnTo>
                    <a:pt x="167" y="72"/>
                  </a:lnTo>
                  <a:lnTo>
                    <a:pt x="179" y="70"/>
                  </a:lnTo>
                  <a:lnTo>
                    <a:pt x="174" y="95"/>
                  </a:lnTo>
                  <a:lnTo>
                    <a:pt x="169" y="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2060" name="Freeform 21"/>
            <p:cNvSpPr>
              <a:spLocks noEditPoints="1"/>
            </p:cNvSpPr>
            <p:nvPr/>
          </p:nvSpPr>
          <p:spPr bwMode="auto">
            <a:xfrm>
              <a:off x="2280" y="408"/>
              <a:ext cx="226" cy="369"/>
            </a:xfrm>
            <a:custGeom>
              <a:avLst/>
              <a:gdLst>
                <a:gd name="T0" fmla="*/ 0 w 226"/>
                <a:gd name="T1" fmla="*/ 58 h 369"/>
                <a:gd name="T2" fmla="*/ 43 w 226"/>
                <a:gd name="T3" fmla="*/ 181 h 369"/>
                <a:gd name="T4" fmla="*/ 63 w 226"/>
                <a:gd name="T5" fmla="*/ 216 h 369"/>
                <a:gd name="T6" fmla="*/ 55 w 226"/>
                <a:gd name="T7" fmla="*/ 233 h 369"/>
                <a:gd name="T8" fmla="*/ 53 w 226"/>
                <a:gd name="T9" fmla="*/ 264 h 369"/>
                <a:gd name="T10" fmla="*/ 58 w 226"/>
                <a:gd name="T11" fmla="*/ 311 h 369"/>
                <a:gd name="T12" fmla="*/ 55 w 226"/>
                <a:gd name="T13" fmla="*/ 339 h 369"/>
                <a:gd name="T14" fmla="*/ 66 w 226"/>
                <a:gd name="T15" fmla="*/ 359 h 369"/>
                <a:gd name="T16" fmla="*/ 91 w 226"/>
                <a:gd name="T17" fmla="*/ 369 h 369"/>
                <a:gd name="T18" fmla="*/ 145 w 226"/>
                <a:gd name="T19" fmla="*/ 364 h 369"/>
                <a:gd name="T20" fmla="*/ 156 w 226"/>
                <a:gd name="T21" fmla="*/ 329 h 369"/>
                <a:gd name="T22" fmla="*/ 140 w 226"/>
                <a:gd name="T23" fmla="*/ 314 h 369"/>
                <a:gd name="T24" fmla="*/ 131 w 226"/>
                <a:gd name="T25" fmla="*/ 228 h 369"/>
                <a:gd name="T26" fmla="*/ 158 w 226"/>
                <a:gd name="T27" fmla="*/ 216 h 369"/>
                <a:gd name="T28" fmla="*/ 195 w 226"/>
                <a:gd name="T29" fmla="*/ 210 h 369"/>
                <a:gd name="T30" fmla="*/ 201 w 226"/>
                <a:gd name="T31" fmla="*/ 178 h 369"/>
                <a:gd name="T32" fmla="*/ 181 w 226"/>
                <a:gd name="T33" fmla="*/ 155 h 369"/>
                <a:gd name="T34" fmla="*/ 146 w 226"/>
                <a:gd name="T35" fmla="*/ 161 h 369"/>
                <a:gd name="T36" fmla="*/ 103 w 226"/>
                <a:gd name="T37" fmla="*/ 11 h 369"/>
                <a:gd name="T38" fmla="*/ 65 w 226"/>
                <a:gd name="T39" fmla="*/ 20 h 369"/>
                <a:gd name="T40" fmla="*/ 15 w 226"/>
                <a:gd name="T41" fmla="*/ 20 h 369"/>
                <a:gd name="T42" fmla="*/ 118 w 226"/>
                <a:gd name="T43" fmla="*/ 16 h 369"/>
                <a:gd name="T44" fmla="*/ 161 w 226"/>
                <a:gd name="T45" fmla="*/ 46 h 369"/>
                <a:gd name="T46" fmla="*/ 196 w 226"/>
                <a:gd name="T47" fmla="*/ 95 h 369"/>
                <a:gd name="T48" fmla="*/ 216 w 226"/>
                <a:gd name="T49" fmla="*/ 91 h 369"/>
                <a:gd name="T50" fmla="*/ 221 w 226"/>
                <a:gd name="T51" fmla="*/ 21 h 369"/>
                <a:gd name="T52" fmla="*/ 203 w 226"/>
                <a:gd name="T53" fmla="*/ 0 h 369"/>
                <a:gd name="T54" fmla="*/ 160 w 226"/>
                <a:gd name="T55" fmla="*/ 3 h 369"/>
                <a:gd name="T56" fmla="*/ 113 w 226"/>
                <a:gd name="T57" fmla="*/ 121 h 369"/>
                <a:gd name="T58" fmla="*/ 106 w 226"/>
                <a:gd name="T59" fmla="*/ 103 h 369"/>
                <a:gd name="T60" fmla="*/ 106 w 226"/>
                <a:gd name="T61" fmla="*/ 193 h 369"/>
                <a:gd name="T62" fmla="*/ 111 w 226"/>
                <a:gd name="T63" fmla="*/ 215 h 369"/>
                <a:gd name="T64" fmla="*/ 103 w 226"/>
                <a:gd name="T65" fmla="*/ 236 h 369"/>
                <a:gd name="T66" fmla="*/ 103 w 226"/>
                <a:gd name="T67" fmla="*/ 244 h 369"/>
                <a:gd name="T68" fmla="*/ 91 w 226"/>
                <a:gd name="T69" fmla="*/ 243 h 369"/>
                <a:gd name="T70" fmla="*/ 81 w 226"/>
                <a:gd name="T71" fmla="*/ 244 h 369"/>
                <a:gd name="T72" fmla="*/ 73 w 226"/>
                <a:gd name="T73" fmla="*/ 226 h 369"/>
                <a:gd name="T74" fmla="*/ 66 w 226"/>
                <a:gd name="T75" fmla="*/ 224 h 369"/>
                <a:gd name="T76" fmla="*/ 81 w 226"/>
                <a:gd name="T77" fmla="*/ 223 h 369"/>
                <a:gd name="T78" fmla="*/ 83 w 226"/>
                <a:gd name="T79" fmla="*/ 219 h 369"/>
                <a:gd name="T80" fmla="*/ 90 w 226"/>
                <a:gd name="T81" fmla="*/ 238 h 369"/>
                <a:gd name="T82" fmla="*/ 90 w 226"/>
                <a:gd name="T83" fmla="*/ 213 h 369"/>
                <a:gd name="T84" fmla="*/ 96 w 226"/>
                <a:gd name="T85" fmla="*/ 206 h 369"/>
                <a:gd name="T86" fmla="*/ 106 w 226"/>
                <a:gd name="T87" fmla="*/ 190 h 369"/>
                <a:gd name="T88" fmla="*/ 81 w 226"/>
                <a:gd name="T89" fmla="*/ 281 h 369"/>
                <a:gd name="T90" fmla="*/ 70 w 226"/>
                <a:gd name="T91" fmla="*/ 276 h 369"/>
                <a:gd name="T92" fmla="*/ 80 w 226"/>
                <a:gd name="T93" fmla="*/ 284 h 369"/>
                <a:gd name="T94" fmla="*/ 75 w 226"/>
                <a:gd name="T95" fmla="*/ 279 h 369"/>
                <a:gd name="T96" fmla="*/ 103 w 226"/>
                <a:gd name="T97" fmla="*/ 289 h 369"/>
                <a:gd name="T98" fmla="*/ 110 w 226"/>
                <a:gd name="T99" fmla="*/ 313 h 369"/>
                <a:gd name="T100" fmla="*/ 88 w 226"/>
                <a:gd name="T101" fmla="*/ 303 h 369"/>
                <a:gd name="T102" fmla="*/ 78 w 226"/>
                <a:gd name="T103" fmla="*/ 309 h 369"/>
                <a:gd name="T104" fmla="*/ 71 w 226"/>
                <a:gd name="T105" fmla="*/ 313 h 3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26" h="369">
                  <a:moveTo>
                    <a:pt x="15" y="20"/>
                  </a:moveTo>
                  <a:lnTo>
                    <a:pt x="10" y="30"/>
                  </a:lnTo>
                  <a:lnTo>
                    <a:pt x="5" y="41"/>
                  </a:lnTo>
                  <a:lnTo>
                    <a:pt x="0" y="58"/>
                  </a:lnTo>
                  <a:lnTo>
                    <a:pt x="11" y="71"/>
                  </a:lnTo>
                  <a:lnTo>
                    <a:pt x="26" y="66"/>
                  </a:lnTo>
                  <a:lnTo>
                    <a:pt x="30" y="66"/>
                  </a:lnTo>
                  <a:lnTo>
                    <a:pt x="43" y="181"/>
                  </a:lnTo>
                  <a:lnTo>
                    <a:pt x="45" y="196"/>
                  </a:lnTo>
                  <a:lnTo>
                    <a:pt x="50" y="208"/>
                  </a:lnTo>
                  <a:lnTo>
                    <a:pt x="56" y="215"/>
                  </a:lnTo>
                  <a:lnTo>
                    <a:pt x="63" y="216"/>
                  </a:lnTo>
                  <a:lnTo>
                    <a:pt x="63" y="224"/>
                  </a:lnTo>
                  <a:lnTo>
                    <a:pt x="58" y="228"/>
                  </a:lnTo>
                  <a:lnTo>
                    <a:pt x="56" y="229"/>
                  </a:lnTo>
                  <a:lnTo>
                    <a:pt x="55" y="233"/>
                  </a:lnTo>
                  <a:lnTo>
                    <a:pt x="53" y="238"/>
                  </a:lnTo>
                  <a:lnTo>
                    <a:pt x="53" y="244"/>
                  </a:lnTo>
                  <a:lnTo>
                    <a:pt x="53" y="253"/>
                  </a:lnTo>
                  <a:lnTo>
                    <a:pt x="53" y="264"/>
                  </a:lnTo>
                  <a:lnTo>
                    <a:pt x="53" y="276"/>
                  </a:lnTo>
                  <a:lnTo>
                    <a:pt x="53" y="291"/>
                  </a:lnTo>
                  <a:lnTo>
                    <a:pt x="56" y="303"/>
                  </a:lnTo>
                  <a:lnTo>
                    <a:pt x="58" y="311"/>
                  </a:lnTo>
                  <a:lnTo>
                    <a:pt x="53" y="321"/>
                  </a:lnTo>
                  <a:lnTo>
                    <a:pt x="56" y="333"/>
                  </a:lnTo>
                  <a:lnTo>
                    <a:pt x="56" y="336"/>
                  </a:lnTo>
                  <a:lnTo>
                    <a:pt x="55" y="339"/>
                  </a:lnTo>
                  <a:lnTo>
                    <a:pt x="56" y="349"/>
                  </a:lnTo>
                  <a:lnTo>
                    <a:pt x="60" y="356"/>
                  </a:lnTo>
                  <a:lnTo>
                    <a:pt x="63" y="359"/>
                  </a:lnTo>
                  <a:lnTo>
                    <a:pt x="66" y="359"/>
                  </a:lnTo>
                  <a:lnTo>
                    <a:pt x="68" y="364"/>
                  </a:lnTo>
                  <a:lnTo>
                    <a:pt x="73" y="368"/>
                  </a:lnTo>
                  <a:lnTo>
                    <a:pt x="81" y="369"/>
                  </a:lnTo>
                  <a:lnTo>
                    <a:pt x="91" y="369"/>
                  </a:lnTo>
                  <a:lnTo>
                    <a:pt x="106" y="368"/>
                  </a:lnTo>
                  <a:lnTo>
                    <a:pt x="121" y="366"/>
                  </a:lnTo>
                  <a:lnTo>
                    <a:pt x="131" y="368"/>
                  </a:lnTo>
                  <a:lnTo>
                    <a:pt x="145" y="364"/>
                  </a:lnTo>
                  <a:lnTo>
                    <a:pt x="151" y="361"/>
                  </a:lnTo>
                  <a:lnTo>
                    <a:pt x="155" y="354"/>
                  </a:lnTo>
                  <a:lnTo>
                    <a:pt x="156" y="344"/>
                  </a:lnTo>
                  <a:lnTo>
                    <a:pt x="156" y="329"/>
                  </a:lnTo>
                  <a:lnTo>
                    <a:pt x="156" y="326"/>
                  </a:lnTo>
                  <a:lnTo>
                    <a:pt x="155" y="323"/>
                  </a:lnTo>
                  <a:lnTo>
                    <a:pt x="146" y="319"/>
                  </a:lnTo>
                  <a:lnTo>
                    <a:pt x="140" y="314"/>
                  </a:lnTo>
                  <a:lnTo>
                    <a:pt x="136" y="311"/>
                  </a:lnTo>
                  <a:lnTo>
                    <a:pt x="135" y="306"/>
                  </a:lnTo>
                  <a:lnTo>
                    <a:pt x="136" y="306"/>
                  </a:lnTo>
                  <a:lnTo>
                    <a:pt x="131" y="228"/>
                  </a:lnTo>
                  <a:lnTo>
                    <a:pt x="133" y="221"/>
                  </a:lnTo>
                  <a:lnTo>
                    <a:pt x="136" y="218"/>
                  </a:lnTo>
                  <a:lnTo>
                    <a:pt x="148" y="216"/>
                  </a:lnTo>
                  <a:lnTo>
                    <a:pt x="158" y="216"/>
                  </a:lnTo>
                  <a:lnTo>
                    <a:pt x="166" y="206"/>
                  </a:lnTo>
                  <a:lnTo>
                    <a:pt x="176" y="205"/>
                  </a:lnTo>
                  <a:lnTo>
                    <a:pt x="183" y="211"/>
                  </a:lnTo>
                  <a:lnTo>
                    <a:pt x="195" y="210"/>
                  </a:lnTo>
                  <a:lnTo>
                    <a:pt x="196" y="208"/>
                  </a:lnTo>
                  <a:lnTo>
                    <a:pt x="200" y="201"/>
                  </a:lnTo>
                  <a:lnTo>
                    <a:pt x="200" y="191"/>
                  </a:lnTo>
                  <a:lnTo>
                    <a:pt x="201" y="178"/>
                  </a:lnTo>
                  <a:lnTo>
                    <a:pt x="198" y="166"/>
                  </a:lnTo>
                  <a:lnTo>
                    <a:pt x="196" y="160"/>
                  </a:lnTo>
                  <a:lnTo>
                    <a:pt x="190" y="156"/>
                  </a:lnTo>
                  <a:lnTo>
                    <a:pt x="181" y="155"/>
                  </a:lnTo>
                  <a:lnTo>
                    <a:pt x="170" y="153"/>
                  </a:lnTo>
                  <a:lnTo>
                    <a:pt x="158" y="161"/>
                  </a:lnTo>
                  <a:lnTo>
                    <a:pt x="158" y="158"/>
                  </a:lnTo>
                  <a:lnTo>
                    <a:pt x="146" y="161"/>
                  </a:lnTo>
                  <a:lnTo>
                    <a:pt x="136" y="163"/>
                  </a:lnTo>
                  <a:lnTo>
                    <a:pt x="123" y="160"/>
                  </a:lnTo>
                  <a:lnTo>
                    <a:pt x="111" y="23"/>
                  </a:lnTo>
                  <a:lnTo>
                    <a:pt x="103" y="11"/>
                  </a:lnTo>
                  <a:lnTo>
                    <a:pt x="95" y="16"/>
                  </a:lnTo>
                  <a:lnTo>
                    <a:pt x="85" y="13"/>
                  </a:lnTo>
                  <a:lnTo>
                    <a:pt x="75" y="16"/>
                  </a:lnTo>
                  <a:lnTo>
                    <a:pt x="65" y="20"/>
                  </a:lnTo>
                  <a:lnTo>
                    <a:pt x="51" y="18"/>
                  </a:lnTo>
                  <a:lnTo>
                    <a:pt x="36" y="16"/>
                  </a:lnTo>
                  <a:lnTo>
                    <a:pt x="21" y="15"/>
                  </a:lnTo>
                  <a:lnTo>
                    <a:pt x="15" y="20"/>
                  </a:lnTo>
                  <a:close/>
                  <a:moveTo>
                    <a:pt x="133" y="5"/>
                  </a:moveTo>
                  <a:lnTo>
                    <a:pt x="125" y="8"/>
                  </a:lnTo>
                  <a:lnTo>
                    <a:pt x="120" y="11"/>
                  </a:lnTo>
                  <a:lnTo>
                    <a:pt x="118" y="16"/>
                  </a:lnTo>
                  <a:lnTo>
                    <a:pt x="120" y="35"/>
                  </a:lnTo>
                  <a:lnTo>
                    <a:pt x="126" y="43"/>
                  </a:lnTo>
                  <a:lnTo>
                    <a:pt x="145" y="43"/>
                  </a:lnTo>
                  <a:lnTo>
                    <a:pt x="161" y="46"/>
                  </a:lnTo>
                  <a:lnTo>
                    <a:pt x="175" y="55"/>
                  </a:lnTo>
                  <a:lnTo>
                    <a:pt x="185" y="66"/>
                  </a:lnTo>
                  <a:lnTo>
                    <a:pt x="191" y="83"/>
                  </a:lnTo>
                  <a:lnTo>
                    <a:pt x="196" y="95"/>
                  </a:lnTo>
                  <a:lnTo>
                    <a:pt x="201" y="103"/>
                  </a:lnTo>
                  <a:lnTo>
                    <a:pt x="205" y="105"/>
                  </a:lnTo>
                  <a:lnTo>
                    <a:pt x="206" y="105"/>
                  </a:lnTo>
                  <a:lnTo>
                    <a:pt x="216" y="91"/>
                  </a:lnTo>
                  <a:lnTo>
                    <a:pt x="226" y="78"/>
                  </a:lnTo>
                  <a:lnTo>
                    <a:pt x="223" y="40"/>
                  </a:lnTo>
                  <a:lnTo>
                    <a:pt x="220" y="23"/>
                  </a:lnTo>
                  <a:lnTo>
                    <a:pt x="221" y="21"/>
                  </a:lnTo>
                  <a:lnTo>
                    <a:pt x="220" y="11"/>
                  </a:lnTo>
                  <a:lnTo>
                    <a:pt x="216" y="5"/>
                  </a:lnTo>
                  <a:lnTo>
                    <a:pt x="211" y="1"/>
                  </a:lnTo>
                  <a:lnTo>
                    <a:pt x="203" y="0"/>
                  </a:lnTo>
                  <a:lnTo>
                    <a:pt x="200" y="1"/>
                  </a:lnTo>
                  <a:lnTo>
                    <a:pt x="190" y="5"/>
                  </a:lnTo>
                  <a:lnTo>
                    <a:pt x="175" y="3"/>
                  </a:lnTo>
                  <a:lnTo>
                    <a:pt x="160" y="3"/>
                  </a:lnTo>
                  <a:lnTo>
                    <a:pt x="143" y="1"/>
                  </a:lnTo>
                  <a:lnTo>
                    <a:pt x="133" y="5"/>
                  </a:lnTo>
                  <a:close/>
                  <a:moveTo>
                    <a:pt x="111" y="103"/>
                  </a:moveTo>
                  <a:lnTo>
                    <a:pt x="113" y="121"/>
                  </a:lnTo>
                  <a:lnTo>
                    <a:pt x="103" y="120"/>
                  </a:lnTo>
                  <a:lnTo>
                    <a:pt x="103" y="113"/>
                  </a:lnTo>
                  <a:lnTo>
                    <a:pt x="106" y="111"/>
                  </a:lnTo>
                  <a:lnTo>
                    <a:pt x="106" y="103"/>
                  </a:lnTo>
                  <a:lnTo>
                    <a:pt x="111" y="103"/>
                  </a:lnTo>
                  <a:close/>
                  <a:moveTo>
                    <a:pt x="110" y="190"/>
                  </a:moveTo>
                  <a:lnTo>
                    <a:pt x="111" y="193"/>
                  </a:lnTo>
                  <a:lnTo>
                    <a:pt x="106" y="193"/>
                  </a:lnTo>
                  <a:lnTo>
                    <a:pt x="108" y="196"/>
                  </a:lnTo>
                  <a:lnTo>
                    <a:pt x="113" y="198"/>
                  </a:lnTo>
                  <a:lnTo>
                    <a:pt x="115" y="213"/>
                  </a:lnTo>
                  <a:lnTo>
                    <a:pt x="111" y="215"/>
                  </a:lnTo>
                  <a:lnTo>
                    <a:pt x="108" y="219"/>
                  </a:lnTo>
                  <a:lnTo>
                    <a:pt x="105" y="224"/>
                  </a:lnTo>
                  <a:lnTo>
                    <a:pt x="103" y="233"/>
                  </a:lnTo>
                  <a:lnTo>
                    <a:pt x="103" y="236"/>
                  </a:lnTo>
                  <a:lnTo>
                    <a:pt x="113" y="234"/>
                  </a:lnTo>
                  <a:lnTo>
                    <a:pt x="113" y="244"/>
                  </a:lnTo>
                  <a:lnTo>
                    <a:pt x="105" y="251"/>
                  </a:lnTo>
                  <a:lnTo>
                    <a:pt x="103" y="244"/>
                  </a:lnTo>
                  <a:lnTo>
                    <a:pt x="98" y="243"/>
                  </a:lnTo>
                  <a:lnTo>
                    <a:pt x="95" y="243"/>
                  </a:lnTo>
                  <a:lnTo>
                    <a:pt x="93" y="246"/>
                  </a:lnTo>
                  <a:lnTo>
                    <a:pt x="91" y="243"/>
                  </a:lnTo>
                  <a:lnTo>
                    <a:pt x="88" y="243"/>
                  </a:lnTo>
                  <a:lnTo>
                    <a:pt x="86" y="246"/>
                  </a:lnTo>
                  <a:lnTo>
                    <a:pt x="86" y="243"/>
                  </a:lnTo>
                  <a:lnTo>
                    <a:pt x="81" y="244"/>
                  </a:lnTo>
                  <a:lnTo>
                    <a:pt x="80" y="236"/>
                  </a:lnTo>
                  <a:lnTo>
                    <a:pt x="78" y="231"/>
                  </a:lnTo>
                  <a:lnTo>
                    <a:pt x="75" y="228"/>
                  </a:lnTo>
                  <a:lnTo>
                    <a:pt x="73" y="226"/>
                  </a:lnTo>
                  <a:lnTo>
                    <a:pt x="75" y="233"/>
                  </a:lnTo>
                  <a:lnTo>
                    <a:pt x="71" y="233"/>
                  </a:lnTo>
                  <a:lnTo>
                    <a:pt x="70" y="226"/>
                  </a:lnTo>
                  <a:lnTo>
                    <a:pt x="66" y="224"/>
                  </a:lnTo>
                  <a:lnTo>
                    <a:pt x="66" y="221"/>
                  </a:lnTo>
                  <a:lnTo>
                    <a:pt x="73" y="218"/>
                  </a:lnTo>
                  <a:lnTo>
                    <a:pt x="80" y="223"/>
                  </a:lnTo>
                  <a:lnTo>
                    <a:pt x="81" y="223"/>
                  </a:lnTo>
                  <a:lnTo>
                    <a:pt x="81" y="216"/>
                  </a:lnTo>
                  <a:lnTo>
                    <a:pt x="78" y="215"/>
                  </a:lnTo>
                  <a:lnTo>
                    <a:pt x="83" y="215"/>
                  </a:lnTo>
                  <a:lnTo>
                    <a:pt x="83" y="219"/>
                  </a:lnTo>
                  <a:lnTo>
                    <a:pt x="83" y="234"/>
                  </a:lnTo>
                  <a:lnTo>
                    <a:pt x="85" y="234"/>
                  </a:lnTo>
                  <a:lnTo>
                    <a:pt x="88" y="238"/>
                  </a:lnTo>
                  <a:lnTo>
                    <a:pt x="90" y="238"/>
                  </a:lnTo>
                  <a:lnTo>
                    <a:pt x="90" y="228"/>
                  </a:lnTo>
                  <a:lnTo>
                    <a:pt x="86" y="224"/>
                  </a:lnTo>
                  <a:lnTo>
                    <a:pt x="90" y="223"/>
                  </a:lnTo>
                  <a:lnTo>
                    <a:pt x="90" y="213"/>
                  </a:lnTo>
                  <a:lnTo>
                    <a:pt x="93" y="213"/>
                  </a:lnTo>
                  <a:lnTo>
                    <a:pt x="96" y="228"/>
                  </a:lnTo>
                  <a:lnTo>
                    <a:pt x="100" y="228"/>
                  </a:lnTo>
                  <a:lnTo>
                    <a:pt x="96" y="206"/>
                  </a:lnTo>
                  <a:lnTo>
                    <a:pt x="95" y="196"/>
                  </a:lnTo>
                  <a:lnTo>
                    <a:pt x="98" y="196"/>
                  </a:lnTo>
                  <a:lnTo>
                    <a:pt x="100" y="200"/>
                  </a:lnTo>
                  <a:lnTo>
                    <a:pt x="106" y="190"/>
                  </a:lnTo>
                  <a:lnTo>
                    <a:pt x="110" y="190"/>
                  </a:lnTo>
                  <a:close/>
                  <a:moveTo>
                    <a:pt x="85" y="278"/>
                  </a:moveTo>
                  <a:lnTo>
                    <a:pt x="86" y="281"/>
                  </a:lnTo>
                  <a:lnTo>
                    <a:pt x="81" y="281"/>
                  </a:lnTo>
                  <a:lnTo>
                    <a:pt x="80" y="271"/>
                  </a:lnTo>
                  <a:lnTo>
                    <a:pt x="85" y="278"/>
                  </a:lnTo>
                  <a:close/>
                  <a:moveTo>
                    <a:pt x="68" y="276"/>
                  </a:moveTo>
                  <a:lnTo>
                    <a:pt x="70" y="276"/>
                  </a:lnTo>
                  <a:lnTo>
                    <a:pt x="61" y="286"/>
                  </a:lnTo>
                  <a:lnTo>
                    <a:pt x="61" y="281"/>
                  </a:lnTo>
                  <a:lnTo>
                    <a:pt x="68" y="276"/>
                  </a:lnTo>
                  <a:close/>
                  <a:moveTo>
                    <a:pt x="80" y="284"/>
                  </a:moveTo>
                  <a:lnTo>
                    <a:pt x="80" y="288"/>
                  </a:lnTo>
                  <a:lnTo>
                    <a:pt x="73" y="288"/>
                  </a:lnTo>
                  <a:lnTo>
                    <a:pt x="73" y="281"/>
                  </a:lnTo>
                  <a:lnTo>
                    <a:pt x="75" y="279"/>
                  </a:lnTo>
                  <a:lnTo>
                    <a:pt x="80" y="284"/>
                  </a:lnTo>
                  <a:close/>
                  <a:moveTo>
                    <a:pt x="96" y="279"/>
                  </a:moveTo>
                  <a:lnTo>
                    <a:pt x="98" y="288"/>
                  </a:lnTo>
                  <a:lnTo>
                    <a:pt x="103" y="289"/>
                  </a:lnTo>
                  <a:lnTo>
                    <a:pt x="108" y="293"/>
                  </a:lnTo>
                  <a:lnTo>
                    <a:pt x="113" y="299"/>
                  </a:lnTo>
                  <a:lnTo>
                    <a:pt x="115" y="308"/>
                  </a:lnTo>
                  <a:lnTo>
                    <a:pt x="110" y="313"/>
                  </a:lnTo>
                  <a:lnTo>
                    <a:pt x="110" y="321"/>
                  </a:lnTo>
                  <a:lnTo>
                    <a:pt x="103" y="323"/>
                  </a:lnTo>
                  <a:lnTo>
                    <a:pt x="93" y="314"/>
                  </a:lnTo>
                  <a:lnTo>
                    <a:pt x="88" y="303"/>
                  </a:lnTo>
                  <a:lnTo>
                    <a:pt x="95" y="296"/>
                  </a:lnTo>
                  <a:lnTo>
                    <a:pt x="90" y="279"/>
                  </a:lnTo>
                  <a:lnTo>
                    <a:pt x="96" y="279"/>
                  </a:lnTo>
                  <a:close/>
                  <a:moveTo>
                    <a:pt x="78" y="309"/>
                  </a:moveTo>
                  <a:lnTo>
                    <a:pt x="80" y="309"/>
                  </a:lnTo>
                  <a:lnTo>
                    <a:pt x="81" y="318"/>
                  </a:lnTo>
                  <a:lnTo>
                    <a:pt x="71" y="319"/>
                  </a:lnTo>
                  <a:lnTo>
                    <a:pt x="71" y="313"/>
                  </a:lnTo>
                  <a:lnTo>
                    <a:pt x="78" y="3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2061" name="Freeform 22"/>
            <p:cNvSpPr>
              <a:spLocks noEditPoints="1"/>
            </p:cNvSpPr>
            <p:nvPr/>
          </p:nvSpPr>
          <p:spPr bwMode="auto">
            <a:xfrm>
              <a:off x="2635" y="406"/>
              <a:ext cx="238" cy="355"/>
            </a:xfrm>
            <a:custGeom>
              <a:avLst/>
              <a:gdLst>
                <a:gd name="T0" fmla="*/ 95 w 238"/>
                <a:gd name="T1" fmla="*/ 10 h 355"/>
                <a:gd name="T2" fmla="*/ 87 w 238"/>
                <a:gd name="T3" fmla="*/ 43 h 355"/>
                <a:gd name="T4" fmla="*/ 83 w 238"/>
                <a:gd name="T5" fmla="*/ 117 h 355"/>
                <a:gd name="T6" fmla="*/ 85 w 238"/>
                <a:gd name="T7" fmla="*/ 215 h 355"/>
                <a:gd name="T8" fmla="*/ 85 w 238"/>
                <a:gd name="T9" fmla="*/ 266 h 355"/>
                <a:gd name="T10" fmla="*/ 93 w 238"/>
                <a:gd name="T11" fmla="*/ 296 h 355"/>
                <a:gd name="T12" fmla="*/ 65 w 238"/>
                <a:gd name="T13" fmla="*/ 315 h 355"/>
                <a:gd name="T14" fmla="*/ 71 w 238"/>
                <a:gd name="T15" fmla="*/ 343 h 355"/>
                <a:gd name="T16" fmla="*/ 88 w 238"/>
                <a:gd name="T17" fmla="*/ 350 h 355"/>
                <a:gd name="T18" fmla="*/ 115 w 238"/>
                <a:gd name="T19" fmla="*/ 351 h 355"/>
                <a:gd name="T20" fmla="*/ 152 w 238"/>
                <a:gd name="T21" fmla="*/ 351 h 355"/>
                <a:gd name="T22" fmla="*/ 177 w 238"/>
                <a:gd name="T23" fmla="*/ 328 h 355"/>
                <a:gd name="T24" fmla="*/ 167 w 238"/>
                <a:gd name="T25" fmla="*/ 301 h 355"/>
                <a:gd name="T26" fmla="*/ 155 w 238"/>
                <a:gd name="T27" fmla="*/ 233 h 355"/>
                <a:gd name="T28" fmla="*/ 158 w 238"/>
                <a:gd name="T29" fmla="*/ 185 h 355"/>
                <a:gd name="T30" fmla="*/ 160 w 238"/>
                <a:gd name="T31" fmla="*/ 78 h 355"/>
                <a:gd name="T32" fmla="*/ 157 w 238"/>
                <a:gd name="T33" fmla="*/ 13 h 355"/>
                <a:gd name="T34" fmla="*/ 142 w 238"/>
                <a:gd name="T35" fmla="*/ 2 h 355"/>
                <a:gd name="T36" fmla="*/ 6 w 238"/>
                <a:gd name="T37" fmla="*/ 8 h 355"/>
                <a:gd name="T38" fmla="*/ 3 w 238"/>
                <a:gd name="T39" fmla="*/ 43 h 355"/>
                <a:gd name="T40" fmla="*/ 0 w 238"/>
                <a:gd name="T41" fmla="*/ 117 h 355"/>
                <a:gd name="T42" fmla="*/ 23 w 238"/>
                <a:gd name="T43" fmla="*/ 127 h 355"/>
                <a:gd name="T44" fmla="*/ 66 w 238"/>
                <a:gd name="T45" fmla="*/ 43 h 355"/>
                <a:gd name="T46" fmla="*/ 71 w 238"/>
                <a:gd name="T47" fmla="*/ 7 h 355"/>
                <a:gd name="T48" fmla="*/ 26 w 238"/>
                <a:gd name="T49" fmla="*/ 5 h 355"/>
                <a:gd name="T50" fmla="*/ 183 w 238"/>
                <a:gd name="T51" fmla="*/ 62 h 355"/>
                <a:gd name="T52" fmla="*/ 230 w 238"/>
                <a:gd name="T53" fmla="*/ 117 h 355"/>
                <a:gd name="T54" fmla="*/ 227 w 238"/>
                <a:gd name="T55" fmla="*/ 12 h 355"/>
                <a:gd name="T56" fmla="*/ 205 w 238"/>
                <a:gd name="T57" fmla="*/ 10 h 355"/>
                <a:gd name="T58" fmla="*/ 182 w 238"/>
                <a:gd name="T59" fmla="*/ 8 h 355"/>
                <a:gd name="T60" fmla="*/ 148 w 238"/>
                <a:gd name="T61" fmla="*/ 105 h 355"/>
                <a:gd name="T62" fmla="*/ 143 w 238"/>
                <a:gd name="T63" fmla="*/ 87 h 355"/>
                <a:gd name="T64" fmla="*/ 133 w 238"/>
                <a:gd name="T65" fmla="*/ 175 h 355"/>
                <a:gd name="T66" fmla="*/ 135 w 238"/>
                <a:gd name="T67" fmla="*/ 198 h 355"/>
                <a:gd name="T68" fmla="*/ 127 w 238"/>
                <a:gd name="T69" fmla="*/ 217 h 355"/>
                <a:gd name="T70" fmla="*/ 123 w 238"/>
                <a:gd name="T71" fmla="*/ 226 h 355"/>
                <a:gd name="T72" fmla="*/ 112 w 238"/>
                <a:gd name="T73" fmla="*/ 223 h 355"/>
                <a:gd name="T74" fmla="*/ 103 w 238"/>
                <a:gd name="T75" fmla="*/ 223 h 355"/>
                <a:gd name="T76" fmla="*/ 97 w 238"/>
                <a:gd name="T77" fmla="*/ 205 h 355"/>
                <a:gd name="T78" fmla="*/ 90 w 238"/>
                <a:gd name="T79" fmla="*/ 202 h 355"/>
                <a:gd name="T80" fmla="*/ 107 w 238"/>
                <a:gd name="T81" fmla="*/ 202 h 355"/>
                <a:gd name="T82" fmla="*/ 108 w 238"/>
                <a:gd name="T83" fmla="*/ 198 h 355"/>
                <a:gd name="T84" fmla="*/ 112 w 238"/>
                <a:gd name="T85" fmla="*/ 217 h 355"/>
                <a:gd name="T86" fmla="*/ 115 w 238"/>
                <a:gd name="T87" fmla="*/ 193 h 355"/>
                <a:gd name="T88" fmla="*/ 122 w 238"/>
                <a:gd name="T89" fmla="*/ 187 h 355"/>
                <a:gd name="T90" fmla="*/ 133 w 238"/>
                <a:gd name="T91" fmla="*/ 172 h 355"/>
                <a:gd name="T92" fmla="*/ 98 w 238"/>
                <a:gd name="T93" fmla="*/ 260 h 355"/>
                <a:gd name="T94" fmla="*/ 97 w 238"/>
                <a:gd name="T95" fmla="*/ 266 h 355"/>
                <a:gd name="T96" fmla="*/ 97 w 238"/>
                <a:gd name="T97" fmla="*/ 263 h 355"/>
                <a:gd name="T98" fmla="*/ 125 w 238"/>
                <a:gd name="T99" fmla="*/ 275 h 355"/>
                <a:gd name="T100" fmla="*/ 123 w 238"/>
                <a:gd name="T101" fmla="*/ 303 h 355"/>
                <a:gd name="T102" fmla="*/ 110 w 238"/>
                <a:gd name="T103" fmla="*/ 275 h 35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38" h="355">
                  <a:moveTo>
                    <a:pt x="115" y="3"/>
                  </a:moveTo>
                  <a:lnTo>
                    <a:pt x="102" y="7"/>
                  </a:lnTo>
                  <a:lnTo>
                    <a:pt x="98" y="8"/>
                  </a:lnTo>
                  <a:lnTo>
                    <a:pt x="95" y="10"/>
                  </a:lnTo>
                  <a:lnTo>
                    <a:pt x="92" y="15"/>
                  </a:lnTo>
                  <a:lnTo>
                    <a:pt x="90" y="23"/>
                  </a:lnTo>
                  <a:lnTo>
                    <a:pt x="88" y="32"/>
                  </a:lnTo>
                  <a:lnTo>
                    <a:pt x="87" y="43"/>
                  </a:lnTo>
                  <a:lnTo>
                    <a:pt x="85" y="55"/>
                  </a:lnTo>
                  <a:lnTo>
                    <a:pt x="85" y="70"/>
                  </a:lnTo>
                  <a:lnTo>
                    <a:pt x="88" y="73"/>
                  </a:lnTo>
                  <a:lnTo>
                    <a:pt x="83" y="117"/>
                  </a:lnTo>
                  <a:lnTo>
                    <a:pt x="85" y="128"/>
                  </a:lnTo>
                  <a:lnTo>
                    <a:pt x="85" y="180"/>
                  </a:lnTo>
                  <a:lnTo>
                    <a:pt x="88" y="198"/>
                  </a:lnTo>
                  <a:lnTo>
                    <a:pt x="85" y="215"/>
                  </a:lnTo>
                  <a:lnTo>
                    <a:pt x="85" y="217"/>
                  </a:lnTo>
                  <a:lnTo>
                    <a:pt x="87" y="260"/>
                  </a:lnTo>
                  <a:lnTo>
                    <a:pt x="87" y="263"/>
                  </a:lnTo>
                  <a:lnTo>
                    <a:pt x="85" y="266"/>
                  </a:lnTo>
                  <a:lnTo>
                    <a:pt x="87" y="278"/>
                  </a:lnTo>
                  <a:lnTo>
                    <a:pt x="87" y="288"/>
                  </a:lnTo>
                  <a:lnTo>
                    <a:pt x="93" y="288"/>
                  </a:lnTo>
                  <a:lnTo>
                    <a:pt x="93" y="296"/>
                  </a:lnTo>
                  <a:lnTo>
                    <a:pt x="88" y="298"/>
                  </a:lnTo>
                  <a:lnTo>
                    <a:pt x="81" y="301"/>
                  </a:lnTo>
                  <a:lnTo>
                    <a:pt x="73" y="306"/>
                  </a:lnTo>
                  <a:lnTo>
                    <a:pt x="65" y="315"/>
                  </a:lnTo>
                  <a:lnTo>
                    <a:pt x="65" y="321"/>
                  </a:lnTo>
                  <a:lnTo>
                    <a:pt x="65" y="328"/>
                  </a:lnTo>
                  <a:lnTo>
                    <a:pt x="68" y="336"/>
                  </a:lnTo>
                  <a:lnTo>
                    <a:pt x="71" y="343"/>
                  </a:lnTo>
                  <a:lnTo>
                    <a:pt x="78" y="351"/>
                  </a:lnTo>
                  <a:lnTo>
                    <a:pt x="85" y="351"/>
                  </a:lnTo>
                  <a:lnTo>
                    <a:pt x="87" y="348"/>
                  </a:lnTo>
                  <a:lnTo>
                    <a:pt x="88" y="350"/>
                  </a:lnTo>
                  <a:lnTo>
                    <a:pt x="92" y="351"/>
                  </a:lnTo>
                  <a:lnTo>
                    <a:pt x="98" y="353"/>
                  </a:lnTo>
                  <a:lnTo>
                    <a:pt x="107" y="355"/>
                  </a:lnTo>
                  <a:lnTo>
                    <a:pt x="115" y="351"/>
                  </a:lnTo>
                  <a:lnTo>
                    <a:pt x="118" y="351"/>
                  </a:lnTo>
                  <a:lnTo>
                    <a:pt x="120" y="355"/>
                  </a:lnTo>
                  <a:lnTo>
                    <a:pt x="135" y="353"/>
                  </a:lnTo>
                  <a:lnTo>
                    <a:pt x="152" y="351"/>
                  </a:lnTo>
                  <a:lnTo>
                    <a:pt x="168" y="350"/>
                  </a:lnTo>
                  <a:lnTo>
                    <a:pt x="170" y="346"/>
                  </a:lnTo>
                  <a:lnTo>
                    <a:pt x="175" y="340"/>
                  </a:lnTo>
                  <a:lnTo>
                    <a:pt x="177" y="328"/>
                  </a:lnTo>
                  <a:lnTo>
                    <a:pt x="180" y="310"/>
                  </a:lnTo>
                  <a:lnTo>
                    <a:pt x="178" y="308"/>
                  </a:lnTo>
                  <a:lnTo>
                    <a:pt x="173" y="305"/>
                  </a:lnTo>
                  <a:lnTo>
                    <a:pt x="167" y="301"/>
                  </a:lnTo>
                  <a:lnTo>
                    <a:pt x="155" y="298"/>
                  </a:lnTo>
                  <a:lnTo>
                    <a:pt x="158" y="288"/>
                  </a:lnTo>
                  <a:lnTo>
                    <a:pt x="155" y="236"/>
                  </a:lnTo>
                  <a:lnTo>
                    <a:pt x="155" y="233"/>
                  </a:lnTo>
                  <a:lnTo>
                    <a:pt x="157" y="230"/>
                  </a:lnTo>
                  <a:lnTo>
                    <a:pt x="155" y="212"/>
                  </a:lnTo>
                  <a:lnTo>
                    <a:pt x="155" y="197"/>
                  </a:lnTo>
                  <a:lnTo>
                    <a:pt x="158" y="185"/>
                  </a:lnTo>
                  <a:lnTo>
                    <a:pt x="158" y="182"/>
                  </a:lnTo>
                  <a:lnTo>
                    <a:pt x="157" y="178"/>
                  </a:lnTo>
                  <a:lnTo>
                    <a:pt x="160" y="90"/>
                  </a:lnTo>
                  <a:lnTo>
                    <a:pt x="160" y="78"/>
                  </a:lnTo>
                  <a:lnTo>
                    <a:pt x="158" y="47"/>
                  </a:lnTo>
                  <a:lnTo>
                    <a:pt x="162" y="47"/>
                  </a:lnTo>
                  <a:lnTo>
                    <a:pt x="162" y="42"/>
                  </a:lnTo>
                  <a:lnTo>
                    <a:pt x="157" y="13"/>
                  </a:lnTo>
                  <a:lnTo>
                    <a:pt x="160" y="10"/>
                  </a:lnTo>
                  <a:lnTo>
                    <a:pt x="160" y="7"/>
                  </a:lnTo>
                  <a:lnTo>
                    <a:pt x="155" y="2"/>
                  </a:lnTo>
                  <a:lnTo>
                    <a:pt x="142" y="2"/>
                  </a:lnTo>
                  <a:lnTo>
                    <a:pt x="128" y="0"/>
                  </a:lnTo>
                  <a:lnTo>
                    <a:pt x="115" y="3"/>
                  </a:lnTo>
                  <a:close/>
                  <a:moveTo>
                    <a:pt x="15" y="7"/>
                  </a:moveTo>
                  <a:lnTo>
                    <a:pt x="6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3" y="43"/>
                  </a:lnTo>
                  <a:lnTo>
                    <a:pt x="0" y="68"/>
                  </a:lnTo>
                  <a:lnTo>
                    <a:pt x="1" y="78"/>
                  </a:lnTo>
                  <a:lnTo>
                    <a:pt x="0" y="90"/>
                  </a:lnTo>
                  <a:lnTo>
                    <a:pt x="0" y="117"/>
                  </a:lnTo>
                  <a:lnTo>
                    <a:pt x="1" y="120"/>
                  </a:lnTo>
                  <a:lnTo>
                    <a:pt x="6" y="123"/>
                  </a:lnTo>
                  <a:lnTo>
                    <a:pt x="13" y="125"/>
                  </a:lnTo>
                  <a:lnTo>
                    <a:pt x="23" y="127"/>
                  </a:lnTo>
                  <a:lnTo>
                    <a:pt x="33" y="98"/>
                  </a:lnTo>
                  <a:lnTo>
                    <a:pt x="43" y="70"/>
                  </a:lnTo>
                  <a:lnTo>
                    <a:pt x="56" y="57"/>
                  </a:lnTo>
                  <a:lnTo>
                    <a:pt x="66" y="43"/>
                  </a:lnTo>
                  <a:lnTo>
                    <a:pt x="71" y="32"/>
                  </a:lnTo>
                  <a:lnTo>
                    <a:pt x="75" y="18"/>
                  </a:lnTo>
                  <a:lnTo>
                    <a:pt x="75" y="10"/>
                  </a:lnTo>
                  <a:lnTo>
                    <a:pt x="71" y="7"/>
                  </a:lnTo>
                  <a:lnTo>
                    <a:pt x="60" y="10"/>
                  </a:lnTo>
                  <a:lnTo>
                    <a:pt x="50" y="10"/>
                  </a:lnTo>
                  <a:lnTo>
                    <a:pt x="41" y="10"/>
                  </a:lnTo>
                  <a:lnTo>
                    <a:pt x="26" y="5"/>
                  </a:lnTo>
                  <a:lnTo>
                    <a:pt x="15" y="7"/>
                  </a:lnTo>
                  <a:close/>
                  <a:moveTo>
                    <a:pt x="172" y="13"/>
                  </a:moveTo>
                  <a:lnTo>
                    <a:pt x="172" y="38"/>
                  </a:lnTo>
                  <a:lnTo>
                    <a:pt x="183" y="62"/>
                  </a:lnTo>
                  <a:lnTo>
                    <a:pt x="195" y="85"/>
                  </a:lnTo>
                  <a:lnTo>
                    <a:pt x="205" y="128"/>
                  </a:lnTo>
                  <a:lnTo>
                    <a:pt x="217" y="120"/>
                  </a:lnTo>
                  <a:lnTo>
                    <a:pt x="230" y="117"/>
                  </a:lnTo>
                  <a:lnTo>
                    <a:pt x="238" y="17"/>
                  </a:lnTo>
                  <a:lnTo>
                    <a:pt x="235" y="17"/>
                  </a:lnTo>
                  <a:lnTo>
                    <a:pt x="233" y="13"/>
                  </a:lnTo>
                  <a:lnTo>
                    <a:pt x="227" y="12"/>
                  </a:lnTo>
                  <a:lnTo>
                    <a:pt x="215" y="15"/>
                  </a:lnTo>
                  <a:lnTo>
                    <a:pt x="213" y="13"/>
                  </a:lnTo>
                  <a:lnTo>
                    <a:pt x="210" y="12"/>
                  </a:lnTo>
                  <a:lnTo>
                    <a:pt x="205" y="10"/>
                  </a:lnTo>
                  <a:lnTo>
                    <a:pt x="198" y="8"/>
                  </a:lnTo>
                  <a:lnTo>
                    <a:pt x="185" y="8"/>
                  </a:lnTo>
                  <a:lnTo>
                    <a:pt x="183" y="12"/>
                  </a:lnTo>
                  <a:lnTo>
                    <a:pt x="182" y="8"/>
                  </a:lnTo>
                  <a:lnTo>
                    <a:pt x="177" y="8"/>
                  </a:lnTo>
                  <a:lnTo>
                    <a:pt x="172" y="13"/>
                  </a:lnTo>
                  <a:close/>
                  <a:moveTo>
                    <a:pt x="148" y="87"/>
                  </a:moveTo>
                  <a:lnTo>
                    <a:pt x="148" y="105"/>
                  </a:lnTo>
                  <a:lnTo>
                    <a:pt x="138" y="102"/>
                  </a:lnTo>
                  <a:lnTo>
                    <a:pt x="138" y="97"/>
                  </a:lnTo>
                  <a:lnTo>
                    <a:pt x="142" y="93"/>
                  </a:lnTo>
                  <a:lnTo>
                    <a:pt x="143" y="87"/>
                  </a:lnTo>
                  <a:lnTo>
                    <a:pt x="148" y="87"/>
                  </a:lnTo>
                  <a:close/>
                  <a:moveTo>
                    <a:pt x="138" y="172"/>
                  </a:moveTo>
                  <a:lnTo>
                    <a:pt x="138" y="175"/>
                  </a:lnTo>
                  <a:lnTo>
                    <a:pt x="133" y="175"/>
                  </a:lnTo>
                  <a:lnTo>
                    <a:pt x="135" y="180"/>
                  </a:lnTo>
                  <a:lnTo>
                    <a:pt x="140" y="182"/>
                  </a:lnTo>
                  <a:lnTo>
                    <a:pt x="140" y="197"/>
                  </a:lnTo>
                  <a:lnTo>
                    <a:pt x="135" y="198"/>
                  </a:lnTo>
                  <a:lnTo>
                    <a:pt x="132" y="202"/>
                  </a:lnTo>
                  <a:lnTo>
                    <a:pt x="128" y="207"/>
                  </a:lnTo>
                  <a:lnTo>
                    <a:pt x="127" y="215"/>
                  </a:lnTo>
                  <a:lnTo>
                    <a:pt x="127" y="217"/>
                  </a:lnTo>
                  <a:lnTo>
                    <a:pt x="135" y="218"/>
                  </a:lnTo>
                  <a:lnTo>
                    <a:pt x="135" y="226"/>
                  </a:lnTo>
                  <a:lnTo>
                    <a:pt x="125" y="233"/>
                  </a:lnTo>
                  <a:lnTo>
                    <a:pt x="123" y="226"/>
                  </a:lnTo>
                  <a:lnTo>
                    <a:pt x="118" y="223"/>
                  </a:lnTo>
                  <a:lnTo>
                    <a:pt x="117" y="223"/>
                  </a:lnTo>
                  <a:lnTo>
                    <a:pt x="115" y="226"/>
                  </a:lnTo>
                  <a:lnTo>
                    <a:pt x="112" y="223"/>
                  </a:lnTo>
                  <a:lnTo>
                    <a:pt x="110" y="223"/>
                  </a:lnTo>
                  <a:lnTo>
                    <a:pt x="108" y="226"/>
                  </a:lnTo>
                  <a:lnTo>
                    <a:pt x="108" y="223"/>
                  </a:lnTo>
                  <a:lnTo>
                    <a:pt x="103" y="223"/>
                  </a:lnTo>
                  <a:lnTo>
                    <a:pt x="102" y="215"/>
                  </a:lnTo>
                  <a:lnTo>
                    <a:pt x="100" y="210"/>
                  </a:lnTo>
                  <a:lnTo>
                    <a:pt x="98" y="207"/>
                  </a:lnTo>
                  <a:lnTo>
                    <a:pt x="97" y="205"/>
                  </a:lnTo>
                  <a:lnTo>
                    <a:pt x="97" y="212"/>
                  </a:lnTo>
                  <a:lnTo>
                    <a:pt x="95" y="212"/>
                  </a:lnTo>
                  <a:lnTo>
                    <a:pt x="93" y="205"/>
                  </a:lnTo>
                  <a:lnTo>
                    <a:pt x="90" y="202"/>
                  </a:lnTo>
                  <a:lnTo>
                    <a:pt x="90" y="198"/>
                  </a:lnTo>
                  <a:lnTo>
                    <a:pt x="97" y="197"/>
                  </a:lnTo>
                  <a:lnTo>
                    <a:pt x="103" y="202"/>
                  </a:lnTo>
                  <a:lnTo>
                    <a:pt x="107" y="202"/>
                  </a:lnTo>
                  <a:lnTo>
                    <a:pt x="107" y="197"/>
                  </a:lnTo>
                  <a:lnTo>
                    <a:pt x="103" y="193"/>
                  </a:lnTo>
                  <a:lnTo>
                    <a:pt x="108" y="193"/>
                  </a:lnTo>
                  <a:lnTo>
                    <a:pt x="108" y="198"/>
                  </a:lnTo>
                  <a:lnTo>
                    <a:pt x="105" y="215"/>
                  </a:lnTo>
                  <a:lnTo>
                    <a:pt x="108" y="215"/>
                  </a:lnTo>
                  <a:lnTo>
                    <a:pt x="110" y="217"/>
                  </a:lnTo>
                  <a:lnTo>
                    <a:pt x="112" y="217"/>
                  </a:lnTo>
                  <a:lnTo>
                    <a:pt x="112" y="208"/>
                  </a:lnTo>
                  <a:lnTo>
                    <a:pt x="110" y="205"/>
                  </a:lnTo>
                  <a:lnTo>
                    <a:pt x="113" y="202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0" y="208"/>
                  </a:lnTo>
                  <a:lnTo>
                    <a:pt x="123" y="208"/>
                  </a:lnTo>
                  <a:lnTo>
                    <a:pt x="122" y="187"/>
                  </a:lnTo>
                  <a:lnTo>
                    <a:pt x="122" y="178"/>
                  </a:lnTo>
                  <a:lnTo>
                    <a:pt x="123" y="178"/>
                  </a:lnTo>
                  <a:lnTo>
                    <a:pt x="127" y="180"/>
                  </a:lnTo>
                  <a:lnTo>
                    <a:pt x="133" y="172"/>
                  </a:lnTo>
                  <a:lnTo>
                    <a:pt x="138" y="172"/>
                  </a:lnTo>
                  <a:close/>
                  <a:moveTo>
                    <a:pt x="103" y="256"/>
                  </a:moveTo>
                  <a:lnTo>
                    <a:pt x="103" y="260"/>
                  </a:lnTo>
                  <a:lnTo>
                    <a:pt x="98" y="260"/>
                  </a:lnTo>
                  <a:lnTo>
                    <a:pt x="98" y="251"/>
                  </a:lnTo>
                  <a:lnTo>
                    <a:pt x="103" y="256"/>
                  </a:lnTo>
                  <a:close/>
                  <a:moveTo>
                    <a:pt x="97" y="263"/>
                  </a:moveTo>
                  <a:lnTo>
                    <a:pt x="97" y="266"/>
                  </a:lnTo>
                  <a:lnTo>
                    <a:pt x="90" y="266"/>
                  </a:lnTo>
                  <a:lnTo>
                    <a:pt x="90" y="260"/>
                  </a:lnTo>
                  <a:lnTo>
                    <a:pt x="92" y="256"/>
                  </a:lnTo>
                  <a:lnTo>
                    <a:pt x="97" y="263"/>
                  </a:lnTo>
                  <a:close/>
                  <a:moveTo>
                    <a:pt x="113" y="260"/>
                  </a:moveTo>
                  <a:lnTo>
                    <a:pt x="113" y="270"/>
                  </a:lnTo>
                  <a:lnTo>
                    <a:pt x="120" y="270"/>
                  </a:lnTo>
                  <a:lnTo>
                    <a:pt x="125" y="275"/>
                  </a:lnTo>
                  <a:lnTo>
                    <a:pt x="128" y="281"/>
                  </a:lnTo>
                  <a:lnTo>
                    <a:pt x="128" y="290"/>
                  </a:lnTo>
                  <a:lnTo>
                    <a:pt x="125" y="293"/>
                  </a:lnTo>
                  <a:lnTo>
                    <a:pt x="123" y="303"/>
                  </a:lnTo>
                  <a:lnTo>
                    <a:pt x="117" y="303"/>
                  </a:lnTo>
                  <a:lnTo>
                    <a:pt x="107" y="295"/>
                  </a:lnTo>
                  <a:lnTo>
                    <a:pt x="103" y="281"/>
                  </a:lnTo>
                  <a:lnTo>
                    <a:pt x="110" y="275"/>
                  </a:lnTo>
                  <a:lnTo>
                    <a:pt x="107" y="260"/>
                  </a:lnTo>
                  <a:lnTo>
                    <a:pt x="113" y="2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2062" name="Freeform 23"/>
            <p:cNvSpPr>
              <a:spLocks noEditPoints="1"/>
            </p:cNvSpPr>
            <p:nvPr/>
          </p:nvSpPr>
          <p:spPr bwMode="auto">
            <a:xfrm>
              <a:off x="2875" y="411"/>
              <a:ext cx="292" cy="373"/>
            </a:xfrm>
            <a:custGeom>
              <a:avLst/>
              <a:gdLst>
                <a:gd name="T0" fmla="*/ 182 w 292"/>
                <a:gd name="T1" fmla="*/ 62 h 373"/>
                <a:gd name="T2" fmla="*/ 177 w 292"/>
                <a:gd name="T3" fmla="*/ 233 h 373"/>
                <a:gd name="T4" fmla="*/ 160 w 292"/>
                <a:gd name="T5" fmla="*/ 293 h 373"/>
                <a:gd name="T6" fmla="*/ 200 w 292"/>
                <a:gd name="T7" fmla="*/ 301 h 373"/>
                <a:gd name="T8" fmla="*/ 192 w 292"/>
                <a:gd name="T9" fmla="*/ 318 h 373"/>
                <a:gd name="T10" fmla="*/ 163 w 292"/>
                <a:gd name="T11" fmla="*/ 315 h 373"/>
                <a:gd name="T12" fmla="*/ 150 w 292"/>
                <a:gd name="T13" fmla="*/ 363 h 373"/>
                <a:gd name="T14" fmla="*/ 238 w 292"/>
                <a:gd name="T15" fmla="*/ 373 h 373"/>
                <a:gd name="T16" fmla="*/ 237 w 292"/>
                <a:gd name="T17" fmla="*/ 360 h 373"/>
                <a:gd name="T18" fmla="*/ 240 w 292"/>
                <a:gd name="T19" fmla="*/ 336 h 373"/>
                <a:gd name="T20" fmla="*/ 247 w 292"/>
                <a:gd name="T21" fmla="*/ 320 h 373"/>
                <a:gd name="T22" fmla="*/ 245 w 292"/>
                <a:gd name="T23" fmla="*/ 246 h 373"/>
                <a:gd name="T24" fmla="*/ 233 w 292"/>
                <a:gd name="T25" fmla="*/ 183 h 373"/>
                <a:gd name="T26" fmla="*/ 240 w 292"/>
                <a:gd name="T27" fmla="*/ 175 h 373"/>
                <a:gd name="T28" fmla="*/ 262 w 292"/>
                <a:gd name="T29" fmla="*/ 117 h 373"/>
                <a:gd name="T30" fmla="*/ 270 w 292"/>
                <a:gd name="T31" fmla="*/ 20 h 373"/>
                <a:gd name="T32" fmla="*/ 222 w 292"/>
                <a:gd name="T33" fmla="*/ 17 h 373"/>
                <a:gd name="T34" fmla="*/ 25 w 292"/>
                <a:gd name="T35" fmla="*/ 0 h 373"/>
                <a:gd name="T36" fmla="*/ 38 w 292"/>
                <a:gd name="T37" fmla="*/ 68 h 373"/>
                <a:gd name="T38" fmla="*/ 35 w 292"/>
                <a:gd name="T39" fmla="*/ 197 h 373"/>
                <a:gd name="T40" fmla="*/ 52 w 292"/>
                <a:gd name="T41" fmla="*/ 192 h 373"/>
                <a:gd name="T42" fmla="*/ 65 w 292"/>
                <a:gd name="T43" fmla="*/ 205 h 373"/>
                <a:gd name="T44" fmla="*/ 37 w 292"/>
                <a:gd name="T45" fmla="*/ 215 h 373"/>
                <a:gd name="T46" fmla="*/ 27 w 292"/>
                <a:gd name="T47" fmla="*/ 226 h 373"/>
                <a:gd name="T48" fmla="*/ 25 w 292"/>
                <a:gd name="T49" fmla="*/ 270 h 373"/>
                <a:gd name="T50" fmla="*/ 47 w 292"/>
                <a:gd name="T51" fmla="*/ 276 h 373"/>
                <a:gd name="T52" fmla="*/ 60 w 292"/>
                <a:gd name="T53" fmla="*/ 303 h 373"/>
                <a:gd name="T54" fmla="*/ 43 w 292"/>
                <a:gd name="T55" fmla="*/ 291 h 373"/>
                <a:gd name="T56" fmla="*/ 37 w 292"/>
                <a:gd name="T57" fmla="*/ 306 h 373"/>
                <a:gd name="T58" fmla="*/ 0 w 292"/>
                <a:gd name="T59" fmla="*/ 336 h 373"/>
                <a:gd name="T60" fmla="*/ 27 w 292"/>
                <a:gd name="T61" fmla="*/ 343 h 373"/>
                <a:gd name="T62" fmla="*/ 53 w 292"/>
                <a:gd name="T63" fmla="*/ 348 h 373"/>
                <a:gd name="T64" fmla="*/ 75 w 292"/>
                <a:gd name="T65" fmla="*/ 346 h 373"/>
                <a:gd name="T66" fmla="*/ 62 w 292"/>
                <a:gd name="T67" fmla="*/ 323 h 373"/>
                <a:gd name="T68" fmla="*/ 82 w 292"/>
                <a:gd name="T69" fmla="*/ 291 h 373"/>
                <a:gd name="T70" fmla="*/ 103 w 292"/>
                <a:gd name="T71" fmla="*/ 316 h 373"/>
                <a:gd name="T72" fmla="*/ 135 w 292"/>
                <a:gd name="T73" fmla="*/ 208 h 373"/>
                <a:gd name="T74" fmla="*/ 142 w 292"/>
                <a:gd name="T75" fmla="*/ 152 h 373"/>
                <a:gd name="T76" fmla="*/ 113 w 292"/>
                <a:gd name="T77" fmla="*/ 70 h 373"/>
                <a:gd name="T78" fmla="*/ 137 w 292"/>
                <a:gd name="T79" fmla="*/ 45 h 373"/>
                <a:gd name="T80" fmla="*/ 102 w 292"/>
                <a:gd name="T81" fmla="*/ 2 h 373"/>
                <a:gd name="T82" fmla="*/ 217 w 292"/>
                <a:gd name="T83" fmla="*/ 112 h 373"/>
                <a:gd name="T84" fmla="*/ 67 w 292"/>
                <a:gd name="T85" fmla="*/ 180 h 373"/>
                <a:gd name="T86" fmla="*/ 197 w 292"/>
                <a:gd name="T87" fmla="*/ 218 h 373"/>
                <a:gd name="T88" fmla="*/ 198 w 292"/>
                <a:gd name="T89" fmla="*/ 226 h 373"/>
                <a:gd name="T90" fmla="*/ 57 w 292"/>
                <a:gd name="T91" fmla="*/ 228 h 373"/>
                <a:gd name="T92" fmla="*/ 88 w 292"/>
                <a:gd name="T93" fmla="*/ 251 h 373"/>
                <a:gd name="T94" fmla="*/ 175 w 292"/>
                <a:gd name="T95" fmla="*/ 285 h 373"/>
                <a:gd name="T96" fmla="*/ 142 w 292"/>
                <a:gd name="T97" fmla="*/ 318 h 373"/>
                <a:gd name="T98" fmla="*/ 45 w 292"/>
                <a:gd name="T99" fmla="*/ 316 h 373"/>
                <a:gd name="T100" fmla="*/ 93 w 292"/>
                <a:gd name="T101" fmla="*/ 325 h 373"/>
                <a:gd name="T102" fmla="*/ 90 w 292"/>
                <a:gd name="T103" fmla="*/ 328 h 373"/>
                <a:gd name="T104" fmla="*/ 115 w 292"/>
                <a:gd name="T105" fmla="*/ 340 h 373"/>
                <a:gd name="T106" fmla="*/ 98 w 292"/>
                <a:gd name="T107" fmla="*/ 353 h 373"/>
                <a:gd name="T108" fmla="*/ 70 w 292"/>
                <a:gd name="T109" fmla="*/ 360 h 37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92" h="373">
                  <a:moveTo>
                    <a:pt x="172" y="18"/>
                  </a:moveTo>
                  <a:lnTo>
                    <a:pt x="168" y="33"/>
                  </a:lnTo>
                  <a:lnTo>
                    <a:pt x="167" y="48"/>
                  </a:lnTo>
                  <a:lnTo>
                    <a:pt x="173" y="52"/>
                  </a:lnTo>
                  <a:lnTo>
                    <a:pt x="178" y="57"/>
                  </a:lnTo>
                  <a:lnTo>
                    <a:pt x="182" y="58"/>
                  </a:lnTo>
                  <a:lnTo>
                    <a:pt x="182" y="62"/>
                  </a:lnTo>
                  <a:lnTo>
                    <a:pt x="175" y="135"/>
                  </a:lnTo>
                  <a:lnTo>
                    <a:pt x="173" y="187"/>
                  </a:lnTo>
                  <a:lnTo>
                    <a:pt x="170" y="190"/>
                  </a:lnTo>
                  <a:lnTo>
                    <a:pt x="170" y="212"/>
                  </a:lnTo>
                  <a:lnTo>
                    <a:pt x="182" y="240"/>
                  </a:lnTo>
                  <a:lnTo>
                    <a:pt x="177" y="240"/>
                  </a:lnTo>
                  <a:lnTo>
                    <a:pt x="177" y="233"/>
                  </a:lnTo>
                  <a:lnTo>
                    <a:pt x="173" y="233"/>
                  </a:lnTo>
                  <a:lnTo>
                    <a:pt x="170" y="233"/>
                  </a:lnTo>
                  <a:lnTo>
                    <a:pt x="168" y="236"/>
                  </a:lnTo>
                  <a:lnTo>
                    <a:pt x="167" y="240"/>
                  </a:lnTo>
                  <a:lnTo>
                    <a:pt x="165" y="246"/>
                  </a:lnTo>
                  <a:lnTo>
                    <a:pt x="165" y="275"/>
                  </a:lnTo>
                  <a:lnTo>
                    <a:pt x="160" y="293"/>
                  </a:lnTo>
                  <a:lnTo>
                    <a:pt x="167" y="303"/>
                  </a:lnTo>
                  <a:lnTo>
                    <a:pt x="172" y="296"/>
                  </a:lnTo>
                  <a:lnTo>
                    <a:pt x="182" y="301"/>
                  </a:lnTo>
                  <a:lnTo>
                    <a:pt x="188" y="303"/>
                  </a:lnTo>
                  <a:lnTo>
                    <a:pt x="187" y="308"/>
                  </a:lnTo>
                  <a:lnTo>
                    <a:pt x="190" y="308"/>
                  </a:lnTo>
                  <a:lnTo>
                    <a:pt x="200" y="301"/>
                  </a:lnTo>
                  <a:lnTo>
                    <a:pt x="213" y="298"/>
                  </a:lnTo>
                  <a:lnTo>
                    <a:pt x="213" y="315"/>
                  </a:lnTo>
                  <a:lnTo>
                    <a:pt x="203" y="326"/>
                  </a:lnTo>
                  <a:lnTo>
                    <a:pt x="202" y="325"/>
                  </a:lnTo>
                  <a:lnTo>
                    <a:pt x="200" y="321"/>
                  </a:lnTo>
                  <a:lnTo>
                    <a:pt x="197" y="325"/>
                  </a:lnTo>
                  <a:lnTo>
                    <a:pt x="192" y="318"/>
                  </a:lnTo>
                  <a:lnTo>
                    <a:pt x="188" y="318"/>
                  </a:lnTo>
                  <a:lnTo>
                    <a:pt x="185" y="326"/>
                  </a:lnTo>
                  <a:lnTo>
                    <a:pt x="182" y="320"/>
                  </a:lnTo>
                  <a:lnTo>
                    <a:pt x="170" y="325"/>
                  </a:lnTo>
                  <a:lnTo>
                    <a:pt x="165" y="321"/>
                  </a:lnTo>
                  <a:lnTo>
                    <a:pt x="162" y="318"/>
                  </a:lnTo>
                  <a:lnTo>
                    <a:pt x="163" y="315"/>
                  </a:lnTo>
                  <a:lnTo>
                    <a:pt x="158" y="315"/>
                  </a:lnTo>
                  <a:lnTo>
                    <a:pt x="147" y="330"/>
                  </a:lnTo>
                  <a:lnTo>
                    <a:pt x="145" y="335"/>
                  </a:lnTo>
                  <a:lnTo>
                    <a:pt x="143" y="331"/>
                  </a:lnTo>
                  <a:lnTo>
                    <a:pt x="138" y="338"/>
                  </a:lnTo>
                  <a:lnTo>
                    <a:pt x="137" y="350"/>
                  </a:lnTo>
                  <a:lnTo>
                    <a:pt x="150" y="363"/>
                  </a:lnTo>
                  <a:lnTo>
                    <a:pt x="163" y="365"/>
                  </a:lnTo>
                  <a:lnTo>
                    <a:pt x="177" y="365"/>
                  </a:lnTo>
                  <a:lnTo>
                    <a:pt x="190" y="366"/>
                  </a:lnTo>
                  <a:lnTo>
                    <a:pt x="207" y="368"/>
                  </a:lnTo>
                  <a:lnTo>
                    <a:pt x="222" y="368"/>
                  </a:lnTo>
                  <a:lnTo>
                    <a:pt x="238" y="370"/>
                  </a:lnTo>
                  <a:lnTo>
                    <a:pt x="238" y="373"/>
                  </a:lnTo>
                  <a:lnTo>
                    <a:pt x="242" y="373"/>
                  </a:lnTo>
                  <a:lnTo>
                    <a:pt x="252" y="368"/>
                  </a:lnTo>
                  <a:lnTo>
                    <a:pt x="252" y="365"/>
                  </a:lnTo>
                  <a:lnTo>
                    <a:pt x="250" y="361"/>
                  </a:lnTo>
                  <a:lnTo>
                    <a:pt x="248" y="361"/>
                  </a:lnTo>
                  <a:lnTo>
                    <a:pt x="245" y="365"/>
                  </a:lnTo>
                  <a:lnTo>
                    <a:pt x="237" y="360"/>
                  </a:lnTo>
                  <a:lnTo>
                    <a:pt x="232" y="350"/>
                  </a:lnTo>
                  <a:lnTo>
                    <a:pt x="233" y="341"/>
                  </a:lnTo>
                  <a:lnTo>
                    <a:pt x="237" y="341"/>
                  </a:lnTo>
                  <a:lnTo>
                    <a:pt x="243" y="348"/>
                  </a:lnTo>
                  <a:lnTo>
                    <a:pt x="243" y="345"/>
                  </a:lnTo>
                  <a:lnTo>
                    <a:pt x="240" y="340"/>
                  </a:lnTo>
                  <a:lnTo>
                    <a:pt x="240" y="336"/>
                  </a:lnTo>
                  <a:lnTo>
                    <a:pt x="243" y="333"/>
                  </a:lnTo>
                  <a:lnTo>
                    <a:pt x="255" y="338"/>
                  </a:lnTo>
                  <a:lnTo>
                    <a:pt x="257" y="338"/>
                  </a:lnTo>
                  <a:lnTo>
                    <a:pt x="255" y="331"/>
                  </a:lnTo>
                  <a:lnTo>
                    <a:pt x="252" y="325"/>
                  </a:lnTo>
                  <a:lnTo>
                    <a:pt x="248" y="323"/>
                  </a:lnTo>
                  <a:lnTo>
                    <a:pt x="247" y="320"/>
                  </a:lnTo>
                  <a:lnTo>
                    <a:pt x="245" y="320"/>
                  </a:lnTo>
                  <a:lnTo>
                    <a:pt x="243" y="315"/>
                  </a:lnTo>
                  <a:lnTo>
                    <a:pt x="243" y="306"/>
                  </a:lnTo>
                  <a:lnTo>
                    <a:pt x="243" y="296"/>
                  </a:lnTo>
                  <a:lnTo>
                    <a:pt x="243" y="283"/>
                  </a:lnTo>
                  <a:lnTo>
                    <a:pt x="243" y="265"/>
                  </a:lnTo>
                  <a:lnTo>
                    <a:pt x="245" y="246"/>
                  </a:lnTo>
                  <a:lnTo>
                    <a:pt x="247" y="223"/>
                  </a:lnTo>
                  <a:lnTo>
                    <a:pt x="237" y="228"/>
                  </a:lnTo>
                  <a:lnTo>
                    <a:pt x="225" y="233"/>
                  </a:lnTo>
                  <a:lnTo>
                    <a:pt x="212" y="221"/>
                  </a:lnTo>
                  <a:lnTo>
                    <a:pt x="213" y="213"/>
                  </a:lnTo>
                  <a:lnTo>
                    <a:pt x="215" y="213"/>
                  </a:lnTo>
                  <a:lnTo>
                    <a:pt x="233" y="183"/>
                  </a:lnTo>
                  <a:lnTo>
                    <a:pt x="238" y="190"/>
                  </a:lnTo>
                  <a:lnTo>
                    <a:pt x="242" y="192"/>
                  </a:lnTo>
                  <a:lnTo>
                    <a:pt x="243" y="188"/>
                  </a:lnTo>
                  <a:lnTo>
                    <a:pt x="242" y="183"/>
                  </a:lnTo>
                  <a:lnTo>
                    <a:pt x="238" y="182"/>
                  </a:lnTo>
                  <a:lnTo>
                    <a:pt x="238" y="178"/>
                  </a:lnTo>
                  <a:lnTo>
                    <a:pt x="240" y="175"/>
                  </a:lnTo>
                  <a:lnTo>
                    <a:pt x="252" y="180"/>
                  </a:lnTo>
                  <a:lnTo>
                    <a:pt x="253" y="168"/>
                  </a:lnTo>
                  <a:lnTo>
                    <a:pt x="258" y="160"/>
                  </a:lnTo>
                  <a:lnTo>
                    <a:pt x="260" y="147"/>
                  </a:lnTo>
                  <a:lnTo>
                    <a:pt x="258" y="143"/>
                  </a:lnTo>
                  <a:lnTo>
                    <a:pt x="260" y="143"/>
                  </a:lnTo>
                  <a:lnTo>
                    <a:pt x="262" y="117"/>
                  </a:lnTo>
                  <a:lnTo>
                    <a:pt x="268" y="78"/>
                  </a:lnTo>
                  <a:lnTo>
                    <a:pt x="270" y="68"/>
                  </a:lnTo>
                  <a:lnTo>
                    <a:pt x="283" y="70"/>
                  </a:lnTo>
                  <a:lnTo>
                    <a:pt x="292" y="65"/>
                  </a:lnTo>
                  <a:lnTo>
                    <a:pt x="290" y="40"/>
                  </a:lnTo>
                  <a:lnTo>
                    <a:pt x="287" y="22"/>
                  </a:lnTo>
                  <a:lnTo>
                    <a:pt x="270" y="20"/>
                  </a:lnTo>
                  <a:lnTo>
                    <a:pt x="253" y="20"/>
                  </a:lnTo>
                  <a:lnTo>
                    <a:pt x="242" y="15"/>
                  </a:lnTo>
                  <a:lnTo>
                    <a:pt x="242" y="18"/>
                  </a:lnTo>
                  <a:lnTo>
                    <a:pt x="237" y="18"/>
                  </a:lnTo>
                  <a:lnTo>
                    <a:pt x="228" y="13"/>
                  </a:lnTo>
                  <a:lnTo>
                    <a:pt x="225" y="13"/>
                  </a:lnTo>
                  <a:lnTo>
                    <a:pt x="222" y="17"/>
                  </a:lnTo>
                  <a:lnTo>
                    <a:pt x="207" y="13"/>
                  </a:lnTo>
                  <a:lnTo>
                    <a:pt x="193" y="10"/>
                  </a:lnTo>
                  <a:lnTo>
                    <a:pt x="178" y="5"/>
                  </a:lnTo>
                  <a:lnTo>
                    <a:pt x="172" y="18"/>
                  </a:lnTo>
                  <a:close/>
                  <a:moveTo>
                    <a:pt x="57" y="2"/>
                  </a:moveTo>
                  <a:lnTo>
                    <a:pt x="38" y="7"/>
                  </a:lnTo>
                  <a:lnTo>
                    <a:pt x="25" y="0"/>
                  </a:lnTo>
                  <a:lnTo>
                    <a:pt x="18" y="45"/>
                  </a:lnTo>
                  <a:lnTo>
                    <a:pt x="18" y="48"/>
                  </a:lnTo>
                  <a:lnTo>
                    <a:pt x="20" y="52"/>
                  </a:lnTo>
                  <a:lnTo>
                    <a:pt x="32" y="48"/>
                  </a:lnTo>
                  <a:lnTo>
                    <a:pt x="37" y="52"/>
                  </a:lnTo>
                  <a:lnTo>
                    <a:pt x="38" y="57"/>
                  </a:lnTo>
                  <a:lnTo>
                    <a:pt x="38" y="68"/>
                  </a:lnTo>
                  <a:lnTo>
                    <a:pt x="35" y="83"/>
                  </a:lnTo>
                  <a:lnTo>
                    <a:pt x="42" y="90"/>
                  </a:lnTo>
                  <a:lnTo>
                    <a:pt x="30" y="117"/>
                  </a:lnTo>
                  <a:lnTo>
                    <a:pt x="30" y="120"/>
                  </a:lnTo>
                  <a:lnTo>
                    <a:pt x="33" y="123"/>
                  </a:lnTo>
                  <a:lnTo>
                    <a:pt x="28" y="153"/>
                  </a:lnTo>
                  <a:lnTo>
                    <a:pt x="35" y="197"/>
                  </a:lnTo>
                  <a:lnTo>
                    <a:pt x="40" y="197"/>
                  </a:lnTo>
                  <a:lnTo>
                    <a:pt x="50" y="180"/>
                  </a:lnTo>
                  <a:lnTo>
                    <a:pt x="53" y="180"/>
                  </a:lnTo>
                  <a:lnTo>
                    <a:pt x="55" y="182"/>
                  </a:lnTo>
                  <a:lnTo>
                    <a:pt x="55" y="180"/>
                  </a:lnTo>
                  <a:lnTo>
                    <a:pt x="62" y="188"/>
                  </a:lnTo>
                  <a:lnTo>
                    <a:pt x="52" y="192"/>
                  </a:lnTo>
                  <a:lnTo>
                    <a:pt x="52" y="200"/>
                  </a:lnTo>
                  <a:lnTo>
                    <a:pt x="63" y="198"/>
                  </a:lnTo>
                  <a:lnTo>
                    <a:pt x="65" y="198"/>
                  </a:lnTo>
                  <a:lnTo>
                    <a:pt x="67" y="208"/>
                  </a:lnTo>
                  <a:lnTo>
                    <a:pt x="67" y="210"/>
                  </a:lnTo>
                  <a:lnTo>
                    <a:pt x="63" y="210"/>
                  </a:lnTo>
                  <a:lnTo>
                    <a:pt x="65" y="205"/>
                  </a:lnTo>
                  <a:lnTo>
                    <a:pt x="48" y="218"/>
                  </a:lnTo>
                  <a:lnTo>
                    <a:pt x="45" y="218"/>
                  </a:lnTo>
                  <a:lnTo>
                    <a:pt x="48" y="216"/>
                  </a:lnTo>
                  <a:lnTo>
                    <a:pt x="43" y="208"/>
                  </a:lnTo>
                  <a:lnTo>
                    <a:pt x="38" y="208"/>
                  </a:lnTo>
                  <a:lnTo>
                    <a:pt x="37" y="212"/>
                  </a:lnTo>
                  <a:lnTo>
                    <a:pt x="37" y="215"/>
                  </a:lnTo>
                  <a:lnTo>
                    <a:pt x="38" y="218"/>
                  </a:lnTo>
                  <a:lnTo>
                    <a:pt x="38" y="221"/>
                  </a:lnTo>
                  <a:lnTo>
                    <a:pt x="32" y="218"/>
                  </a:lnTo>
                  <a:lnTo>
                    <a:pt x="30" y="212"/>
                  </a:lnTo>
                  <a:lnTo>
                    <a:pt x="25" y="212"/>
                  </a:lnTo>
                  <a:lnTo>
                    <a:pt x="25" y="223"/>
                  </a:lnTo>
                  <a:lnTo>
                    <a:pt x="27" y="226"/>
                  </a:lnTo>
                  <a:lnTo>
                    <a:pt x="32" y="228"/>
                  </a:lnTo>
                  <a:lnTo>
                    <a:pt x="33" y="233"/>
                  </a:lnTo>
                  <a:lnTo>
                    <a:pt x="30" y="235"/>
                  </a:lnTo>
                  <a:lnTo>
                    <a:pt x="27" y="240"/>
                  </a:lnTo>
                  <a:lnTo>
                    <a:pt x="23" y="250"/>
                  </a:lnTo>
                  <a:lnTo>
                    <a:pt x="20" y="263"/>
                  </a:lnTo>
                  <a:lnTo>
                    <a:pt x="25" y="270"/>
                  </a:lnTo>
                  <a:lnTo>
                    <a:pt x="32" y="270"/>
                  </a:lnTo>
                  <a:lnTo>
                    <a:pt x="35" y="268"/>
                  </a:lnTo>
                  <a:lnTo>
                    <a:pt x="37" y="261"/>
                  </a:lnTo>
                  <a:lnTo>
                    <a:pt x="38" y="261"/>
                  </a:lnTo>
                  <a:lnTo>
                    <a:pt x="40" y="270"/>
                  </a:lnTo>
                  <a:lnTo>
                    <a:pt x="43" y="271"/>
                  </a:lnTo>
                  <a:lnTo>
                    <a:pt x="47" y="276"/>
                  </a:lnTo>
                  <a:lnTo>
                    <a:pt x="48" y="281"/>
                  </a:lnTo>
                  <a:lnTo>
                    <a:pt x="48" y="290"/>
                  </a:lnTo>
                  <a:lnTo>
                    <a:pt x="53" y="290"/>
                  </a:lnTo>
                  <a:lnTo>
                    <a:pt x="55" y="286"/>
                  </a:lnTo>
                  <a:lnTo>
                    <a:pt x="57" y="296"/>
                  </a:lnTo>
                  <a:lnTo>
                    <a:pt x="60" y="300"/>
                  </a:lnTo>
                  <a:lnTo>
                    <a:pt x="60" y="303"/>
                  </a:lnTo>
                  <a:lnTo>
                    <a:pt x="58" y="301"/>
                  </a:lnTo>
                  <a:lnTo>
                    <a:pt x="57" y="298"/>
                  </a:lnTo>
                  <a:lnTo>
                    <a:pt x="55" y="298"/>
                  </a:lnTo>
                  <a:lnTo>
                    <a:pt x="52" y="305"/>
                  </a:lnTo>
                  <a:lnTo>
                    <a:pt x="50" y="308"/>
                  </a:lnTo>
                  <a:lnTo>
                    <a:pt x="47" y="308"/>
                  </a:lnTo>
                  <a:lnTo>
                    <a:pt x="43" y="291"/>
                  </a:lnTo>
                  <a:lnTo>
                    <a:pt x="42" y="291"/>
                  </a:lnTo>
                  <a:lnTo>
                    <a:pt x="38" y="295"/>
                  </a:lnTo>
                  <a:lnTo>
                    <a:pt x="42" y="313"/>
                  </a:lnTo>
                  <a:lnTo>
                    <a:pt x="40" y="313"/>
                  </a:lnTo>
                  <a:lnTo>
                    <a:pt x="38" y="316"/>
                  </a:lnTo>
                  <a:lnTo>
                    <a:pt x="35" y="316"/>
                  </a:lnTo>
                  <a:lnTo>
                    <a:pt x="37" y="306"/>
                  </a:lnTo>
                  <a:lnTo>
                    <a:pt x="33" y="306"/>
                  </a:lnTo>
                  <a:lnTo>
                    <a:pt x="23" y="325"/>
                  </a:lnTo>
                  <a:lnTo>
                    <a:pt x="20" y="321"/>
                  </a:lnTo>
                  <a:lnTo>
                    <a:pt x="18" y="311"/>
                  </a:lnTo>
                  <a:lnTo>
                    <a:pt x="7" y="311"/>
                  </a:lnTo>
                  <a:lnTo>
                    <a:pt x="0" y="320"/>
                  </a:lnTo>
                  <a:lnTo>
                    <a:pt x="0" y="336"/>
                  </a:lnTo>
                  <a:lnTo>
                    <a:pt x="5" y="345"/>
                  </a:lnTo>
                  <a:lnTo>
                    <a:pt x="12" y="351"/>
                  </a:lnTo>
                  <a:lnTo>
                    <a:pt x="20" y="348"/>
                  </a:lnTo>
                  <a:lnTo>
                    <a:pt x="20" y="355"/>
                  </a:lnTo>
                  <a:lnTo>
                    <a:pt x="23" y="351"/>
                  </a:lnTo>
                  <a:lnTo>
                    <a:pt x="25" y="343"/>
                  </a:lnTo>
                  <a:lnTo>
                    <a:pt x="27" y="343"/>
                  </a:lnTo>
                  <a:lnTo>
                    <a:pt x="30" y="346"/>
                  </a:lnTo>
                  <a:lnTo>
                    <a:pt x="32" y="356"/>
                  </a:lnTo>
                  <a:lnTo>
                    <a:pt x="35" y="358"/>
                  </a:lnTo>
                  <a:lnTo>
                    <a:pt x="42" y="358"/>
                  </a:lnTo>
                  <a:lnTo>
                    <a:pt x="55" y="353"/>
                  </a:lnTo>
                  <a:lnTo>
                    <a:pt x="55" y="348"/>
                  </a:lnTo>
                  <a:lnTo>
                    <a:pt x="53" y="348"/>
                  </a:lnTo>
                  <a:lnTo>
                    <a:pt x="52" y="350"/>
                  </a:lnTo>
                  <a:lnTo>
                    <a:pt x="52" y="345"/>
                  </a:lnTo>
                  <a:lnTo>
                    <a:pt x="57" y="341"/>
                  </a:lnTo>
                  <a:lnTo>
                    <a:pt x="58" y="331"/>
                  </a:lnTo>
                  <a:lnTo>
                    <a:pt x="63" y="333"/>
                  </a:lnTo>
                  <a:lnTo>
                    <a:pt x="73" y="346"/>
                  </a:lnTo>
                  <a:lnTo>
                    <a:pt x="75" y="346"/>
                  </a:lnTo>
                  <a:lnTo>
                    <a:pt x="75" y="340"/>
                  </a:lnTo>
                  <a:lnTo>
                    <a:pt x="70" y="338"/>
                  </a:lnTo>
                  <a:lnTo>
                    <a:pt x="70" y="333"/>
                  </a:lnTo>
                  <a:lnTo>
                    <a:pt x="73" y="333"/>
                  </a:lnTo>
                  <a:lnTo>
                    <a:pt x="75" y="321"/>
                  </a:lnTo>
                  <a:lnTo>
                    <a:pt x="73" y="321"/>
                  </a:lnTo>
                  <a:lnTo>
                    <a:pt x="62" y="323"/>
                  </a:lnTo>
                  <a:lnTo>
                    <a:pt x="62" y="321"/>
                  </a:lnTo>
                  <a:lnTo>
                    <a:pt x="60" y="316"/>
                  </a:lnTo>
                  <a:lnTo>
                    <a:pt x="60" y="315"/>
                  </a:lnTo>
                  <a:lnTo>
                    <a:pt x="70" y="311"/>
                  </a:lnTo>
                  <a:lnTo>
                    <a:pt x="80" y="303"/>
                  </a:lnTo>
                  <a:lnTo>
                    <a:pt x="77" y="296"/>
                  </a:lnTo>
                  <a:lnTo>
                    <a:pt x="82" y="291"/>
                  </a:lnTo>
                  <a:lnTo>
                    <a:pt x="80" y="300"/>
                  </a:lnTo>
                  <a:lnTo>
                    <a:pt x="87" y="301"/>
                  </a:lnTo>
                  <a:lnTo>
                    <a:pt x="88" y="288"/>
                  </a:lnTo>
                  <a:lnTo>
                    <a:pt x="100" y="308"/>
                  </a:lnTo>
                  <a:lnTo>
                    <a:pt x="97" y="311"/>
                  </a:lnTo>
                  <a:lnTo>
                    <a:pt x="102" y="316"/>
                  </a:lnTo>
                  <a:lnTo>
                    <a:pt x="103" y="316"/>
                  </a:lnTo>
                  <a:lnTo>
                    <a:pt x="100" y="298"/>
                  </a:lnTo>
                  <a:lnTo>
                    <a:pt x="105" y="271"/>
                  </a:lnTo>
                  <a:lnTo>
                    <a:pt x="108" y="238"/>
                  </a:lnTo>
                  <a:lnTo>
                    <a:pt x="102" y="235"/>
                  </a:lnTo>
                  <a:lnTo>
                    <a:pt x="110" y="208"/>
                  </a:lnTo>
                  <a:lnTo>
                    <a:pt x="123" y="208"/>
                  </a:lnTo>
                  <a:lnTo>
                    <a:pt x="135" y="208"/>
                  </a:lnTo>
                  <a:lnTo>
                    <a:pt x="148" y="207"/>
                  </a:lnTo>
                  <a:lnTo>
                    <a:pt x="153" y="208"/>
                  </a:lnTo>
                  <a:lnTo>
                    <a:pt x="163" y="200"/>
                  </a:lnTo>
                  <a:lnTo>
                    <a:pt x="162" y="182"/>
                  </a:lnTo>
                  <a:lnTo>
                    <a:pt x="167" y="167"/>
                  </a:lnTo>
                  <a:lnTo>
                    <a:pt x="158" y="153"/>
                  </a:lnTo>
                  <a:lnTo>
                    <a:pt x="142" y="152"/>
                  </a:lnTo>
                  <a:lnTo>
                    <a:pt x="125" y="150"/>
                  </a:lnTo>
                  <a:lnTo>
                    <a:pt x="110" y="148"/>
                  </a:lnTo>
                  <a:lnTo>
                    <a:pt x="112" y="115"/>
                  </a:lnTo>
                  <a:lnTo>
                    <a:pt x="113" y="78"/>
                  </a:lnTo>
                  <a:lnTo>
                    <a:pt x="115" y="80"/>
                  </a:lnTo>
                  <a:lnTo>
                    <a:pt x="115" y="73"/>
                  </a:lnTo>
                  <a:lnTo>
                    <a:pt x="113" y="70"/>
                  </a:lnTo>
                  <a:lnTo>
                    <a:pt x="115" y="70"/>
                  </a:lnTo>
                  <a:lnTo>
                    <a:pt x="117" y="67"/>
                  </a:lnTo>
                  <a:lnTo>
                    <a:pt x="118" y="60"/>
                  </a:lnTo>
                  <a:lnTo>
                    <a:pt x="120" y="52"/>
                  </a:lnTo>
                  <a:lnTo>
                    <a:pt x="127" y="52"/>
                  </a:lnTo>
                  <a:lnTo>
                    <a:pt x="132" y="48"/>
                  </a:lnTo>
                  <a:lnTo>
                    <a:pt x="137" y="45"/>
                  </a:lnTo>
                  <a:lnTo>
                    <a:pt x="137" y="38"/>
                  </a:lnTo>
                  <a:lnTo>
                    <a:pt x="135" y="28"/>
                  </a:lnTo>
                  <a:lnTo>
                    <a:pt x="140" y="13"/>
                  </a:lnTo>
                  <a:lnTo>
                    <a:pt x="135" y="3"/>
                  </a:lnTo>
                  <a:lnTo>
                    <a:pt x="125" y="7"/>
                  </a:lnTo>
                  <a:lnTo>
                    <a:pt x="117" y="2"/>
                  </a:lnTo>
                  <a:lnTo>
                    <a:pt x="102" y="2"/>
                  </a:lnTo>
                  <a:lnTo>
                    <a:pt x="88" y="0"/>
                  </a:lnTo>
                  <a:lnTo>
                    <a:pt x="75" y="0"/>
                  </a:lnTo>
                  <a:lnTo>
                    <a:pt x="73" y="3"/>
                  </a:lnTo>
                  <a:lnTo>
                    <a:pt x="73" y="0"/>
                  </a:lnTo>
                  <a:lnTo>
                    <a:pt x="57" y="2"/>
                  </a:lnTo>
                  <a:close/>
                  <a:moveTo>
                    <a:pt x="213" y="105"/>
                  </a:moveTo>
                  <a:lnTo>
                    <a:pt x="217" y="112"/>
                  </a:lnTo>
                  <a:lnTo>
                    <a:pt x="217" y="115"/>
                  </a:lnTo>
                  <a:lnTo>
                    <a:pt x="208" y="110"/>
                  </a:lnTo>
                  <a:lnTo>
                    <a:pt x="208" y="105"/>
                  </a:lnTo>
                  <a:lnTo>
                    <a:pt x="213" y="105"/>
                  </a:lnTo>
                  <a:close/>
                  <a:moveTo>
                    <a:pt x="63" y="173"/>
                  </a:moveTo>
                  <a:lnTo>
                    <a:pt x="67" y="177"/>
                  </a:lnTo>
                  <a:lnTo>
                    <a:pt x="67" y="180"/>
                  </a:lnTo>
                  <a:lnTo>
                    <a:pt x="63" y="183"/>
                  </a:lnTo>
                  <a:lnTo>
                    <a:pt x="62" y="182"/>
                  </a:lnTo>
                  <a:lnTo>
                    <a:pt x="60" y="180"/>
                  </a:lnTo>
                  <a:lnTo>
                    <a:pt x="60" y="177"/>
                  </a:lnTo>
                  <a:lnTo>
                    <a:pt x="62" y="173"/>
                  </a:lnTo>
                  <a:lnTo>
                    <a:pt x="63" y="173"/>
                  </a:lnTo>
                  <a:close/>
                  <a:moveTo>
                    <a:pt x="197" y="218"/>
                  </a:moveTo>
                  <a:lnTo>
                    <a:pt x="210" y="203"/>
                  </a:lnTo>
                  <a:lnTo>
                    <a:pt x="207" y="212"/>
                  </a:lnTo>
                  <a:lnTo>
                    <a:pt x="207" y="215"/>
                  </a:lnTo>
                  <a:lnTo>
                    <a:pt x="208" y="218"/>
                  </a:lnTo>
                  <a:lnTo>
                    <a:pt x="205" y="226"/>
                  </a:lnTo>
                  <a:lnTo>
                    <a:pt x="205" y="230"/>
                  </a:lnTo>
                  <a:lnTo>
                    <a:pt x="198" y="226"/>
                  </a:lnTo>
                  <a:lnTo>
                    <a:pt x="190" y="231"/>
                  </a:lnTo>
                  <a:lnTo>
                    <a:pt x="188" y="238"/>
                  </a:lnTo>
                  <a:lnTo>
                    <a:pt x="187" y="238"/>
                  </a:lnTo>
                  <a:lnTo>
                    <a:pt x="183" y="233"/>
                  </a:lnTo>
                  <a:lnTo>
                    <a:pt x="197" y="218"/>
                  </a:lnTo>
                  <a:close/>
                  <a:moveTo>
                    <a:pt x="57" y="221"/>
                  </a:moveTo>
                  <a:lnTo>
                    <a:pt x="57" y="228"/>
                  </a:lnTo>
                  <a:lnTo>
                    <a:pt x="55" y="228"/>
                  </a:lnTo>
                  <a:lnTo>
                    <a:pt x="50" y="221"/>
                  </a:lnTo>
                  <a:lnTo>
                    <a:pt x="57" y="221"/>
                  </a:lnTo>
                  <a:close/>
                  <a:moveTo>
                    <a:pt x="98" y="251"/>
                  </a:moveTo>
                  <a:lnTo>
                    <a:pt x="102" y="260"/>
                  </a:lnTo>
                  <a:lnTo>
                    <a:pt x="90" y="265"/>
                  </a:lnTo>
                  <a:lnTo>
                    <a:pt x="88" y="251"/>
                  </a:lnTo>
                  <a:lnTo>
                    <a:pt x="88" y="250"/>
                  </a:lnTo>
                  <a:lnTo>
                    <a:pt x="92" y="246"/>
                  </a:lnTo>
                  <a:lnTo>
                    <a:pt x="98" y="251"/>
                  </a:lnTo>
                  <a:close/>
                  <a:moveTo>
                    <a:pt x="182" y="286"/>
                  </a:moveTo>
                  <a:lnTo>
                    <a:pt x="180" y="295"/>
                  </a:lnTo>
                  <a:lnTo>
                    <a:pt x="173" y="291"/>
                  </a:lnTo>
                  <a:lnTo>
                    <a:pt x="175" y="285"/>
                  </a:lnTo>
                  <a:lnTo>
                    <a:pt x="182" y="286"/>
                  </a:lnTo>
                  <a:close/>
                  <a:moveTo>
                    <a:pt x="142" y="318"/>
                  </a:moveTo>
                  <a:lnTo>
                    <a:pt x="143" y="318"/>
                  </a:lnTo>
                  <a:lnTo>
                    <a:pt x="148" y="313"/>
                  </a:lnTo>
                  <a:lnTo>
                    <a:pt x="147" y="303"/>
                  </a:lnTo>
                  <a:lnTo>
                    <a:pt x="142" y="303"/>
                  </a:lnTo>
                  <a:lnTo>
                    <a:pt x="142" y="318"/>
                  </a:lnTo>
                  <a:close/>
                  <a:moveTo>
                    <a:pt x="53" y="316"/>
                  </a:moveTo>
                  <a:lnTo>
                    <a:pt x="53" y="326"/>
                  </a:lnTo>
                  <a:lnTo>
                    <a:pt x="50" y="330"/>
                  </a:lnTo>
                  <a:lnTo>
                    <a:pt x="55" y="331"/>
                  </a:lnTo>
                  <a:lnTo>
                    <a:pt x="57" y="335"/>
                  </a:lnTo>
                  <a:lnTo>
                    <a:pt x="50" y="338"/>
                  </a:lnTo>
                  <a:lnTo>
                    <a:pt x="45" y="316"/>
                  </a:lnTo>
                  <a:lnTo>
                    <a:pt x="45" y="313"/>
                  </a:lnTo>
                  <a:lnTo>
                    <a:pt x="53" y="316"/>
                  </a:lnTo>
                  <a:close/>
                  <a:moveTo>
                    <a:pt x="110" y="320"/>
                  </a:moveTo>
                  <a:lnTo>
                    <a:pt x="110" y="326"/>
                  </a:lnTo>
                  <a:lnTo>
                    <a:pt x="97" y="326"/>
                  </a:lnTo>
                  <a:lnTo>
                    <a:pt x="95" y="323"/>
                  </a:lnTo>
                  <a:lnTo>
                    <a:pt x="93" y="325"/>
                  </a:lnTo>
                  <a:lnTo>
                    <a:pt x="92" y="323"/>
                  </a:lnTo>
                  <a:lnTo>
                    <a:pt x="80" y="333"/>
                  </a:lnTo>
                  <a:lnTo>
                    <a:pt x="82" y="338"/>
                  </a:lnTo>
                  <a:lnTo>
                    <a:pt x="88" y="343"/>
                  </a:lnTo>
                  <a:lnTo>
                    <a:pt x="90" y="343"/>
                  </a:lnTo>
                  <a:lnTo>
                    <a:pt x="92" y="331"/>
                  </a:lnTo>
                  <a:lnTo>
                    <a:pt x="90" y="328"/>
                  </a:lnTo>
                  <a:lnTo>
                    <a:pt x="93" y="328"/>
                  </a:lnTo>
                  <a:lnTo>
                    <a:pt x="100" y="335"/>
                  </a:lnTo>
                  <a:lnTo>
                    <a:pt x="100" y="330"/>
                  </a:lnTo>
                  <a:lnTo>
                    <a:pt x="103" y="335"/>
                  </a:lnTo>
                  <a:lnTo>
                    <a:pt x="112" y="330"/>
                  </a:lnTo>
                  <a:lnTo>
                    <a:pt x="110" y="340"/>
                  </a:lnTo>
                  <a:lnTo>
                    <a:pt x="115" y="340"/>
                  </a:lnTo>
                  <a:lnTo>
                    <a:pt x="118" y="321"/>
                  </a:lnTo>
                  <a:lnTo>
                    <a:pt x="117" y="321"/>
                  </a:lnTo>
                  <a:lnTo>
                    <a:pt x="115" y="318"/>
                  </a:lnTo>
                  <a:lnTo>
                    <a:pt x="110" y="320"/>
                  </a:lnTo>
                  <a:close/>
                  <a:moveTo>
                    <a:pt x="90" y="346"/>
                  </a:moveTo>
                  <a:lnTo>
                    <a:pt x="90" y="353"/>
                  </a:lnTo>
                  <a:lnTo>
                    <a:pt x="98" y="353"/>
                  </a:lnTo>
                  <a:lnTo>
                    <a:pt x="100" y="345"/>
                  </a:lnTo>
                  <a:lnTo>
                    <a:pt x="90" y="346"/>
                  </a:lnTo>
                  <a:close/>
                  <a:moveTo>
                    <a:pt x="70" y="360"/>
                  </a:moveTo>
                  <a:lnTo>
                    <a:pt x="72" y="361"/>
                  </a:lnTo>
                  <a:lnTo>
                    <a:pt x="77" y="355"/>
                  </a:lnTo>
                  <a:lnTo>
                    <a:pt x="70" y="355"/>
                  </a:lnTo>
                  <a:lnTo>
                    <a:pt x="70" y="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2063" name="Freeform 24"/>
            <p:cNvSpPr>
              <a:spLocks noEditPoints="1"/>
            </p:cNvSpPr>
            <p:nvPr/>
          </p:nvSpPr>
          <p:spPr bwMode="auto">
            <a:xfrm>
              <a:off x="3153" y="426"/>
              <a:ext cx="257" cy="388"/>
            </a:xfrm>
            <a:custGeom>
              <a:avLst/>
              <a:gdLst>
                <a:gd name="T0" fmla="*/ 49 w 257"/>
                <a:gd name="T1" fmla="*/ 42 h 388"/>
                <a:gd name="T2" fmla="*/ 35 w 257"/>
                <a:gd name="T3" fmla="*/ 152 h 388"/>
                <a:gd name="T4" fmla="*/ 27 w 257"/>
                <a:gd name="T5" fmla="*/ 213 h 388"/>
                <a:gd name="T6" fmla="*/ 0 w 257"/>
                <a:gd name="T7" fmla="*/ 326 h 388"/>
                <a:gd name="T8" fmla="*/ 25 w 257"/>
                <a:gd name="T9" fmla="*/ 363 h 388"/>
                <a:gd name="T10" fmla="*/ 40 w 257"/>
                <a:gd name="T11" fmla="*/ 363 h 388"/>
                <a:gd name="T12" fmla="*/ 80 w 257"/>
                <a:gd name="T13" fmla="*/ 371 h 388"/>
                <a:gd name="T14" fmla="*/ 100 w 257"/>
                <a:gd name="T15" fmla="*/ 331 h 388"/>
                <a:gd name="T16" fmla="*/ 105 w 257"/>
                <a:gd name="T17" fmla="*/ 301 h 388"/>
                <a:gd name="T18" fmla="*/ 119 w 257"/>
                <a:gd name="T19" fmla="*/ 223 h 388"/>
                <a:gd name="T20" fmla="*/ 149 w 257"/>
                <a:gd name="T21" fmla="*/ 225 h 388"/>
                <a:gd name="T22" fmla="*/ 177 w 257"/>
                <a:gd name="T23" fmla="*/ 231 h 388"/>
                <a:gd name="T24" fmla="*/ 185 w 257"/>
                <a:gd name="T25" fmla="*/ 223 h 388"/>
                <a:gd name="T26" fmla="*/ 189 w 257"/>
                <a:gd name="T27" fmla="*/ 210 h 388"/>
                <a:gd name="T28" fmla="*/ 194 w 257"/>
                <a:gd name="T29" fmla="*/ 183 h 388"/>
                <a:gd name="T30" fmla="*/ 142 w 257"/>
                <a:gd name="T31" fmla="*/ 175 h 388"/>
                <a:gd name="T32" fmla="*/ 147 w 257"/>
                <a:gd name="T33" fmla="*/ 13 h 388"/>
                <a:gd name="T34" fmla="*/ 87 w 257"/>
                <a:gd name="T35" fmla="*/ 7 h 388"/>
                <a:gd name="T36" fmla="*/ 167 w 257"/>
                <a:gd name="T37" fmla="*/ 20 h 388"/>
                <a:gd name="T38" fmla="*/ 157 w 257"/>
                <a:gd name="T39" fmla="*/ 45 h 388"/>
                <a:gd name="T40" fmla="*/ 185 w 257"/>
                <a:gd name="T41" fmla="*/ 67 h 388"/>
                <a:gd name="T42" fmla="*/ 207 w 257"/>
                <a:gd name="T43" fmla="*/ 88 h 388"/>
                <a:gd name="T44" fmla="*/ 215 w 257"/>
                <a:gd name="T45" fmla="*/ 135 h 388"/>
                <a:gd name="T46" fmla="*/ 240 w 257"/>
                <a:gd name="T47" fmla="*/ 117 h 388"/>
                <a:gd name="T48" fmla="*/ 255 w 257"/>
                <a:gd name="T49" fmla="*/ 35 h 388"/>
                <a:gd name="T50" fmla="*/ 222 w 257"/>
                <a:gd name="T51" fmla="*/ 23 h 388"/>
                <a:gd name="T52" fmla="*/ 167 w 257"/>
                <a:gd name="T53" fmla="*/ 20 h 388"/>
                <a:gd name="T54" fmla="*/ 134 w 257"/>
                <a:gd name="T55" fmla="*/ 87 h 388"/>
                <a:gd name="T56" fmla="*/ 124 w 257"/>
                <a:gd name="T57" fmla="*/ 88 h 388"/>
                <a:gd name="T58" fmla="*/ 125 w 257"/>
                <a:gd name="T59" fmla="*/ 85 h 388"/>
                <a:gd name="T60" fmla="*/ 102 w 257"/>
                <a:gd name="T61" fmla="*/ 195 h 388"/>
                <a:gd name="T62" fmla="*/ 119 w 257"/>
                <a:gd name="T63" fmla="*/ 200 h 388"/>
                <a:gd name="T64" fmla="*/ 104 w 257"/>
                <a:gd name="T65" fmla="*/ 215 h 388"/>
                <a:gd name="T66" fmla="*/ 102 w 257"/>
                <a:gd name="T67" fmla="*/ 195 h 388"/>
                <a:gd name="T68" fmla="*/ 84 w 257"/>
                <a:gd name="T69" fmla="*/ 261 h 388"/>
                <a:gd name="T70" fmla="*/ 72 w 257"/>
                <a:gd name="T71" fmla="*/ 265 h 388"/>
                <a:gd name="T72" fmla="*/ 65 w 257"/>
                <a:gd name="T73" fmla="*/ 253 h 388"/>
                <a:gd name="T74" fmla="*/ 104 w 257"/>
                <a:gd name="T75" fmla="*/ 255 h 388"/>
                <a:gd name="T76" fmla="*/ 97 w 257"/>
                <a:gd name="T77" fmla="*/ 250 h 388"/>
                <a:gd name="T78" fmla="*/ 182 w 257"/>
                <a:gd name="T79" fmla="*/ 293 h 388"/>
                <a:gd name="T80" fmla="*/ 170 w 257"/>
                <a:gd name="T81" fmla="*/ 316 h 388"/>
                <a:gd name="T82" fmla="*/ 179 w 257"/>
                <a:gd name="T83" fmla="*/ 343 h 388"/>
                <a:gd name="T84" fmla="*/ 159 w 257"/>
                <a:gd name="T85" fmla="*/ 350 h 388"/>
                <a:gd name="T86" fmla="*/ 154 w 257"/>
                <a:gd name="T87" fmla="*/ 326 h 388"/>
                <a:gd name="T88" fmla="*/ 109 w 257"/>
                <a:gd name="T89" fmla="*/ 363 h 388"/>
                <a:gd name="T90" fmla="*/ 125 w 257"/>
                <a:gd name="T91" fmla="*/ 376 h 388"/>
                <a:gd name="T92" fmla="*/ 160 w 257"/>
                <a:gd name="T93" fmla="*/ 383 h 388"/>
                <a:gd name="T94" fmla="*/ 195 w 257"/>
                <a:gd name="T95" fmla="*/ 361 h 388"/>
                <a:gd name="T96" fmla="*/ 205 w 257"/>
                <a:gd name="T97" fmla="*/ 315 h 388"/>
                <a:gd name="T98" fmla="*/ 202 w 257"/>
                <a:gd name="T99" fmla="*/ 305 h 388"/>
                <a:gd name="T100" fmla="*/ 199 w 257"/>
                <a:gd name="T101" fmla="*/ 320 h 388"/>
                <a:gd name="T102" fmla="*/ 187 w 257"/>
                <a:gd name="T103" fmla="*/ 298 h 388"/>
                <a:gd name="T104" fmla="*/ 187 w 257"/>
                <a:gd name="T105" fmla="*/ 280 h 38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57" h="388">
                  <a:moveTo>
                    <a:pt x="40" y="32"/>
                  </a:moveTo>
                  <a:lnTo>
                    <a:pt x="40" y="40"/>
                  </a:lnTo>
                  <a:lnTo>
                    <a:pt x="44" y="42"/>
                  </a:lnTo>
                  <a:lnTo>
                    <a:pt x="49" y="42"/>
                  </a:lnTo>
                  <a:lnTo>
                    <a:pt x="50" y="40"/>
                  </a:lnTo>
                  <a:lnTo>
                    <a:pt x="50" y="43"/>
                  </a:lnTo>
                  <a:lnTo>
                    <a:pt x="55" y="43"/>
                  </a:lnTo>
                  <a:lnTo>
                    <a:pt x="35" y="152"/>
                  </a:lnTo>
                  <a:lnTo>
                    <a:pt x="35" y="167"/>
                  </a:lnTo>
                  <a:lnTo>
                    <a:pt x="34" y="170"/>
                  </a:lnTo>
                  <a:lnTo>
                    <a:pt x="34" y="188"/>
                  </a:lnTo>
                  <a:lnTo>
                    <a:pt x="27" y="213"/>
                  </a:lnTo>
                  <a:lnTo>
                    <a:pt x="17" y="316"/>
                  </a:lnTo>
                  <a:lnTo>
                    <a:pt x="9" y="323"/>
                  </a:lnTo>
                  <a:lnTo>
                    <a:pt x="2" y="323"/>
                  </a:lnTo>
                  <a:lnTo>
                    <a:pt x="0" y="326"/>
                  </a:lnTo>
                  <a:lnTo>
                    <a:pt x="0" y="341"/>
                  </a:lnTo>
                  <a:lnTo>
                    <a:pt x="5" y="351"/>
                  </a:lnTo>
                  <a:lnTo>
                    <a:pt x="12" y="360"/>
                  </a:lnTo>
                  <a:lnTo>
                    <a:pt x="25" y="363"/>
                  </a:lnTo>
                  <a:lnTo>
                    <a:pt x="27" y="363"/>
                  </a:lnTo>
                  <a:lnTo>
                    <a:pt x="29" y="361"/>
                  </a:lnTo>
                  <a:lnTo>
                    <a:pt x="29" y="365"/>
                  </a:lnTo>
                  <a:lnTo>
                    <a:pt x="40" y="363"/>
                  </a:lnTo>
                  <a:lnTo>
                    <a:pt x="50" y="365"/>
                  </a:lnTo>
                  <a:lnTo>
                    <a:pt x="60" y="366"/>
                  </a:lnTo>
                  <a:lnTo>
                    <a:pt x="70" y="368"/>
                  </a:lnTo>
                  <a:lnTo>
                    <a:pt x="80" y="371"/>
                  </a:lnTo>
                  <a:lnTo>
                    <a:pt x="87" y="366"/>
                  </a:lnTo>
                  <a:lnTo>
                    <a:pt x="92" y="361"/>
                  </a:lnTo>
                  <a:lnTo>
                    <a:pt x="99" y="343"/>
                  </a:lnTo>
                  <a:lnTo>
                    <a:pt x="100" y="331"/>
                  </a:lnTo>
                  <a:lnTo>
                    <a:pt x="99" y="326"/>
                  </a:lnTo>
                  <a:lnTo>
                    <a:pt x="95" y="325"/>
                  </a:lnTo>
                  <a:lnTo>
                    <a:pt x="97" y="313"/>
                  </a:lnTo>
                  <a:lnTo>
                    <a:pt x="105" y="301"/>
                  </a:lnTo>
                  <a:lnTo>
                    <a:pt x="110" y="275"/>
                  </a:lnTo>
                  <a:lnTo>
                    <a:pt x="119" y="230"/>
                  </a:lnTo>
                  <a:lnTo>
                    <a:pt x="117" y="230"/>
                  </a:lnTo>
                  <a:lnTo>
                    <a:pt x="119" y="223"/>
                  </a:lnTo>
                  <a:lnTo>
                    <a:pt x="120" y="223"/>
                  </a:lnTo>
                  <a:lnTo>
                    <a:pt x="122" y="221"/>
                  </a:lnTo>
                  <a:lnTo>
                    <a:pt x="135" y="223"/>
                  </a:lnTo>
                  <a:lnTo>
                    <a:pt x="149" y="225"/>
                  </a:lnTo>
                  <a:lnTo>
                    <a:pt x="160" y="231"/>
                  </a:lnTo>
                  <a:lnTo>
                    <a:pt x="164" y="228"/>
                  </a:lnTo>
                  <a:lnTo>
                    <a:pt x="162" y="231"/>
                  </a:lnTo>
                  <a:lnTo>
                    <a:pt x="177" y="231"/>
                  </a:lnTo>
                  <a:lnTo>
                    <a:pt x="189" y="226"/>
                  </a:lnTo>
                  <a:lnTo>
                    <a:pt x="189" y="223"/>
                  </a:lnTo>
                  <a:lnTo>
                    <a:pt x="187" y="220"/>
                  </a:lnTo>
                  <a:lnTo>
                    <a:pt x="185" y="223"/>
                  </a:lnTo>
                  <a:lnTo>
                    <a:pt x="175" y="218"/>
                  </a:lnTo>
                  <a:lnTo>
                    <a:pt x="172" y="211"/>
                  </a:lnTo>
                  <a:lnTo>
                    <a:pt x="184" y="203"/>
                  </a:lnTo>
                  <a:lnTo>
                    <a:pt x="189" y="210"/>
                  </a:lnTo>
                  <a:lnTo>
                    <a:pt x="192" y="211"/>
                  </a:lnTo>
                  <a:lnTo>
                    <a:pt x="197" y="197"/>
                  </a:lnTo>
                  <a:lnTo>
                    <a:pt x="197" y="190"/>
                  </a:lnTo>
                  <a:lnTo>
                    <a:pt x="194" y="183"/>
                  </a:lnTo>
                  <a:lnTo>
                    <a:pt x="180" y="182"/>
                  </a:lnTo>
                  <a:lnTo>
                    <a:pt x="167" y="175"/>
                  </a:lnTo>
                  <a:lnTo>
                    <a:pt x="155" y="177"/>
                  </a:lnTo>
                  <a:lnTo>
                    <a:pt x="142" y="175"/>
                  </a:lnTo>
                  <a:lnTo>
                    <a:pt x="129" y="172"/>
                  </a:lnTo>
                  <a:lnTo>
                    <a:pt x="132" y="117"/>
                  </a:lnTo>
                  <a:lnTo>
                    <a:pt x="149" y="52"/>
                  </a:lnTo>
                  <a:lnTo>
                    <a:pt x="147" y="13"/>
                  </a:lnTo>
                  <a:lnTo>
                    <a:pt x="132" y="12"/>
                  </a:lnTo>
                  <a:lnTo>
                    <a:pt x="117" y="10"/>
                  </a:lnTo>
                  <a:lnTo>
                    <a:pt x="102" y="8"/>
                  </a:lnTo>
                  <a:lnTo>
                    <a:pt x="87" y="7"/>
                  </a:lnTo>
                  <a:lnTo>
                    <a:pt x="72" y="7"/>
                  </a:lnTo>
                  <a:lnTo>
                    <a:pt x="55" y="0"/>
                  </a:lnTo>
                  <a:lnTo>
                    <a:pt x="40" y="32"/>
                  </a:lnTo>
                  <a:close/>
                  <a:moveTo>
                    <a:pt x="167" y="20"/>
                  </a:moveTo>
                  <a:lnTo>
                    <a:pt x="164" y="30"/>
                  </a:lnTo>
                  <a:lnTo>
                    <a:pt x="162" y="37"/>
                  </a:lnTo>
                  <a:lnTo>
                    <a:pt x="160" y="42"/>
                  </a:lnTo>
                  <a:lnTo>
                    <a:pt x="157" y="45"/>
                  </a:lnTo>
                  <a:lnTo>
                    <a:pt x="159" y="50"/>
                  </a:lnTo>
                  <a:lnTo>
                    <a:pt x="164" y="55"/>
                  </a:lnTo>
                  <a:lnTo>
                    <a:pt x="172" y="60"/>
                  </a:lnTo>
                  <a:lnTo>
                    <a:pt x="185" y="67"/>
                  </a:lnTo>
                  <a:lnTo>
                    <a:pt x="195" y="62"/>
                  </a:lnTo>
                  <a:lnTo>
                    <a:pt x="200" y="65"/>
                  </a:lnTo>
                  <a:lnTo>
                    <a:pt x="200" y="72"/>
                  </a:lnTo>
                  <a:lnTo>
                    <a:pt x="207" y="88"/>
                  </a:lnTo>
                  <a:lnTo>
                    <a:pt x="210" y="103"/>
                  </a:lnTo>
                  <a:lnTo>
                    <a:pt x="210" y="117"/>
                  </a:lnTo>
                  <a:lnTo>
                    <a:pt x="209" y="133"/>
                  </a:lnTo>
                  <a:lnTo>
                    <a:pt x="215" y="135"/>
                  </a:lnTo>
                  <a:lnTo>
                    <a:pt x="225" y="127"/>
                  </a:lnTo>
                  <a:lnTo>
                    <a:pt x="232" y="130"/>
                  </a:lnTo>
                  <a:lnTo>
                    <a:pt x="242" y="127"/>
                  </a:lnTo>
                  <a:lnTo>
                    <a:pt x="240" y="117"/>
                  </a:lnTo>
                  <a:lnTo>
                    <a:pt x="245" y="105"/>
                  </a:lnTo>
                  <a:lnTo>
                    <a:pt x="255" y="52"/>
                  </a:lnTo>
                  <a:lnTo>
                    <a:pt x="257" y="42"/>
                  </a:lnTo>
                  <a:lnTo>
                    <a:pt x="255" y="35"/>
                  </a:lnTo>
                  <a:lnTo>
                    <a:pt x="250" y="30"/>
                  </a:lnTo>
                  <a:lnTo>
                    <a:pt x="244" y="27"/>
                  </a:lnTo>
                  <a:lnTo>
                    <a:pt x="234" y="25"/>
                  </a:lnTo>
                  <a:lnTo>
                    <a:pt x="222" y="23"/>
                  </a:lnTo>
                  <a:lnTo>
                    <a:pt x="204" y="22"/>
                  </a:lnTo>
                  <a:lnTo>
                    <a:pt x="185" y="20"/>
                  </a:lnTo>
                  <a:lnTo>
                    <a:pt x="184" y="17"/>
                  </a:lnTo>
                  <a:lnTo>
                    <a:pt x="167" y="20"/>
                  </a:lnTo>
                  <a:close/>
                  <a:moveTo>
                    <a:pt x="129" y="67"/>
                  </a:moveTo>
                  <a:lnTo>
                    <a:pt x="134" y="67"/>
                  </a:lnTo>
                  <a:lnTo>
                    <a:pt x="134" y="83"/>
                  </a:lnTo>
                  <a:lnTo>
                    <a:pt x="134" y="87"/>
                  </a:lnTo>
                  <a:lnTo>
                    <a:pt x="130" y="88"/>
                  </a:lnTo>
                  <a:lnTo>
                    <a:pt x="129" y="85"/>
                  </a:lnTo>
                  <a:lnTo>
                    <a:pt x="125" y="85"/>
                  </a:lnTo>
                  <a:lnTo>
                    <a:pt x="124" y="88"/>
                  </a:lnTo>
                  <a:lnTo>
                    <a:pt x="115" y="87"/>
                  </a:lnTo>
                  <a:lnTo>
                    <a:pt x="117" y="82"/>
                  </a:lnTo>
                  <a:lnTo>
                    <a:pt x="124" y="82"/>
                  </a:lnTo>
                  <a:lnTo>
                    <a:pt x="125" y="85"/>
                  </a:lnTo>
                  <a:lnTo>
                    <a:pt x="127" y="78"/>
                  </a:lnTo>
                  <a:lnTo>
                    <a:pt x="122" y="72"/>
                  </a:lnTo>
                  <a:lnTo>
                    <a:pt x="129" y="67"/>
                  </a:lnTo>
                  <a:close/>
                  <a:moveTo>
                    <a:pt x="102" y="195"/>
                  </a:moveTo>
                  <a:lnTo>
                    <a:pt x="105" y="193"/>
                  </a:lnTo>
                  <a:lnTo>
                    <a:pt x="110" y="190"/>
                  </a:lnTo>
                  <a:lnTo>
                    <a:pt x="119" y="188"/>
                  </a:lnTo>
                  <a:lnTo>
                    <a:pt x="119" y="200"/>
                  </a:lnTo>
                  <a:lnTo>
                    <a:pt x="122" y="211"/>
                  </a:lnTo>
                  <a:lnTo>
                    <a:pt x="115" y="220"/>
                  </a:lnTo>
                  <a:lnTo>
                    <a:pt x="109" y="218"/>
                  </a:lnTo>
                  <a:lnTo>
                    <a:pt x="104" y="215"/>
                  </a:lnTo>
                  <a:lnTo>
                    <a:pt x="100" y="211"/>
                  </a:lnTo>
                  <a:lnTo>
                    <a:pt x="99" y="208"/>
                  </a:lnTo>
                  <a:lnTo>
                    <a:pt x="100" y="198"/>
                  </a:lnTo>
                  <a:lnTo>
                    <a:pt x="102" y="195"/>
                  </a:lnTo>
                  <a:close/>
                  <a:moveTo>
                    <a:pt x="69" y="246"/>
                  </a:moveTo>
                  <a:lnTo>
                    <a:pt x="79" y="241"/>
                  </a:lnTo>
                  <a:lnTo>
                    <a:pt x="85" y="258"/>
                  </a:lnTo>
                  <a:lnTo>
                    <a:pt x="84" y="261"/>
                  </a:lnTo>
                  <a:lnTo>
                    <a:pt x="79" y="270"/>
                  </a:lnTo>
                  <a:lnTo>
                    <a:pt x="75" y="270"/>
                  </a:lnTo>
                  <a:lnTo>
                    <a:pt x="74" y="265"/>
                  </a:lnTo>
                  <a:lnTo>
                    <a:pt x="72" y="265"/>
                  </a:lnTo>
                  <a:lnTo>
                    <a:pt x="69" y="268"/>
                  </a:lnTo>
                  <a:lnTo>
                    <a:pt x="74" y="260"/>
                  </a:lnTo>
                  <a:lnTo>
                    <a:pt x="72" y="255"/>
                  </a:lnTo>
                  <a:lnTo>
                    <a:pt x="65" y="253"/>
                  </a:lnTo>
                  <a:lnTo>
                    <a:pt x="69" y="246"/>
                  </a:lnTo>
                  <a:close/>
                  <a:moveTo>
                    <a:pt x="97" y="250"/>
                  </a:moveTo>
                  <a:lnTo>
                    <a:pt x="102" y="251"/>
                  </a:lnTo>
                  <a:lnTo>
                    <a:pt x="104" y="255"/>
                  </a:lnTo>
                  <a:lnTo>
                    <a:pt x="99" y="260"/>
                  </a:lnTo>
                  <a:lnTo>
                    <a:pt x="94" y="260"/>
                  </a:lnTo>
                  <a:lnTo>
                    <a:pt x="92" y="256"/>
                  </a:lnTo>
                  <a:lnTo>
                    <a:pt x="97" y="250"/>
                  </a:lnTo>
                  <a:close/>
                  <a:moveTo>
                    <a:pt x="185" y="291"/>
                  </a:moveTo>
                  <a:lnTo>
                    <a:pt x="184" y="301"/>
                  </a:lnTo>
                  <a:lnTo>
                    <a:pt x="182" y="300"/>
                  </a:lnTo>
                  <a:lnTo>
                    <a:pt x="182" y="293"/>
                  </a:lnTo>
                  <a:lnTo>
                    <a:pt x="179" y="293"/>
                  </a:lnTo>
                  <a:lnTo>
                    <a:pt x="169" y="310"/>
                  </a:lnTo>
                  <a:lnTo>
                    <a:pt x="167" y="316"/>
                  </a:lnTo>
                  <a:lnTo>
                    <a:pt x="170" y="316"/>
                  </a:lnTo>
                  <a:lnTo>
                    <a:pt x="175" y="320"/>
                  </a:lnTo>
                  <a:lnTo>
                    <a:pt x="179" y="325"/>
                  </a:lnTo>
                  <a:lnTo>
                    <a:pt x="179" y="333"/>
                  </a:lnTo>
                  <a:lnTo>
                    <a:pt x="179" y="343"/>
                  </a:lnTo>
                  <a:lnTo>
                    <a:pt x="177" y="346"/>
                  </a:lnTo>
                  <a:lnTo>
                    <a:pt x="172" y="348"/>
                  </a:lnTo>
                  <a:lnTo>
                    <a:pt x="167" y="348"/>
                  </a:lnTo>
                  <a:lnTo>
                    <a:pt x="159" y="350"/>
                  </a:lnTo>
                  <a:lnTo>
                    <a:pt x="159" y="340"/>
                  </a:lnTo>
                  <a:lnTo>
                    <a:pt x="157" y="333"/>
                  </a:lnTo>
                  <a:lnTo>
                    <a:pt x="155" y="328"/>
                  </a:lnTo>
                  <a:lnTo>
                    <a:pt x="154" y="326"/>
                  </a:lnTo>
                  <a:lnTo>
                    <a:pt x="140" y="333"/>
                  </a:lnTo>
                  <a:lnTo>
                    <a:pt x="125" y="340"/>
                  </a:lnTo>
                  <a:lnTo>
                    <a:pt x="110" y="346"/>
                  </a:lnTo>
                  <a:lnTo>
                    <a:pt x="109" y="363"/>
                  </a:lnTo>
                  <a:lnTo>
                    <a:pt x="109" y="373"/>
                  </a:lnTo>
                  <a:lnTo>
                    <a:pt x="109" y="381"/>
                  </a:lnTo>
                  <a:lnTo>
                    <a:pt x="110" y="383"/>
                  </a:lnTo>
                  <a:lnTo>
                    <a:pt x="125" y="376"/>
                  </a:lnTo>
                  <a:lnTo>
                    <a:pt x="139" y="366"/>
                  </a:lnTo>
                  <a:lnTo>
                    <a:pt x="137" y="378"/>
                  </a:lnTo>
                  <a:lnTo>
                    <a:pt x="152" y="380"/>
                  </a:lnTo>
                  <a:lnTo>
                    <a:pt x="160" y="383"/>
                  </a:lnTo>
                  <a:lnTo>
                    <a:pt x="170" y="385"/>
                  </a:lnTo>
                  <a:lnTo>
                    <a:pt x="184" y="388"/>
                  </a:lnTo>
                  <a:lnTo>
                    <a:pt x="194" y="380"/>
                  </a:lnTo>
                  <a:lnTo>
                    <a:pt x="195" y="361"/>
                  </a:lnTo>
                  <a:lnTo>
                    <a:pt x="202" y="335"/>
                  </a:lnTo>
                  <a:lnTo>
                    <a:pt x="205" y="320"/>
                  </a:lnTo>
                  <a:lnTo>
                    <a:pt x="204" y="316"/>
                  </a:lnTo>
                  <a:lnTo>
                    <a:pt x="205" y="315"/>
                  </a:lnTo>
                  <a:lnTo>
                    <a:pt x="209" y="305"/>
                  </a:lnTo>
                  <a:lnTo>
                    <a:pt x="207" y="301"/>
                  </a:lnTo>
                  <a:lnTo>
                    <a:pt x="204" y="301"/>
                  </a:lnTo>
                  <a:lnTo>
                    <a:pt x="202" y="305"/>
                  </a:lnTo>
                  <a:lnTo>
                    <a:pt x="200" y="306"/>
                  </a:lnTo>
                  <a:lnTo>
                    <a:pt x="202" y="310"/>
                  </a:lnTo>
                  <a:lnTo>
                    <a:pt x="200" y="320"/>
                  </a:lnTo>
                  <a:lnTo>
                    <a:pt x="199" y="320"/>
                  </a:lnTo>
                  <a:lnTo>
                    <a:pt x="199" y="311"/>
                  </a:lnTo>
                  <a:lnTo>
                    <a:pt x="195" y="305"/>
                  </a:lnTo>
                  <a:lnTo>
                    <a:pt x="192" y="301"/>
                  </a:lnTo>
                  <a:lnTo>
                    <a:pt x="187" y="298"/>
                  </a:lnTo>
                  <a:lnTo>
                    <a:pt x="187" y="295"/>
                  </a:lnTo>
                  <a:lnTo>
                    <a:pt x="190" y="293"/>
                  </a:lnTo>
                  <a:lnTo>
                    <a:pt x="190" y="286"/>
                  </a:lnTo>
                  <a:lnTo>
                    <a:pt x="187" y="280"/>
                  </a:lnTo>
                  <a:lnTo>
                    <a:pt x="185" y="280"/>
                  </a:lnTo>
                  <a:lnTo>
                    <a:pt x="185" y="2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2064" name="Freeform 25"/>
            <p:cNvSpPr>
              <a:spLocks noEditPoints="1"/>
            </p:cNvSpPr>
            <p:nvPr/>
          </p:nvSpPr>
          <p:spPr bwMode="auto">
            <a:xfrm>
              <a:off x="3463" y="503"/>
              <a:ext cx="340" cy="406"/>
            </a:xfrm>
            <a:custGeom>
              <a:avLst/>
              <a:gdLst>
                <a:gd name="T0" fmla="*/ 229 w 340"/>
                <a:gd name="T1" fmla="*/ 88 h 406"/>
                <a:gd name="T2" fmla="*/ 194 w 340"/>
                <a:gd name="T3" fmla="*/ 256 h 406"/>
                <a:gd name="T4" fmla="*/ 165 w 340"/>
                <a:gd name="T5" fmla="*/ 313 h 406"/>
                <a:gd name="T6" fmla="*/ 204 w 340"/>
                <a:gd name="T7" fmla="*/ 328 h 406"/>
                <a:gd name="T8" fmla="*/ 192 w 340"/>
                <a:gd name="T9" fmla="*/ 343 h 406"/>
                <a:gd name="T10" fmla="*/ 164 w 340"/>
                <a:gd name="T11" fmla="*/ 334 h 406"/>
                <a:gd name="T12" fmla="*/ 142 w 340"/>
                <a:gd name="T13" fmla="*/ 379 h 406"/>
                <a:gd name="T14" fmla="*/ 227 w 340"/>
                <a:gd name="T15" fmla="*/ 404 h 406"/>
                <a:gd name="T16" fmla="*/ 229 w 340"/>
                <a:gd name="T17" fmla="*/ 391 h 406"/>
                <a:gd name="T18" fmla="*/ 237 w 340"/>
                <a:gd name="T19" fmla="*/ 369 h 406"/>
                <a:gd name="T20" fmla="*/ 245 w 340"/>
                <a:gd name="T21" fmla="*/ 354 h 406"/>
                <a:gd name="T22" fmla="*/ 257 w 340"/>
                <a:gd name="T23" fmla="*/ 281 h 406"/>
                <a:gd name="T24" fmla="*/ 257 w 340"/>
                <a:gd name="T25" fmla="*/ 218 h 406"/>
                <a:gd name="T26" fmla="*/ 265 w 340"/>
                <a:gd name="T27" fmla="*/ 211 h 406"/>
                <a:gd name="T28" fmla="*/ 297 w 340"/>
                <a:gd name="T29" fmla="*/ 156 h 406"/>
                <a:gd name="T30" fmla="*/ 324 w 340"/>
                <a:gd name="T31" fmla="*/ 65 h 406"/>
                <a:gd name="T32" fmla="*/ 277 w 340"/>
                <a:gd name="T33" fmla="*/ 51 h 406"/>
                <a:gd name="T34" fmla="*/ 85 w 340"/>
                <a:gd name="T35" fmla="*/ 0 h 406"/>
                <a:gd name="T36" fmla="*/ 87 w 340"/>
                <a:gd name="T37" fmla="*/ 68 h 406"/>
                <a:gd name="T38" fmla="*/ 60 w 340"/>
                <a:gd name="T39" fmla="*/ 194 h 406"/>
                <a:gd name="T40" fmla="*/ 77 w 340"/>
                <a:gd name="T41" fmla="*/ 193 h 406"/>
                <a:gd name="T42" fmla="*/ 87 w 340"/>
                <a:gd name="T43" fmla="*/ 208 h 406"/>
                <a:gd name="T44" fmla="*/ 59 w 340"/>
                <a:gd name="T45" fmla="*/ 213 h 406"/>
                <a:gd name="T46" fmla="*/ 47 w 340"/>
                <a:gd name="T47" fmla="*/ 223 h 406"/>
                <a:gd name="T48" fmla="*/ 37 w 340"/>
                <a:gd name="T49" fmla="*/ 264 h 406"/>
                <a:gd name="T50" fmla="*/ 57 w 340"/>
                <a:gd name="T51" fmla="*/ 274 h 406"/>
                <a:gd name="T52" fmla="*/ 65 w 340"/>
                <a:gd name="T53" fmla="*/ 303 h 406"/>
                <a:gd name="T54" fmla="*/ 50 w 340"/>
                <a:gd name="T55" fmla="*/ 291 h 406"/>
                <a:gd name="T56" fmla="*/ 40 w 340"/>
                <a:gd name="T57" fmla="*/ 303 h 406"/>
                <a:gd name="T58" fmla="*/ 0 w 340"/>
                <a:gd name="T59" fmla="*/ 326 h 406"/>
                <a:gd name="T60" fmla="*/ 25 w 340"/>
                <a:gd name="T61" fmla="*/ 338 h 406"/>
                <a:gd name="T62" fmla="*/ 50 w 340"/>
                <a:gd name="T63" fmla="*/ 346 h 406"/>
                <a:gd name="T64" fmla="*/ 72 w 340"/>
                <a:gd name="T65" fmla="*/ 349 h 406"/>
                <a:gd name="T66" fmla="*/ 64 w 340"/>
                <a:gd name="T67" fmla="*/ 324 h 406"/>
                <a:gd name="T68" fmla="*/ 89 w 340"/>
                <a:gd name="T69" fmla="*/ 296 h 406"/>
                <a:gd name="T70" fmla="*/ 105 w 340"/>
                <a:gd name="T71" fmla="*/ 326 h 406"/>
                <a:gd name="T72" fmla="*/ 157 w 340"/>
                <a:gd name="T73" fmla="*/ 224 h 406"/>
                <a:gd name="T74" fmla="*/ 174 w 340"/>
                <a:gd name="T75" fmla="*/ 169 h 406"/>
                <a:gd name="T76" fmla="*/ 160 w 340"/>
                <a:gd name="T77" fmla="*/ 85 h 406"/>
                <a:gd name="T78" fmla="*/ 187 w 340"/>
                <a:gd name="T79" fmla="*/ 65 h 406"/>
                <a:gd name="T80" fmla="*/ 162 w 340"/>
                <a:gd name="T81" fmla="*/ 15 h 406"/>
                <a:gd name="T82" fmla="*/ 255 w 340"/>
                <a:gd name="T83" fmla="*/ 144 h 406"/>
                <a:gd name="T84" fmla="*/ 94 w 340"/>
                <a:gd name="T85" fmla="*/ 184 h 406"/>
                <a:gd name="T86" fmla="*/ 215 w 340"/>
                <a:gd name="T87" fmla="*/ 246 h 406"/>
                <a:gd name="T88" fmla="*/ 215 w 340"/>
                <a:gd name="T89" fmla="*/ 253 h 406"/>
                <a:gd name="T90" fmla="*/ 75 w 340"/>
                <a:gd name="T91" fmla="*/ 229 h 406"/>
                <a:gd name="T92" fmla="*/ 102 w 340"/>
                <a:gd name="T93" fmla="*/ 259 h 406"/>
                <a:gd name="T94" fmla="*/ 182 w 340"/>
                <a:gd name="T95" fmla="*/ 308 h 406"/>
                <a:gd name="T96" fmla="*/ 142 w 340"/>
                <a:gd name="T97" fmla="*/ 333 h 406"/>
                <a:gd name="T98" fmla="*/ 47 w 340"/>
                <a:gd name="T99" fmla="*/ 314 h 406"/>
                <a:gd name="T100" fmla="*/ 95 w 340"/>
                <a:gd name="T101" fmla="*/ 333 h 406"/>
                <a:gd name="T102" fmla="*/ 90 w 340"/>
                <a:gd name="T103" fmla="*/ 334 h 406"/>
                <a:gd name="T104" fmla="*/ 112 w 340"/>
                <a:gd name="T105" fmla="*/ 349 h 406"/>
                <a:gd name="T106" fmla="*/ 94 w 340"/>
                <a:gd name="T107" fmla="*/ 361 h 406"/>
                <a:gd name="T108" fmla="*/ 64 w 340"/>
                <a:gd name="T109" fmla="*/ 363 h 4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0" h="406">
                  <a:moveTo>
                    <a:pt x="225" y="45"/>
                  </a:moveTo>
                  <a:lnTo>
                    <a:pt x="220" y="58"/>
                  </a:lnTo>
                  <a:lnTo>
                    <a:pt x="217" y="73"/>
                  </a:lnTo>
                  <a:lnTo>
                    <a:pt x="222" y="78"/>
                  </a:lnTo>
                  <a:lnTo>
                    <a:pt x="227" y="83"/>
                  </a:lnTo>
                  <a:lnTo>
                    <a:pt x="229" y="86"/>
                  </a:lnTo>
                  <a:lnTo>
                    <a:pt x="229" y="88"/>
                  </a:lnTo>
                  <a:lnTo>
                    <a:pt x="209" y="159"/>
                  </a:lnTo>
                  <a:lnTo>
                    <a:pt x="197" y="209"/>
                  </a:lnTo>
                  <a:lnTo>
                    <a:pt x="194" y="213"/>
                  </a:lnTo>
                  <a:lnTo>
                    <a:pt x="190" y="233"/>
                  </a:lnTo>
                  <a:lnTo>
                    <a:pt x="195" y="263"/>
                  </a:lnTo>
                  <a:lnTo>
                    <a:pt x="192" y="263"/>
                  </a:lnTo>
                  <a:lnTo>
                    <a:pt x="194" y="256"/>
                  </a:lnTo>
                  <a:lnTo>
                    <a:pt x="189" y="256"/>
                  </a:lnTo>
                  <a:lnTo>
                    <a:pt x="187" y="256"/>
                  </a:lnTo>
                  <a:lnTo>
                    <a:pt x="184" y="258"/>
                  </a:lnTo>
                  <a:lnTo>
                    <a:pt x="182" y="263"/>
                  </a:lnTo>
                  <a:lnTo>
                    <a:pt x="179" y="268"/>
                  </a:lnTo>
                  <a:lnTo>
                    <a:pt x="174" y="294"/>
                  </a:lnTo>
                  <a:lnTo>
                    <a:pt x="165" y="313"/>
                  </a:lnTo>
                  <a:lnTo>
                    <a:pt x="170" y="323"/>
                  </a:lnTo>
                  <a:lnTo>
                    <a:pt x="175" y="318"/>
                  </a:lnTo>
                  <a:lnTo>
                    <a:pt x="185" y="324"/>
                  </a:lnTo>
                  <a:lnTo>
                    <a:pt x="192" y="326"/>
                  </a:lnTo>
                  <a:lnTo>
                    <a:pt x="190" y="333"/>
                  </a:lnTo>
                  <a:lnTo>
                    <a:pt x="192" y="333"/>
                  </a:lnTo>
                  <a:lnTo>
                    <a:pt x="204" y="328"/>
                  </a:lnTo>
                  <a:lnTo>
                    <a:pt x="217" y="328"/>
                  </a:lnTo>
                  <a:lnTo>
                    <a:pt x="214" y="343"/>
                  </a:lnTo>
                  <a:lnTo>
                    <a:pt x="202" y="353"/>
                  </a:lnTo>
                  <a:lnTo>
                    <a:pt x="200" y="351"/>
                  </a:lnTo>
                  <a:lnTo>
                    <a:pt x="199" y="348"/>
                  </a:lnTo>
                  <a:lnTo>
                    <a:pt x="195" y="351"/>
                  </a:lnTo>
                  <a:lnTo>
                    <a:pt x="192" y="343"/>
                  </a:lnTo>
                  <a:lnTo>
                    <a:pt x="189" y="341"/>
                  </a:lnTo>
                  <a:lnTo>
                    <a:pt x="185" y="349"/>
                  </a:lnTo>
                  <a:lnTo>
                    <a:pt x="182" y="343"/>
                  </a:lnTo>
                  <a:lnTo>
                    <a:pt x="170" y="346"/>
                  </a:lnTo>
                  <a:lnTo>
                    <a:pt x="165" y="341"/>
                  </a:lnTo>
                  <a:lnTo>
                    <a:pt x="164" y="338"/>
                  </a:lnTo>
                  <a:lnTo>
                    <a:pt x="164" y="334"/>
                  </a:lnTo>
                  <a:lnTo>
                    <a:pt x="160" y="333"/>
                  </a:lnTo>
                  <a:lnTo>
                    <a:pt x="145" y="344"/>
                  </a:lnTo>
                  <a:lnTo>
                    <a:pt x="144" y="351"/>
                  </a:lnTo>
                  <a:lnTo>
                    <a:pt x="142" y="348"/>
                  </a:lnTo>
                  <a:lnTo>
                    <a:pt x="137" y="353"/>
                  </a:lnTo>
                  <a:lnTo>
                    <a:pt x="134" y="363"/>
                  </a:lnTo>
                  <a:lnTo>
                    <a:pt x="142" y="379"/>
                  </a:lnTo>
                  <a:lnTo>
                    <a:pt x="155" y="383"/>
                  </a:lnTo>
                  <a:lnTo>
                    <a:pt x="169" y="386"/>
                  </a:lnTo>
                  <a:lnTo>
                    <a:pt x="182" y="391"/>
                  </a:lnTo>
                  <a:lnTo>
                    <a:pt x="197" y="394"/>
                  </a:lnTo>
                  <a:lnTo>
                    <a:pt x="214" y="398"/>
                  </a:lnTo>
                  <a:lnTo>
                    <a:pt x="229" y="401"/>
                  </a:lnTo>
                  <a:lnTo>
                    <a:pt x="227" y="404"/>
                  </a:lnTo>
                  <a:lnTo>
                    <a:pt x="232" y="406"/>
                  </a:lnTo>
                  <a:lnTo>
                    <a:pt x="242" y="403"/>
                  </a:lnTo>
                  <a:lnTo>
                    <a:pt x="242" y="399"/>
                  </a:lnTo>
                  <a:lnTo>
                    <a:pt x="242" y="396"/>
                  </a:lnTo>
                  <a:lnTo>
                    <a:pt x="239" y="394"/>
                  </a:lnTo>
                  <a:lnTo>
                    <a:pt x="237" y="398"/>
                  </a:lnTo>
                  <a:lnTo>
                    <a:pt x="229" y="391"/>
                  </a:lnTo>
                  <a:lnTo>
                    <a:pt x="225" y="381"/>
                  </a:lnTo>
                  <a:lnTo>
                    <a:pt x="229" y="373"/>
                  </a:lnTo>
                  <a:lnTo>
                    <a:pt x="232" y="374"/>
                  </a:lnTo>
                  <a:lnTo>
                    <a:pt x="237" y="383"/>
                  </a:lnTo>
                  <a:lnTo>
                    <a:pt x="239" y="379"/>
                  </a:lnTo>
                  <a:lnTo>
                    <a:pt x="235" y="371"/>
                  </a:lnTo>
                  <a:lnTo>
                    <a:pt x="237" y="369"/>
                  </a:lnTo>
                  <a:lnTo>
                    <a:pt x="239" y="366"/>
                  </a:lnTo>
                  <a:lnTo>
                    <a:pt x="250" y="373"/>
                  </a:lnTo>
                  <a:lnTo>
                    <a:pt x="254" y="374"/>
                  </a:lnTo>
                  <a:lnTo>
                    <a:pt x="252" y="366"/>
                  </a:lnTo>
                  <a:lnTo>
                    <a:pt x="250" y="361"/>
                  </a:lnTo>
                  <a:lnTo>
                    <a:pt x="249" y="358"/>
                  </a:lnTo>
                  <a:lnTo>
                    <a:pt x="245" y="354"/>
                  </a:lnTo>
                  <a:lnTo>
                    <a:pt x="244" y="354"/>
                  </a:lnTo>
                  <a:lnTo>
                    <a:pt x="244" y="348"/>
                  </a:lnTo>
                  <a:lnTo>
                    <a:pt x="245" y="341"/>
                  </a:lnTo>
                  <a:lnTo>
                    <a:pt x="247" y="329"/>
                  </a:lnTo>
                  <a:lnTo>
                    <a:pt x="249" y="316"/>
                  </a:lnTo>
                  <a:lnTo>
                    <a:pt x="254" y="301"/>
                  </a:lnTo>
                  <a:lnTo>
                    <a:pt x="257" y="281"/>
                  </a:lnTo>
                  <a:lnTo>
                    <a:pt x="264" y="258"/>
                  </a:lnTo>
                  <a:lnTo>
                    <a:pt x="252" y="263"/>
                  </a:lnTo>
                  <a:lnTo>
                    <a:pt x="240" y="264"/>
                  </a:lnTo>
                  <a:lnTo>
                    <a:pt x="230" y="251"/>
                  </a:lnTo>
                  <a:lnTo>
                    <a:pt x="232" y="243"/>
                  </a:lnTo>
                  <a:lnTo>
                    <a:pt x="235" y="244"/>
                  </a:lnTo>
                  <a:lnTo>
                    <a:pt x="257" y="218"/>
                  </a:lnTo>
                  <a:lnTo>
                    <a:pt x="262" y="226"/>
                  </a:lnTo>
                  <a:lnTo>
                    <a:pt x="264" y="226"/>
                  </a:lnTo>
                  <a:lnTo>
                    <a:pt x="267" y="224"/>
                  </a:lnTo>
                  <a:lnTo>
                    <a:pt x="267" y="219"/>
                  </a:lnTo>
                  <a:lnTo>
                    <a:pt x="262" y="216"/>
                  </a:lnTo>
                  <a:lnTo>
                    <a:pt x="264" y="214"/>
                  </a:lnTo>
                  <a:lnTo>
                    <a:pt x="265" y="211"/>
                  </a:lnTo>
                  <a:lnTo>
                    <a:pt x="275" y="218"/>
                  </a:lnTo>
                  <a:lnTo>
                    <a:pt x="280" y="206"/>
                  </a:lnTo>
                  <a:lnTo>
                    <a:pt x="287" y="198"/>
                  </a:lnTo>
                  <a:lnTo>
                    <a:pt x="290" y="186"/>
                  </a:lnTo>
                  <a:lnTo>
                    <a:pt x="289" y="183"/>
                  </a:lnTo>
                  <a:lnTo>
                    <a:pt x="292" y="183"/>
                  </a:lnTo>
                  <a:lnTo>
                    <a:pt x="297" y="156"/>
                  </a:lnTo>
                  <a:lnTo>
                    <a:pt x="310" y="120"/>
                  </a:lnTo>
                  <a:lnTo>
                    <a:pt x="314" y="111"/>
                  </a:lnTo>
                  <a:lnTo>
                    <a:pt x="327" y="115"/>
                  </a:lnTo>
                  <a:lnTo>
                    <a:pt x="335" y="111"/>
                  </a:lnTo>
                  <a:lnTo>
                    <a:pt x="340" y="88"/>
                  </a:lnTo>
                  <a:lnTo>
                    <a:pt x="339" y="68"/>
                  </a:lnTo>
                  <a:lnTo>
                    <a:pt x="324" y="65"/>
                  </a:lnTo>
                  <a:lnTo>
                    <a:pt x="307" y="61"/>
                  </a:lnTo>
                  <a:lnTo>
                    <a:pt x="295" y="55"/>
                  </a:lnTo>
                  <a:lnTo>
                    <a:pt x="295" y="58"/>
                  </a:lnTo>
                  <a:lnTo>
                    <a:pt x="290" y="56"/>
                  </a:lnTo>
                  <a:lnTo>
                    <a:pt x="282" y="50"/>
                  </a:lnTo>
                  <a:lnTo>
                    <a:pt x="280" y="50"/>
                  </a:lnTo>
                  <a:lnTo>
                    <a:pt x="277" y="51"/>
                  </a:lnTo>
                  <a:lnTo>
                    <a:pt x="262" y="46"/>
                  </a:lnTo>
                  <a:lnTo>
                    <a:pt x="249" y="40"/>
                  </a:lnTo>
                  <a:lnTo>
                    <a:pt x="235" y="33"/>
                  </a:lnTo>
                  <a:lnTo>
                    <a:pt x="225" y="45"/>
                  </a:lnTo>
                  <a:close/>
                  <a:moveTo>
                    <a:pt x="117" y="6"/>
                  </a:moveTo>
                  <a:lnTo>
                    <a:pt x="99" y="8"/>
                  </a:lnTo>
                  <a:lnTo>
                    <a:pt x="85" y="0"/>
                  </a:lnTo>
                  <a:lnTo>
                    <a:pt x="70" y="43"/>
                  </a:lnTo>
                  <a:lnTo>
                    <a:pt x="70" y="46"/>
                  </a:lnTo>
                  <a:lnTo>
                    <a:pt x="72" y="50"/>
                  </a:lnTo>
                  <a:lnTo>
                    <a:pt x="84" y="50"/>
                  </a:lnTo>
                  <a:lnTo>
                    <a:pt x="89" y="53"/>
                  </a:lnTo>
                  <a:lnTo>
                    <a:pt x="89" y="56"/>
                  </a:lnTo>
                  <a:lnTo>
                    <a:pt x="87" y="68"/>
                  </a:lnTo>
                  <a:lnTo>
                    <a:pt x="80" y="83"/>
                  </a:lnTo>
                  <a:lnTo>
                    <a:pt x="85" y="91"/>
                  </a:lnTo>
                  <a:lnTo>
                    <a:pt x="70" y="115"/>
                  </a:lnTo>
                  <a:lnTo>
                    <a:pt x="70" y="118"/>
                  </a:lnTo>
                  <a:lnTo>
                    <a:pt x="70" y="123"/>
                  </a:lnTo>
                  <a:lnTo>
                    <a:pt x="62" y="151"/>
                  </a:lnTo>
                  <a:lnTo>
                    <a:pt x="60" y="194"/>
                  </a:lnTo>
                  <a:lnTo>
                    <a:pt x="65" y="196"/>
                  </a:lnTo>
                  <a:lnTo>
                    <a:pt x="79" y="181"/>
                  </a:lnTo>
                  <a:lnTo>
                    <a:pt x="80" y="181"/>
                  </a:lnTo>
                  <a:lnTo>
                    <a:pt x="82" y="184"/>
                  </a:lnTo>
                  <a:lnTo>
                    <a:pt x="82" y="181"/>
                  </a:lnTo>
                  <a:lnTo>
                    <a:pt x="87" y="193"/>
                  </a:lnTo>
                  <a:lnTo>
                    <a:pt x="77" y="193"/>
                  </a:lnTo>
                  <a:lnTo>
                    <a:pt x="75" y="201"/>
                  </a:lnTo>
                  <a:lnTo>
                    <a:pt x="87" y="201"/>
                  </a:lnTo>
                  <a:lnTo>
                    <a:pt x="89" y="201"/>
                  </a:lnTo>
                  <a:lnTo>
                    <a:pt x="89" y="211"/>
                  </a:lnTo>
                  <a:lnTo>
                    <a:pt x="89" y="214"/>
                  </a:lnTo>
                  <a:lnTo>
                    <a:pt x="85" y="213"/>
                  </a:lnTo>
                  <a:lnTo>
                    <a:pt x="87" y="208"/>
                  </a:lnTo>
                  <a:lnTo>
                    <a:pt x="69" y="218"/>
                  </a:lnTo>
                  <a:lnTo>
                    <a:pt x="67" y="218"/>
                  </a:lnTo>
                  <a:lnTo>
                    <a:pt x="69" y="216"/>
                  </a:lnTo>
                  <a:lnTo>
                    <a:pt x="67" y="208"/>
                  </a:lnTo>
                  <a:lnTo>
                    <a:pt x="62" y="208"/>
                  </a:lnTo>
                  <a:lnTo>
                    <a:pt x="59" y="209"/>
                  </a:lnTo>
                  <a:lnTo>
                    <a:pt x="59" y="213"/>
                  </a:lnTo>
                  <a:lnTo>
                    <a:pt x="60" y="216"/>
                  </a:lnTo>
                  <a:lnTo>
                    <a:pt x="59" y="219"/>
                  </a:lnTo>
                  <a:lnTo>
                    <a:pt x="54" y="216"/>
                  </a:lnTo>
                  <a:lnTo>
                    <a:pt x="52" y="208"/>
                  </a:lnTo>
                  <a:lnTo>
                    <a:pt x="49" y="208"/>
                  </a:lnTo>
                  <a:lnTo>
                    <a:pt x="45" y="219"/>
                  </a:lnTo>
                  <a:lnTo>
                    <a:pt x="47" y="223"/>
                  </a:lnTo>
                  <a:lnTo>
                    <a:pt x="50" y="226"/>
                  </a:lnTo>
                  <a:lnTo>
                    <a:pt x="52" y="231"/>
                  </a:lnTo>
                  <a:lnTo>
                    <a:pt x="47" y="231"/>
                  </a:lnTo>
                  <a:lnTo>
                    <a:pt x="44" y="236"/>
                  </a:lnTo>
                  <a:lnTo>
                    <a:pt x="39" y="244"/>
                  </a:lnTo>
                  <a:lnTo>
                    <a:pt x="34" y="258"/>
                  </a:lnTo>
                  <a:lnTo>
                    <a:pt x="37" y="264"/>
                  </a:lnTo>
                  <a:lnTo>
                    <a:pt x="44" y="266"/>
                  </a:lnTo>
                  <a:lnTo>
                    <a:pt x="47" y="264"/>
                  </a:lnTo>
                  <a:lnTo>
                    <a:pt x="50" y="258"/>
                  </a:lnTo>
                  <a:lnTo>
                    <a:pt x="52" y="259"/>
                  </a:lnTo>
                  <a:lnTo>
                    <a:pt x="52" y="268"/>
                  </a:lnTo>
                  <a:lnTo>
                    <a:pt x="55" y="269"/>
                  </a:lnTo>
                  <a:lnTo>
                    <a:pt x="57" y="274"/>
                  </a:lnTo>
                  <a:lnTo>
                    <a:pt x="57" y="279"/>
                  </a:lnTo>
                  <a:lnTo>
                    <a:pt x="55" y="288"/>
                  </a:lnTo>
                  <a:lnTo>
                    <a:pt x="60" y="289"/>
                  </a:lnTo>
                  <a:lnTo>
                    <a:pt x="64" y="286"/>
                  </a:lnTo>
                  <a:lnTo>
                    <a:pt x="64" y="296"/>
                  </a:lnTo>
                  <a:lnTo>
                    <a:pt x="67" y="301"/>
                  </a:lnTo>
                  <a:lnTo>
                    <a:pt x="65" y="303"/>
                  </a:lnTo>
                  <a:lnTo>
                    <a:pt x="64" y="303"/>
                  </a:lnTo>
                  <a:lnTo>
                    <a:pt x="62" y="299"/>
                  </a:lnTo>
                  <a:lnTo>
                    <a:pt x="60" y="299"/>
                  </a:lnTo>
                  <a:lnTo>
                    <a:pt x="57" y="304"/>
                  </a:lnTo>
                  <a:lnTo>
                    <a:pt x="54" y="306"/>
                  </a:lnTo>
                  <a:lnTo>
                    <a:pt x="52" y="306"/>
                  </a:lnTo>
                  <a:lnTo>
                    <a:pt x="50" y="291"/>
                  </a:lnTo>
                  <a:lnTo>
                    <a:pt x="49" y="289"/>
                  </a:lnTo>
                  <a:lnTo>
                    <a:pt x="45" y="291"/>
                  </a:lnTo>
                  <a:lnTo>
                    <a:pt x="45" y="311"/>
                  </a:lnTo>
                  <a:lnTo>
                    <a:pt x="44" y="309"/>
                  </a:lnTo>
                  <a:lnTo>
                    <a:pt x="40" y="313"/>
                  </a:lnTo>
                  <a:lnTo>
                    <a:pt x="39" y="313"/>
                  </a:lnTo>
                  <a:lnTo>
                    <a:pt x="40" y="303"/>
                  </a:lnTo>
                  <a:lnTo>
                    <a:pt x="39" y="303"/>
                  </a:lnTo>
                  <a:lnTo>
                    <a:pt x="27" y="318"/>
                  </a:lnTo>
                  <a:lnTo>
                    <a:pt x="22" y="314"/>
                  </a:lnTo>
                  <a:lnTo>
                    <a:pt x="22" y="304"/>
                  </a:lnTo>
                  <a:lnTo>
                    <a:pt x="12" y="303"/>
                  </a:lnTo>
                  <a:lnTo>
                    <a:pt x="4" y="309"/>
                  </a:lnTo>
                  <a:lnTo>
                    <a:pt x="0" y="326"/>
                  </a:lnTo>
                  <a:lnTo>
                    <a:pt x="4" y="336"/>
                  </a:lnTo>
                  <a:lnTo>
                    <a:pt x="9" y="343"/>
                  </a:lnTo>
                  <a:lnTo>
                    <a:pt x="19" y="341"/>
                  </a:lnTo>
                  <a:lnTo>
                    <a:pt x="17" y="348"/>
                  </a:lnTo>
                  <a:lnTo>
                    <a:pt x="20" y="346"/>
                  </a:lnTo>
                  <a:lnTo>
                    <a:pt x="24" y="338"/>
                  </a:lnTo>
                  <a:lnTo>
                    <a:pt x="25" y="338"/>
                  </a:lnTo>
                  <a:lnTo>
                    <a:pt x="27" y="341"/>
                  </a:lnTo>
                  <a:lnTo>
                    <a:pt x="29" y="351"/>
                  </a:lnTo>
                  <a:lnTo>
                    <a:pt x="30" y="354"/>
                  </a:lnTo>
                  <a:lnTo>
                    <a:pt x="37" y="356"/>
                  </a:lnTo>
                  <a:lnTo>
                    <a:pt x="50" y="353"/>
                  </a:lnTo>
                  <a:lnTo>
                    <a:pt x="52" y="348"/>
                  </a:lnTo>
                  <a:lnTo>
                    <a:pt x="50" y="346"/>
                  </a:lnTo>
                  <a:lnTo>
                    <a:pt x="49" y="349"/>
                  </a:lnTo>
                  <a:lnTo>
                    <a:pt x="49" y="343"/>
                  </a:lnTo>
                  <a:lnTo>
                    <a:pt x="55" y="343"/>
                  </a:lnTo>
                  <a:lnTo>
                    <a:pt x="59" y="333"/>
                  </a:lnTo>
                  <a:lnTo>
                    <a:pt x="62" y="334"/>
                  </a:lnTo>
                  <a:lnTo>
                    <a:pt x="70" y="349"/>
                  </a:lnTo>
                  <a:lnTo>
                    <a:pt x="72" y="349"/>
                  </a:lnTo>
                  <a:lnTo>
                    <a:pt x="74" y="343"/>
                  </a:lnTo>
                  <a:lnTo>
                    <a:pt x="69" y="341"/>
                  </a:lnTo>
                  <a:lnTo>
                    <a:pt x="69" y="336"/>
                  </a:lnTo>
                  <a:lnTo>
                    <a:pt x="74" y="336"/>
                  </a:lnTo>
                  <a:lnTo>
                    <a:pt x="77" y="324"/>
                  </a:lnTo>
                  <a:lnTo>
                    <a:pt x="74" y="324"/>
                  </a:lnTo>
                  <a:lnTo>
                    <a:pt x="64" y="324"/>
                  </a:lnTo>
                  <a:lnTo>
                    <a:pt x="64" y="323"/>
                  </a:lnTo>
                  <a:lnTo>
                    <a:pt x="62" y="318"/>
                  </a:lnTo>
                  <a:lnTo>
                    <a:pt x="64" y="314"/>
                  </a:lnTo>
                  <a:lnTo>
                    <a:pt x="74" y="314"/>
                  </a:lnTo>
                  <a:lnTo>
                    <a:pt x="85" y="308"/>
                  </a:lnTo>
                  <a:lnTo>
                    <a:pt x="82" y="301"/>
                  </a:lnTo>
                  <a:lnTo>
                    <a:pt x="89" y="296"/>
                  </a:lnTo>
                  <a:lnTo>
                    <a:pt x="85" y="304"/>
                  </a:lnTo>
                  <a:lnTo>
                    <a:pt x="92" y="306"/>
                  </a:lnTo>
                  <a:lnTo>
                    <a:pt x="95" y="294"/>
                  </a:lnTo>
                  <a:lnTo>
                    <a:pt x="104" y="316"/>
                  </a:lnTo>
                  <a:lnTo>
                    <a:pt x="100" y="318"/>
                  </a:lnTo>
                  <a:lnTo>
                    <a:pt x="104" y="326"/>
                  </a:lnTo>
                  <a:lnTo>
                    <a:pt x="105" y="326"/>
                  </a:lnTo>
                  <a:lnTo>
                    <a:pt x="105" y="308"/>
                  </a:lnTo>
                  <a:lnTo>
                    <a:pt x="115" y="281"/>
                  </a:lnTo>
                  <a:lnTo>
                    <a:pt x="124" y="249"/>
                  </a:lnTo>
                  <a:lnTo>
                    <a:pt x="119" y="244"/>
                  </a:lnTo>
                  <a:lnTo>
                    <a:pt x="132" y="219"/>
                  </a:lnTo>
                  <a:lnTo>
                    <a:pt x="144" y="221"/>
                  </a:lnTo>
                  <a:lnTo>
                    <a:pt x="157" y="224"/>
                  </a:lnTo>
                  <a:lnTo>
                    <a:pt x="170" y="226"/>
                  </a:lnTo>
                  <a:lnTo>
                    <a:pt x="174" y="228"/>
                  </a:lnTo>
                  <a:lnTo>
                    <a:pt x="185" y="221"/>
                  </a:lnTo>
                  <a:lnTo>
                    <a:pt x="189" y="203"/>
                  </a:lnTo>
                  <a:lnTo>
                    <a:pt x="194" y="188"/>
                  </a:lnTo>
                  <a:lnTo>
                    <a:pt x="189" y="174"/>
                  </a:lnTo>
                  <a:lnTo>
                    <a:pt x="174" y="169"/>
                  </a:lnTo>
                  <a:lnTo>
                    <a:pt x="157" y="166"/>
                  </a:lnTo>
                  <a:lnTo>
                    <a:pt x="142" y="161"/>
                  </a:lnTo>
                  <a:lnTo>
                    <a:pt x="150" y="129"/>
                  </a:lnTo>
                  <a:lnTo>
                    <a:pt x="157" y="93"/>
                  </a:lnTo>
                  <a:lnTo>
                    <a:pt x="160" y="95"/>
                  </a:lnTo>
                  <a:lnTo>
                    <a:pt x="162" y="88"/>
                  </a:lnTo>
                  <a:lnTo>
                    <a:pt x="160" y="85"/>
                  </a:lnTo>
                  <a:lnTo>
                    <a:pt x="162" y="85"/>
                  </a:lnTo>
                  <a:lnTo>
                    <a:pt x="164" y="81"/>
                  </a:lnTo>
                  <a:lnTo>
                    <a:pt x="167" y="76"/>
                  </a:lnTo>
                  <a:lnTo>
                    <a:pt x="169" y="68"/>
                  </a:lnTo>
                  <a:lnTo>
                    <a:pt x="175" y="70"/>
                  </a:lnTo>
                  <a:lnTo>
                    <a:pt x="182" y="66"/>
                  </a:lnTo>
                  <a:lnTo>
                    <a:pt x="187" y="65"/>
                  </a:lnTo>
                  <a:lnTo>
                    <a:pt x="189" y="56"/>
                  </a:lnTo>
                  <a:lnTo>
                    <a:pt x="189" y="48"/>
                  </a:lnTo>
                  <a:lnTo>
                    <a:pt x="195" y="33"/>
                  </a:lnTo>
                  <a:lnTo>
                    <a:pt x="194" y="23"/>
                  </a:lnTo>
                  <a:lnTo>
                    <a:pt x="184" y="25"/>
                  </a:lnTo>
                  <a:lnTo>
                    <a:pt x="175" y="18"/>
                  </a:lnTo>
                  <a:lnTo>
                    <a:pt x="162" y="15"/>
                  </a:lnTo>
                  <a:lnTo>
                    <a:pt x="149" y="11"/>
                  </a:lnTo>
                  <a:lnTo>
                    <a:pt x="135" y="8"/>
                  </a:lnTo>
                  <a:lnTo>
                    <a:pt x="132" y="11"/>
                  </a:lnTo>
                  <a:lnTo>
                    <a:pt x="132" y="8"/>
                  </a:lnTo>
                  <a:lnTo>
                    <a:pt x="117" y="6"/>
                  </a:lnTo>
                  <a:close/>
                  <a:moveTo>
                    <a:pt x="252" y="136"/>
                  </a:moveTo>
                  <a:lnTo>
                    <a:pt x="255" y="144"/>
                  </a:lnTo>
                  <a:lnTo>
                    <a:pt x="254" y="148"/>
                  </a:lnTo>
                  <a:lnTo>
                    <a:pt x="245" y="141"/>
                  </a:lnTo>
                  <a:lnTo>
                    <a:pt x="247" y="136"/>
                  </a:lnTo>
                  <a:lnTo>
                    <a:pt x="252" y="136"/>
                  </a:lnTo>
                  <a:close/>
                  <a:moveTo>
                    <a:pt x="92" y="178"/>
                  </a:moveTo>
                  <a:lnTo>
                    <a:pt x="94" y="181"/>
                  </a:lnTo>
                  <a:lnTo>
                    <a:pt x="94" y="184"/>
                  </a:lnTo>
                  <a:lnTo>
                    <a:pt x="90" y="186"/>
                  </a:lnTo>
                  <a:lnTo>
                    <a:pt x="89" y="186"/>
                  </a:lnTo>
                  <a:lnTo>
                    <a:pt x="87" y="183"/>
                  </a:lnTo>
                  <a:lnTo>
                    <a:pt x="87" y="179"/>
                  </a:lnTo>
                  <a:lnTo>
                    <a:pt x="90" y="176"/>
                  </a:lnTo>
                  <a:lnTo>
                    <a:pt x="92" y="178"/>
                  </a:lnTo>
                  <a:close/>
                  <a:moveTo>
                    <a:pt x="215" y="246"/>
                  </a:moveTo>
                  <a:lnTo>
                    <a:pt x="230" y="233"/>
                  </a:lnTo>
                  <a:lnTo>
                    <a:pt x="225" y="241"/>
                  </a:lnTo>
                  <a:lnTo>
                    <a:pt x="225" y="244"/>
                  </a:lnTo>
                  <a:lnTo>
                    <a:pt x="227" y="248"/>
                  </a:lnTo>
                  <a:lnTo>
                    <a:pt x="222" y="256"/>
                  </a:lnTo>
                  <a:lnTo>
                    <a:pt x="220" y="259"/>
                  </a:lnTo>
                  <a:lnTo>
                    <a:pt x="215" y="253"/>
                  </a:lnTo>
                  <a:lnTo>
                    <a:pt x="207" y="258"/>
                  </a:lnTo>
                  <a:lnTo>
                    <a:pt x="204" y="263"/>
                  </a:lnTo>
                  <a:lnTo>
                    <a:pt x="200" y="263"/>
                  </a:lnTo>
                  <a:lnTo>
                    <a:pt x="200" y="259"/>
                  </a:lnTo>
                  <a:lnTo>
                    <a:pt x="215" y="246"/>
                  </a:lnTo>
                  <a:close/>
                  <a:moveTo>
                    <a:pt x="77" y="224"/>
                  </a:moveTo>
                  <a:lnTo>
                    <a:pt x="75" y="229"/>
                  </a:lnTo>
                  <a:lnTo>
                    <a:pt x="74" y="229"/>
                  </a:lnTo>
                  <a:lnTo>
                    <a:pt x="70" y="223"/>
                  </a:lnTo>
                  <a:lnTo>
                    <a:pt x="77" y="224"/>
                  </a:lnTo>
                  <a:close/>
                  <a:moveTo>
                    <a:pt x="112" y="261"/>
                  </a:moveTo>
                  <a:lnTo>
                    <a:pt x="114" y="269"/>
                  </a:lnTo>
                  <a:lnTo>
                    <a:pt x="102" y="271"/>
                  </a:lnTo>
                  <a:lnTo>
                    <a:pt x="102" y="259"/>
                  </a:lnTo>
                  <a:lnTo>
                    <a:pt x="104" y="256"/>
                  </a:lnTo>
                  <a:lnTo>
                    <a:pt x="105" y="254"/>
                  </a:lnTo>
                  <a:lnTo>
                    <a:pt x="112" y="261"/>
                  </a:lnTo>
                  <a:close/>
                  <a:moveTo>
                    <a:pt x="187" y="309"/>
                  </a:moveTo>
                  <a:lnTo>
                    <a:pt x="185" y="318"/>
                  </a:lnTo>
                  <a:lnTo>
                    <a:pt x="179" y="313"/>
                  </a:lnTo>
                  <a:lnTo>
                    <a:pt x="182" y="308"/>
                  </a:lnTo>
                  <a:lnTo>
                    <a:pt x="187" y="309"/>
                  </a:lnTo>
                  <a:close/>
                  <a:moveTo>
                    <a:pt x="142" y="333"/>
                  </a:moveTo>
                  <a:lnTo>
                    <a:pt x="144" y="334"/>
                  </a:lnTo>
                  <a:lnTo>
                    <a:pt x="150" y="329"/>
                  </a:lnTo>
                  <a:lnTo>
                    <a:pt x="150" y="319"/>
                  </a:lnTo>
                  <a:lnTo>
                    <a:pt x="147" y="319"/>
                  </a:lnTo>
                  <a:lnTo>
                    <a:pt x="142" y="333"/>
                  </a:lnTo>
                  <a:close/>
                  <a:moveTo>
                    <a:pt x="55" y="316"/>
                  </a:moveTo>
                  <a:lnTo>
                    <a:pt x="54" y="326"/>
                  </a:lnTo>
                  <a:lnTo>
                    <a:pt x="50" y="328"/>
                  </a:lnTo>
                  <a:lnTo>
                    <a:pt x="55" y="331"/>
                  </a:lnTo>
                  <a:lnTo>
                    <a:pt x="55" y="336"/>
                  </a:lnTo>
                  <a:lnTo>
                    <a:pt x="49" y="338"/>
                  </a:lnTo>
                  <a:lnTo>
                    <a:pt x="47" y="314"/>
                  </a:lnTo>
                  <a:lnTo>
                    <a:pt x="49" y="311"/>
                  </a:lnTo>
                  <a:lnTo>
                    <a:pt x="55" y="316"/>
                  </a:lnTo>
                  <a:close/>
                  <a:moveTo>
                    <a:pt x="112" y="331"/>
                  </a:moveTo>
                  <a:lnTo>
                    <a:pt x="110" y="336"/>
                  </a:lnTo>
                  <a:lnTo>
                    <a:pt x="97" y="333"/>
                  </a:lnTo>
                  <a:lnTo>
                    <a:pt x="95" y="329"/>
                  </a:lnTo>
                  <a:lnTo>
                    <a:pt x="95" y="333"/>
                  </a:lnTo>
                  <a:lnTo>
                    <a:pt x="94" y="329"/>
                  </a:lnTo>
                  <a:lnTo>
                    <a:pt x="80" y="338"/>
                  </a:lnTo>
                  <a:lnTo>
                    <a:pt x="80" y="343"/>
                  </a:lnTo>
                  <a:lnTo>
                    <a:pt x="85" y="349"/>
                  </a:lnTo>
                  <a:lnTo>
                    <a:pt x="89" y="349"/>
                  </a:lnTo>
                  <a:lnTo>
                    <a:pt x="90" y="338"/>
                  </a:lnTo>
                  <a:lnTo>
                    <a:pt x="90" y="334"/>
                  </a:lnTo>
                  <a:lnTo>
                    <a:pt x="94" y="336"/>
                  </a:lnTo>
                  <a:lnTo>
                    <a:pt x="99" y="343"/>
                  </a:lnTo>
                  <a:lnTo>
                    <a:pt x="100" y="338"/>
                  </a:lnTo>
                  <a:lnTo>
                    <a:pt x="102" y="344"/>
                  </a:lnTo>
                  <a:lnTo>
                    <a:pt x="110" y="339"/>
                  </a:lnTo>
                  <a:lnTo>
                    <a:pt x="109" y="349"/>
                  </a:lnTo>
                  <a:lnTo>
                    <a:pt x="112" y="349"/>
                  </a:lnTo>
                  <a:lnTo>
                    <a:pt x="120" y="333"/>
                  </a:lnTo>
                  <a:lnTo>
                    <a:pt x="117" y="333"/>
                  </a:lnTo>
                  <a:lnTo>
                    <a:pt x="117" y="329"/>
                  </a:lnTo>
                  <a:lnTo>
                    <a:pt x="112" y="331"/>
                  </a:lnTo>
                  <a:close/>
                  <a:moveTo>
                    <a:pt x="87" y="353"/>
                  </a:moveTo>
                  <a:lnTo>
                    <a:pt x="85" y="358"/>
                  </a:lnTo>
                  <a:lnTo>
                    <a:pt x="94" y="361"/>
                  </a:lnTo>
                  <a:lnTo>
                    <a:pt x="97" y="353"/>
                  </a:lnTo>
                  <a:lnTo>
                    <a:pt x="87" y="353"/>
                  </a:lnTo>
                  <a:close/>
                  <a:moveTo>
                    <a:pt x="64" y="363"/>
                  </a:moveTo>
                  <a:lnTo>
                    <a:pt x="67" y="363"/>
                  </a:lnTo>
                  <a:lnTo>
                    <a:pt x="72" y="358"/>
                  </a:lnTo>
                  <a:lnTo>
                    <a:pt x="65" y="356"/>
                  </a:lnTo>
                  <a:lnTo>
                    <a:pt x="64" y="3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2065" name="Freeform 26"/>
            <p:cNvSpPr>
              <a:spLocks noEditPoints="1"/>
            </p:cNvSpPr>
            <p:nvPr/>
          </p:nvSpPr>
          <p:spPr bwMode="auto">
            <a:xfrm>
              <a:off x="3737" y="596"/>
              <a:ext cx="296" cy="375"/>
            </a:xfrm>
            <a:custGeom>
              <a:avLst/>
              <a:gdLst>
                <a:gd name="T0" fmla="*/ 151 w 296"/>
                <a:gd name="T1" fmla="*/ 356 h 375"/>
                <a:gd name="T2" fmla="*/ 178 w 296"/>
                <a:gd name="T3" fmla="*/ 358 h 375"/>
                <a:gd name="T4" fmla="*/ 185 w 296"/>
                <a:gd name="T5" fmla="*/ 341 h 375"/>
                <a:gd name="T6" fmla="*/ 183 w 296"/>
                <a:gd name="T7" fmla="*/ 326 h 375"/>
                <a:gd name="T8" fmla="*/ 205 w 296"/>
                <a:gd name="T9" fmla="*/ 316 h 375"/>
                <a:gd name="T10" fmla="*/ 225 w 296"/>
                <a:gd name="T11" fmla="*/ 323 h 375"/>
                <a:gd name="T12" fmla="*/ 248 w 296"/>
                <a:gd name="T13" fmla="*/ 273 h 375"/>
                <a:gd name="T14" fmla="*/ 268 w 296"/>
                <a:gd name="T15" fmla="*/ 261 h 375"/>
                <a:gd name="T16" fmla="*/ 268 w 296"/>
                <a:gd name="T17" fmla="*/ 235 h 375"/>
                <a:gd name="T18" fmla="*/ 295 w 296"/>
                <a:gd name="T19" fmla="*/ 171 h 375"/>
                <a:gd name="T20" fmla="*/ 280 w 296"/>
                <a:gd name="T21" fmla="*/ 61 h 375"/>
                <a:gd name="T22" fmla="*/ 233 w 296"/>
                <a:gd name="T23" fmla="*/ 22 h 375"/>
                <a:gd name="T24" fmla="*/ 211 w 296"/>
                <a:gd name="T25" fmla="*/ 30 h 375"/>
                <a:gd name="T26" fmla="*/ 220 w 296"/>
                <a:gd name="T27" fmla="*/ 86 h 375"/>
                <a:gd name="T28" fmla="*/ 216 w 296"/>
                <a:gd name="T29" fmla="*/ 141 h 375"/>
                <a:gd name="T30" fmla="*/ 180 w 296"/>
                <a:gd name="T31" fmla="*/ 236 h 375"/>
                <a:gd name="T32" fmla="*/ 155 w 296"/>
                <a:gd name="T33" fmla="*/ 295 h 375"/>
                <a:gd name="T34" fmla="*/ 151 w 296"/>
                <a:gd name="T35" fmla="*/ 318 h 375"/>
                <a:gd name="T36" fmla="*/ 118 w 296"/>
                <a:gd name="T37" fmla="*/ 326 h 375"/>
                <a:gd name="T38" fmla="*/ 100 w 296"/>
                <a:gd name="T39" fmla="*/ 360 h 375"/>
                <a:gd name="T40" fmla="*/ 81 w 296"/>
                <a:gd name="T41" fmla="*/ 346 h 375"/>
                <a:gd name="T42" fmla="*/ 75 w 296"/>
                <a:gd name="T43" fmla="*/ 308 h 375"/>
                <a:gd name="T44" fmla="*/ 71 w 296"/>
                <a:gd name="T45" fmla="*/ 270 h 375"/>
                <a:gd name="T46" fmla="*/ 88 w 296"/>
                <a:gd name="T47" fmla="*/ 220 h 375"/>
                <a:gd name="T48" fmla="*/ 128 w 296"/>
                <a:gd name="T49" fmla="*/ 105 h 375"/>
                <a:gd name="T50" fmla="*/ 151 w 296"/>
                <a:gd name="T51" fmla="*/ 63 h 375"/>
                <a:gd name="T52" fmla="*/ 176 w 296"/>
                <a:gd name="T53" fmla="*/ 50 h 375"/>
                <a:gd name="T54" fmla="*/ 195 w 296"/>
                <a:gd name="T55" fmla="*/ 5 h 375"/>
                <a:gd name="T56" fmla="*/ 158 w 296"/>
                <a:gd name="T57" fmla="*/ 2 h 375"/>
                <a:gd name="T58" fmla="*/ 113 w 296"/>
                <a:gd name="T59" fmla="*/ 25 h 375"/>
                <a:gd name="T60" fmla="*/ 88 w 296"/>
                <a:gd name="T61" fmla="*/ 55 h 375"/>
                <a:gd name="T62" fmla="*/ 28 w 296"/>
                <a:gd name="T63" fmla="*/ 141 h 375"/>
                <a:gd name="T64" fmla="*/ 10 w 296"/>
                <a:gd name="T65" fmla="*/ 205 h 375"/>
                <a:gd name="T66" fmla="*/ 0 w 296"/>
                <a:gd name="T67" fmla="*/ 271 h 375"/>
                <a:gd name="T68" fmla="*/ 3 w 296"/>
                <a:gd name="T69" fmla="*/ 296 h 375"/>
                <a:gd name="T70" fmla="*/ 25 w 296"/>
                <a:gd name="T71" fmla="*/ 328 h 375"/>
                <a:gd name="T72" fmla="*/ 53 w 296"/>
                <a:gd name="T73" fmla="*/ 340 h 375"/>
                <a:gd name="T74" fmla="*/ 63 w 296"/>
                <a:gd name="T75" fmla="*/ 355 h 375"/>
                <a:gd name="T76" fmla="*/ 36 w 296"/>
                <a:gd name="T77" fmla="*/ 321 h 375"/>
                <a:gd name="T78" fmla="*/ 165 w 296"/>
                <a:gd name="T79" fmla="*/ 343 h 375"/>
                <a:gd name="T80" fmla="*/ 215 w 296"/>
                <a:gd name="T81" fmla="*/ 320 h 375"/>
                <a:gd name="T82" fmla="*/ 215 w 296"/>
                <a:gd name="T83" fmla="*/ 320 h 375"/>
                <a:gd name="T84" fmla="*/ 176 w 296"/>
                <a:gd name="T85" fmla="*/ 278 h 375"/>
                <a:gd name="T86" fmla="*/ 176 w 296"/>
                <a:gd name="T87" fmla="*/ 265 h 375"/>
                <a:gd name="T88" fmla="*/ 183 w 296"/>
                <a:gd name="T89" fmla="*/ 251 h 375"/>
                <a:gd name="T90" fmla="*/ 193 w 296"/>
                <a:gd name="T91" fmla="*/ 278 h 375"/>
                <a:gd name="T92" fmla="*/ 193 w 296"/>
                <a:gd name="T93" fmla="*/ 285 h 375"/>
                <a:gd name="T94" fmla="*/ 33 w 296"/>
                <a:gd name="T95" fmla="*/ 233 h 375"/>
                <a:gd name="T96" fmla="*/ 31 w 296"/>
                <a:gd name="T97" fmla="*/ 218 h 375"/>
                <a:gd name="T98" fmla="*/ 33 w 296"/>
                <a:gd name="T99" fmla="*/ 233 h 375"/>
                <a:gd name="T100" fmla="*/ 83 w 296"/>
                <a:gd name="T101" fmla="*/ 225 h 375"/>
                <a:gd name="T102" fmla="*/ 225 w 296"/>
                <a:gd name="T103" fmla="*/ 228 h 375"/>
                <a:gd name="T104" fmla="*/ 228 w 296"/>
                <a:gd name="T105" fmla="*/ 211 h 375"/>
                <a:gd name="T106" fmla="*/ 243 w 296"/>
                <a:gd name="T107" fmla="*/ 228 h 375"/>
                <a:gd name="T108" fmla="*/ 211 w 296"/>
                <a:gd name="T109" fmla="*/ 203 h 375"/>
                <a:gd name="T110" fmla="*/ 48 w 296"/>
                <a:gd name="T111" fmla="*/ 136 h 375"/>
                <a:gd name="T112" fmla="*/ 65 w 296"/>
                <a:gd name="T113" fmla="*/ 128 h 375"/>
                <a:gd name="T114" fmla="*/ 65 w 296"/>
                <a:gd name="T115" fmla="*/ 138 h 375"/>
                <a:gd name="T116" fmla="*/ 110 w 296"/>
                <a:gd name="T117" fmla="*/ 95 h 375"/>
                <a:gd name="T118" fmla="*/ 101 w 296"/>
                <a:gd name="T119" fmla="*/ 91 h 375"/>
                <a:gd name="T120" fmla="*/ 230 w 296"/>
                <a:gd name="T121" fmla="*/ 108 h 375"/>
                <a:gd name="T122" fmla="*/ 228 w 296"/>
                <a:gd name="T123" fmla="*/ 128 h 3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96" h="375">
                  <a:moveTo>
                    <a:pt x="131" y="370"/>
                  </a:moveTo>
                  <a:lnTo>
                    <a:pt x="146" y="365"/>
                  </a:lnTo>
                  <a:lnTo>
                    <a:pt x="145" y="361"/>
                  </a:lnTo>
                  <a:lnTo>
                    <a:pt x="151" y="356"/>
                  </a:lnTo>
                  <a:lnTo>
                    <a:pt x="153" y="358"/>
                  </a:lnTo>
                  <a:lnTo>
                    <a:pt x="156" y="365"/>
                  </a:lnTo>
                  <a:lnTo>
                    <a:pt x="161" y="366"/>
                  </a:lnTo>
                  <a:lnTo>
                    <a:pt x="178" y="358"/>
                  </a:lnTo>
                  <a:lnTo>
                    <a:pt x="196" y="348"/>
                  </a:lnTo>
                  <a:lnTo>
                    <a:pt x="198" y="345"/>
                  </a:lnTo>
                  <a:lnTo>
                    <a:pt x="190" y="346"/>
                  </a:lnTo>
                  <a:lnTo>
                    <a:pt x="185" y="341"/>
                  </a:lnTo>
                  <a:lnTo>
                    <a:pt x="183" y="338"/>
                  </a:lnTo>
                  <a:lnTo>
                    <a:pt x="181" y="335"/>
                  </a:lnTo>
                  <a:lnTo>
                    <a:pt x="181" y="333"/>
                  </a:lnTo>
                  <a:lnTo>
                    <a:pt x="183" y="326"/>
                  </a:lnTo>
                  <a:lnTo>
                    <a:pt x="190" y="320"/>
                  </a:lnTo>
                  <a:lnTo>
                    <a:pt x="195" y="308"/>
                  </a:lnTo>
                  <a:lnTo>
                    <a:pt x="201" y="311"/>
                  </a:lnTo>
                  <a:lnTo>
                    <a:pt x="205" y="316"/>
                  </a:lnTo>
                  <a:lnTo>
                    <a:pt x="206" y="323"/>
                  </a:lnTo>
                  <a:lnTo>
                    <a:pt x="205" y="338"/>
                  </a:lnTo>
                  <a:lnTo>
                    <a:pt x="206" y="340"/>
                  </a:lnTo>
                  <a:lnTo>
                    <a:pt x="225" y="323"/>
                  </a:lnTo>
                  <a:lnTo>
                    <a:pt x="240" y="306"/>
                  </a:lnTo>
                  <a:lnTo>
                    <a:pt x="235" y="283"/>
                  </a:lnTo>
                  <a:lnTo>
                    <a:pt x="246" y="271"/>
                  </a:lnTo>
                  <a:lnTo>
                    <a:pt x="248" y="273"/>
                  </a:lnTo>
                  <a:lnTo>
                    <a:pt x="248" y="276"/>
                  </a:lnTo>
                  <a:lnTo>
                    <a:pt x="256" y="275"/>
                  </a:lnTo>
                  <a:lnTo>
                    <a:pt x="263" y="270"/>
                  </a:lnTo>
                  <a:lnTo>
                    <a:pt x="268" y="261"/>
                  </a:lnTo>
                  <a:lnTo>
                    <a:pt x="275" y="250"/>
                  </a:lnTo>
                  <a:lnTo>
                    <a:pt x="270" y="248"/>
                  </a:lnTo>
                  <a:lnTo>
                    <a:pt x="271" y="240"/>
                  </a:lnTo>
                  <a:lnTo>
                    <a:pt x="268" y="235"/>
                  </a:lnTo>
                  <a:lnTo>
                    <a:pt x="276" y="220"/>
                  </a:lnTo>
                  <a:lnTo>
                    <a:pt x="290" y="211"/>
                  </a:lnTo>
                  <a:lnTo>
                    <a:pt x="291" y="208"/>
                  </a:lnTo>
                  <a:lnTo>
                    <a:pt x="295" y="171"/>
                  </a:lnTo>
                  <a:lnTo>
                    <a:pt x="296" y="138"/>
                  </a:lnTo>
                  <a:lnTo>
                    <a:pt x="293" y="110"/>
                  </a:lnTo>
                  <a:lnTo>
                    <a:pt x="288" y="83"/>
                  </a:lnTo>
                  <a:lnTo>
                    <a:pt x="280" y="61"/>
                  </a:lnTo>
                  <a:lnTo>
                    <a:pt x="266" y="45"/>
                  </a:lnTo>
                  <a:lnTo>
                    <a:pt x="251" y="31"/>
                  </a:lnTo>
                  <a:lnTo>
                    <a:pt x="243" y="27"/>
                  </a:lnTo>
                  <a:lnTo>
                    <a:pt x="233" y="22"/>
                  </a:lnTo>
                  <a:lnTo>
                    <a:pt x="228" y="22"/>
                  </a:lnTo>
                  <a:lnTo>
                    <a:pt x="221" y="23"/>
                  </a:lnTo>
                  <a:lnTo>
                    <a:pt x="216" y="25"/>
                  </a:lnTo>
                  <a:lnTo>
                    <a:pt x="211" y="30"/>
                  </a:lnTo>
                  <a:lnTo>
                    <a:pt x="203" y="60"/>
                  </a:lnTo>
                  <a:lnTo>
                    <a:pt x="211" y="66"/>
                  </a:lnTo>
                  <a:lnTo>
                    <a:pt x="216" y="75"/>
                  </a:lnTo>
                  <a:lnTo>
                    <a:pt x="220" y="86"/>
                  </a:lnTo>
                  <a:lnTo>
                    <a:pt x="223" y="96"/>
                  </a:lnTo>
                  <a:lnTo>
                    <a:pt x="223" y="110"/>
                  </a:lnTo>
                  <a:lnTo>
                    <a:pt x="221" y="126"/>
                  </a:lnTo>
                  <a:lnTo>
                    <a:pt x="216" y="141"/>
                  </a:lnTo>
                  <a:lnTo>
                    <a:pt x="211" y="160"/>
                  </a:lnTo>
                  <a:lnTo>
                    <a:pt x="200" y="188"/>
                  </a:lnTo>
                  <a:lnTo>
                    <a:pt x="190" y="215"/>
                  </a:lnTo>
                  <a:lnTo>
                    <a:pt x="180" y="236"/>
                  </a:lnTo>
                  <a:lnTo>
                    <a:pt x="171" y="255"/>
                  </a:lnTo>
                  <a:lnTo>
                    <a:pt x="165" y="271"/>
                  </a:lnTo>
                  <a:lnTo>
                    <a:pt x="160" y="285"/>
                  </a:lnTo>
                  <a:lnTo>
                    <a:pt x="155" y="295"/>
                  </a:lnTo>
                  <a:lnTo>
                    <a:pt x="151" y="301"/>
                  </a:lnTo>
                  <a:lnTo>
                    <a:pt x="151" y="305"/>
                  </a:lnTo>
                  <a:lnTo>
                    <a:pt x="148" y="306"/>
                  </a:lnTo>
                  <a:lnTo>
                    <a:pt x="151" y="318"/>
                  </a:lnTo>
                  <a:lnTo>
                    <a:pt x="143" y="330"/>
                  </a:lnTo>
                  <a:lnTo>
                    <a:pt x="135" y="328"/>
                  </a:lnTo>
                  <a:lnTo>
                    <a:pt x="126" y="326"/>
                  </a:lnTo>
                  <a:lnTo>
                    <a:pt x="118" y="326"/>
                  </a:lnTo>
                  <a:lnTo>
                    <a:pt x="110" y="330"/>
                  </a:lnTo>
                  <a:lnTo>
                    <a:pt x="101" y="335"/>
                  </a:lnTo>
                  <a:lnTo>
                    <a:pt x="98" y="348"/>
                  </a:lnTo>
                  <a:lnTo>
                    <a:pt x="100" y="360"/>
                  </a:lnTo>
                  <a:lnTo>
                    <a:pt x="106" y="368"/>
                  </a:lnTo>
                  <a:lnTo>
                    <a:pt x="118" y="375"/>
                  </a:lnTo>
                  <a:lnTo>
                    <a:pt x="131" y="370"/>
                  </a:lnTo>
                  <a:close/>
                  <a:moveTo>
                    <a:pt x="81" y="346"/>
                  </a:moveTo>
                  <a:lnTo>
                    <a:pt x="83" y="341"/>
                  </a:lnTo>
                  <a:lnTo>
                    <a:pt x="86" y="316"/>
                  </a:lnTo>
                  <a:lnTo>
                    <a:pt x="80" y="313"/>
                  </a:lnTo>
                  <a:lnTo>
                    <a:pt x="75" y="308"/>
                  </a:lnTo>
                  <a:lnTo>
                    <a:pt x="71" y="301"/>
                  </a:lnTo>
                  <a:lnTo>
                    <a:pt x="70" y="293"/>
                  </a:lnTo>
                  <a:lnTo>
                    <a:pt x="71" y="281"/>
                  </a:lnTo>
                  <a:lnTo>
                    <a:pt x="71" y="270"/>
                  </a:lnTo>
                  <a:lnTo>
                    <a:pt x="76" y="256"/>
                  </a:lnTo>
                  <a:lnTo>
                    <a:pt x="80" y="240"/>
                  </a:lnTo>
                  <a:lnTo>
                    <a:pt x="83" y="241"/>
                  </a:lnTo>
                  <a:lnTo>
                    <a:pt x="88" y="220"/>
                  </a:lnTo>
                  <a:lnTo>
                    <a:pt x="90" y="211"/>
                  </a:lnTo>
                  <a:lnTo>
                    <a:pt x="116" y="141"/>
                  </a:lnTo>
                  <a:lnTo>
                    <a:pt x="121" y="121"/>
                  </a:lnTo>
                  <a:lnTo>
                    <a:pt x="128" y="105"/>
                  </a:lnTo>
                  <a:lnTo>
                    <a:pt x="135" y="91"/>
                  </a:lnTo>
                  <a:lnTo>
                    <a:pt x="141" y="80"/>
                  </a:lnTo>
                  <a:lnTo>
                    <a:pt x="146" y="70"/>
                  </a:lnTo>
                  <a:lnTo>
                    <a:pt x="151" y="63"/>
                  </a:lnTo>
                  <a:lnTo>
                    <a:pt x="156" y="58"/>
                  </a:lnTo>
                  <a:lnTo>
                    <a:pt x="160" y="55"/>
                  </a:lnTo>
                  <a:lnTo>
                    <a:pt x="161" y="55"/>
                  </a:lnTo>
                  <a:lnTo>
                    <a:pt x="176" y="50"/>
                  </a:lnTo>
                  <a:lnTo>
                    <a:pt x="186" y="45"/>
                  </a:lnTo>
                  <a:lnTo>
                    <a:pt x="193" y="38"/>
                  </a:lnTo>
                  <a:lnTo>
                    <a:pt x="198" y="31"/>
                  </a:lnTo>
                  <a:lnTo>
                    <a:pt x="195" y="5"/>
                  </a:lnTo>
                  <a:lnTo>
                    <a:pt x="190" y="3"/>
                  </a:lnTo>
                  <a:lnTo>
                    <a:pt x="180" y="0"/>
                  </a:lnTo>
                  <a:lnTo>
                    <a:pt x="170" y="0"/>
                  </a:lnTo>
                  <a:lnTo>
                    <a:pt x="158" y="2"/>
                  </a:lnTo>
                  <a:lnTo>
                    <a:pt x="148" y="5"/>
                  </a:lnTo>
                  <a:lnTo>
                    <a:pt x="136" y="10"/>
                  </a:lnTo>
                  <a:lnTo>
                    <a:pt x="125" y="15"/>
                  </a:lnTo>
                  <a:lnTo>
                    <a:pt x="113" y="25"/>
                  </a:lnTo>
                  <a:lnTo>
                    <a:pt x="101" y="35"/>
                  </a:lnTo>
                  <a:lnTo>
                    <a:pt x="100" y="53"/>
                  </a:lnTo>
                  <a:lnTo>
                    <a:pt x="93" y="56"/>
                  </a:lnTo>
                  <a:lnTo>
                    <a:pt x="88" y="55"/>
                  </a:lnTo>
                  <a:lnTo>
                    <a:pt x="78" y="50"/>
                  </a:lnTo>
                  <a:lnTo>
                    <a:pt x="51" y="90"/>
                  </a:lnTo>
                  <a:lnTo>
                    <a:pt x="28" y="131"/>
                  </a:lnTo>
                  <a:lnTo>
                    <a:pt x="28" y="141"/>
                  </a:lnTo>
                  <a:lnTo>
                    <a:pt x="26" y="145"/>
                  </a:lnTo>
                  <a:lnTo>
                    <a:pt x="23" y="148"/>
                  </a:lnTo>
                  <a:lnTo>
                    <a:pt x="15" y="178"/>
                  </a:lnTo>
                  <a:lnTo>
                    <a:pt x="10" y="205"/>
                  </a:lnTo>
                  <a:lnTo>
                    <a:pt x="5" y="226"/>
                  </a:lnTo>
                  <a:lnTo>
                    <a:pt x="1" y="246"/>
                  </a:lnTo>
                  <a:lnTo>
                    <a:pt x="0" y="261"/>
                  </a:lnTo>
                  <a:lnTo>
                    <a:pt x="0" y="271"/>
                  </a:lnTo>
                  <a:lnTo>
                    <a:pt x="0" y="280"/>
                  </a:lnTo>
                  <a:lnTo>
                    <a:pt x="3" y="281"/>
                  </a:lnTo>
                  <a:lnTo>
                    <a:pt x="3" y="288"/>
                  </a:lnTo>
                  <a:lnTo>
                    <a:pt x="3" y="296"/>
                  </a:lnTo>
                  <a:lnTo>
                    <a:pt x="5" y="303"/>
                  </a:lnTo>
                  <a:lnTo>
                    <a:pt x="10" y="311"/>
                  </a:lnTo>
                  <a:lnTo>
                    <a:pt x="16" y="318"/>
                  </a:lnTo>
                  <a:lnTo>
                    <a:pt x="25" y="328"/>
                  </a:lnTo>
                  <a:lnTo>
                    <a:pt x="35" y="336"/>
                  </a:lnTo>
                  <a:lnTo>
                    <a:pt x="46" y="345"/>
                  </a:lnTo>
                  <a:lnTo>
                    <a:pt x="53" y="345"/>
                  </a:lnTo>
                  <a:lnTo>
                    <a:pt x="53" y="340"/>
                  </a:lnTo>
                  <a:lnTo>
                    <a:pt x="53" y="338"/>
                  </a:lnTo>
                  <a:lnTo>
                    <a:pt x="56" y="336"/>
                  </a:lnTo>
                  <a:lnTo>
                    <a:pt x="63" y="353"/>
                  </a:lnTo>
                  <a:lnTo>
                    <a:pt x="63" y="355"/>
                  </a:lnTo>
                  <a:lnTo>
                    <a:pt x="81" y="346"/>
                  </a:lnTo>
                  <a:close/>
                  <a:moveTo>
                    <a:pt x="31" y="326"/>
                  </a:moveTo>
                  <a:lnTo>
                    <a:pt x="35" y="321"/>
                  </a:lnTo>
                  <a:lnTo>
                    <a:pt x="36" y="321"/>
                  </a:lnTo>
                  <a:lnTo>
                    <a:pt x="38" y="330"/>
                  </a:lnTo>
                  <a:lnTo>
                    <a:pt x="31" y="326"/>
                  </a:lnTo>
                  <a:close/>
                  <a:moveTo>
                    <a:pt x="163" y="351"/>
                  </a:moveTo>
                  <a:lnTo>
                    <a:pt x="165" y="343"/>
                  </a:lnTo>
                  <a:lnTo>
                    <a:pt x="168" y="350"/>
                  </a:lnTo>
                  <a:lnTo>
                    <a:pt x="166" y="353"/>
                  </a:lnTo>
                  <a:lnTo>
                    <a:pt x="163" y="351"/>
                  </a:lnTo>
                  <a:close/>
                  <a:moveTo>
                    <a:pt x="215" y="320"/>
                  </a:moveTo>
                  <a:lnTo>
                    <a:pt x="216" y="316"/>
                  </a:lnTo>
                  <a:lnTo>
                    <a:pt x="223" y="311"/>
                  </a:lnTo>
                  <a:lnTo>
                    <a:pt x="220" y="321"/>
                  </a:lnTo>
                  <a:lnTo>
                    <a:pt x="215" y="320"/>
                  </a:lnTo>
                  <a:close/>
                  <a:moveTo>
                    <a:pt x="183" y="296"/>
                  </a:moveTo>
                  <a:lnTo>
                    <a:pt x="181" y="291"/>
                  </a:lnTo>
                  <a:lnTo>
                    <a:pt x="175" y="288"/>
                  </a:lnTo>
                  <a:lnTo>
                    <a:pt x="176" y="278"/>
                  </a:lnTo>
                  <a:lnTo>
                    <a:pt x="175" y="273"/>
                  </a:lnTo>
                  <a:lnTo>
                    <a:pt x="175" y="268"/>
                  </a:lnTo>
                  <a:lnTo>
                    <a:pt x="173" y="266"/>
                  </a:lnTo>
                  <a:lnTo>
                    <a:pt x="176" y="265"/>
                  </a:lnTo>
                  <a:lnTo>
                    <a:pt x="180" y="250"/>
                  </a:lnTo>
                  <a:lnTo>
                    <a:pt x="180" y="246"/>
                  </a:lnTo>
                  <a:lnTo>
                    <a:pt x="183" y="248"/>
                  </a:lnTo>
                  <a:lnTo>
                    <a:pt x="183" y="251"/>
                  </a:lnTo>
                  <a:lnTo>
                    <a:pt x="190" y="255"/>
                  </a:lnTo>
                  <a:lnTo>
                    <a:pt x="193" y="251"/>
                  </a:lnTo>
                  <a:lnTo>
                    <a:pt x="196" y="268"/>
                  </a:lnTo>
                  <a:lnTo>
                    <a:pt x="193" y="278"/>
                  </a:lnTo>
                  <a:lnTo>
                    <a:pt x="186" y="285"/>
                  </a:lnTo>
                  <a:lnTo>
                    <a:pt x="185" y="288"/>
                  </a:lnTo>
                  <a:lnTo>
                    <a:pt x="191" y="290"/>
                  </a:lnTo>
                  <a:lnTo>
                    <a:pt x="193" y="285"/>
                  </a:lnTo>
                  <a:lnTo>
                    <a:pt x="195" y="285"/>
                  </a:lnTo>
                  <a:lnTo>
                    <a:pt x="190" y="296"/>
                  </a:lnTo>
                  <a:lnTo>
                    <a:pt x="183" y="296"/>
                  </a:lnTo>
                  <a:close/>
                  <a:moveTo>
                    <a:pt x="33" y="233"/>
                  </a:moveTo>
                  <a:lnTo>
                    <a:pt x="31" y="233"/>
                  </a:lnTo>
                  <a:lnTo>
                    <a:pt x="30" y="230"/>
                  </a:lnTo>
                  <a:lnTo>
                    <a:pt x="31" y="225"/>
                  </a:lnTo>
                  <a:lnTo>
                    <a:pt x="31" y="218"/>
                  </a:lnTo>
                  <a:lnTo>
                    <a:pt x="35" y="218"/>
                  </a:lnTo>
                  <a:lnTo>
                    <a:pt x="38" y="225"/>
                  </a:lnTo>
                  <a:lnTo>
                    <a:pt x="35" y="235"/>
                  </a:lnTo>
                  <a:lnTo>
                    <a:pt x="33" y="233"/>
                  </a:lnTo>
                  <a:close/>
                  <a:moveTo>
                    <a:pt x="76" y="223"/>
                  </a:moveTo>
                  <a:lnTo>
                    <a:pt x="80" y="216"/>
                  </a:lnTo>
                  <a:lnTo>
                    <a:pt x="81" y="218"/>
                  </a:lnTo>
                  <a:lnTo>
                    <a:pt x="83" y="225"/>
                  </a:lnTo>
                  <a:lnTo>
                    <a:pt x="76" y="223"/>
                  </a:lnTo>
                  <a:close/>
                  <a:moveTo>
                    <a:pt x="236" y="236"/>
                  </a:moveTo>
                  <a:lnTo>
                    <a:pt x="226" y="235"/>
                  </a:lnTo>
                  <a:lnTo>
                    <a:pt x="225" y="228"/>
                  </a:lnTo>
                  <a:lnTo>
                    <a:pt x="226" y="225"/>
                  </a:lnTo>
                  <a:lnTo>
                    <a:pt x="233" y="218"/>
                  </a:lnTo>
                  <a:lnTo>
                    <a:pt x="235" y="215"/>
                  </a:lnTo>
                  <a:lnTo>
                    <a:pt x="228" y="211"/>
                  </a:lnTo>
                  <a:lnTo>
                    <a:pt x="230" y="206"/>
                  </a:lnTo>
                  <a:lnTo>
                    <a:pt x="241" y="211"/>
                  </a:lnTo>
                  <a:lnTo>
                    <a:pt x="243" y="216"/>
                  </a:lnTo>
                  <a:lnTo>
                    <a:pt x="243" y="228"/>
                  </a:lnTo>
                  <a:lnTo>
                    <a:pt x="236" y="236"/>
                  </a:lnTo>
                  <a:close/>
                  <a:moveTo>
                    <a:pt x="208" y="215"/>
                  </a:moveTo>
                  <a:lnTo>
                    <a:pt x="206" y="211"/>
                  </a:lnTo>
                  <a:lnTo>
                    <a:pt x="211" y="203"/>
                  </a:lnTo>
                  <a:lnTo>
                    <a:pt x="215" y="215"/>
                  </a:lnTo>
                  <a:lnTo>
                    <a:pt x="213" y="216"/>
                  </a:lnTo>
                  <a:lnTo>
                    <a:pt x="208" y="215"/>
                  </a:lnTo>
                  <a:close/>
                  <a:moveTo>
                    <a:pt x="48" y="136"/>
                  </a:moveTo>
                  <a:lnTo>
                    <a:pt x="55" y="130"/>
                  </a:lnTo>
                  <a:lnTo>
                    <a:pt x="60" y="123"/>
                  </a:lnTo>
                  <a:lnTo>
                    <a:pt x="65" y="125"/>
                  </a:lnTo>
                  <a:lnTo>
                    <a:pt x="65" y="128"/>
                  </a:lnTo>
                  <a:lnTo>
                    <a:pt x="65" y="131"/>
                  </a:lnTo>
                  <a:lnTo>
                    <a:pt x="61" y="133"/>
                  </a:lnTo>
                  <a:lnTo>
                    <a:pt x="60" y="136"/>
                  </a:lnTo>
                  <a:lnTo>
                    <a:pt x="65" y="138"/>
                  </a:lnTo>
                  <a:lnTo>
                    <a:pt x="55" y="148"/>
                  </a:lnTo>
                  <a:lnTo>
                    <a:pt x="48" y="136"/>
                  </a:lnTo>
                  <a:close/>
                  <a:moveTo>
                    <a:pt x="101" y="91"/>
                  </a:moveTo>
                  <a:lnTo>
                    <a:pt x="110" y="95"/>
                  </a:lnTo>
                  <a:lnTo>
                    <a:pt x="111" y="100"/>
                  </a:lnTo>
                  <a:lnTo>
                    <a:pt x="111" y="101"/>
                  </a:lnTo>
                  <a:lnTo>
                    <a:pt x="108" y="103"/>
                  </a:lnTo>
                  <a:lnTo>
                    <a:pt x="101" y="91"/>
                  </a:lnTo>
                  <a:close/>
                  <a:moveTo>
                    <a:pt x="223" y="126"/>
                  </a:moveTo>
                  <a:lnTo>
                    <a:pt x="230" y="115"/>
                  </a:lnTo>
                  <a:lnTo>
                    <a:pt x="231" y="113"/>
                  </a:lnTo>
                  <a:lnTo>
                    <a:pt x="230" y="108"/>
                  </a:lnTo>
                  <a:lnTo>
                    <a:pt x="231" y="110"/>
                  </a:lnTo>
                  <a:lnTo>
                    <a:pt x="235" y="105"/>
                  </a:lnTo>
                  <a:lnTo>
                    <a:pt x="245" y="108"/>
                  </a:lnTo>
                  <a:lnTo>
                    <a:pt x="228" y="128"/>
                  </a:lnTo>
                  <a:lnTo>
                    <a:pt x="223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2066" name="Freeform 27"/>
            <p:cNvSpPr>
              <a:spLocks noEditPoints="1"/>
            </p:cNvSpPr>
            <p:nvPr/>
          </p:nvSpPr>
          <p:spPr bwMode="auto">
            <a:xfrm>
              <a:off x="3998" y="672"/>
              <a:ext cx="320" cy="385"/>
            </a:xfrm>
            <a:custGeom>
              <a:avLst/>
              <a:gdLst>
                <a:gd name="T0" fmla="*/ 85 w 320"/>
                <a:gd name="T1" fmla="*/ 49 h 385"/>
                <a:gd name="T2" fmla="*/ 35 w 320"/>
                <a:gd name="T3" fmla="*/ 184 h 385"/>
                <a:gd name="T4" fmla="*/ 30 w 320"/>
                <a:gd name="T5" fmla="*/ 190 h 385"/>
                <a:gd name="T6" fmla="*/ 19 w 320"/>
                <a:gd name="T7" fmla="*/ 219 h 385"/>
                <a:gd name="T8" fmla="*/ 2 w 320"/>
                <a:gd name="T9" fmla="*/ 267 h 385"/>
                <a:gd name="T10" fmla="*/ 4 w 320"/>
                <a:gd name="T11" fmla="*/ 297 h 385"/>
                <a:gd name="T12" fmla="*/ 7 w 320"/>
                <a:gd name="T13" fmla="*/ 322 h 385"/>
                <a:gd name="T14" fmla="*/ 35 w 320"/>
                <a:gd name="T15" fmla="*/ 355 h 385"/>
                <a:gd name="T16" fmla="*/ 57 w 320"/>
                <a:gd name="T17" fmla="*/ 365 h 385"/>
                <a:gd name="T18" fmla="*/ 85 w 320"/>
                <a:gd name="T19" fmla="*/ 327 h 385"/>
                <a:gd name="T20" fmla="*/ 69 w 320"/>
                <a:gd name="T21" fmla="*/ 307 h 385"/>
                <a:gd name="T22" fmla="*/ 59 w 320"/>
                <a:gd name="T23" fmla="*/ 297 h 385"/>
                <a:gd name="T24" fmla="*/ 104 w 320"/>
                <a:gd name="T25" fmla="*/ 219 h 385"/>
                <a:gd name="T26" fmla="*/ 147 w 320"/>
                <a:gd name="T27" fmla="*/ 122 h 385"/>
                <a:gd name="T28" fmla="*/ 187 w 320"/>
                <a:gd name="T29" fmla="*/ 82 h 385"/>
                <a:gd name="T30" fmla="*/ 199 w 320"/>
                <a:gd name="T31" fmla="*/ 52 h 385"/>
                <a:gd name="T32" fmla="*/ 179 w 320"/>
                <a:gd name="T33" fmla="*/ 39 h 385"/>
                <a:gd name="T34" fmla="*/ 167 w 320"/>
                <a:gd name="T35" fmla="*/ 65 h 385"/>
                <a:gd name="T36" fmla="*/ 154 w 320"/>
                <a:gd name="T37" fmla="*/ 67 h 385"/>
                <a:gd name="T38" fmla="*/ 149 w 320"/>
                <a:gd name="T39" fmla="*/ 59 h 385"/>
                <a:gd name="T40" fmla="*/ 160 w 320"/>
                <a:gd name="T41" fmla="*/ 30 h 385"/>
                <a:gd name="T42" fmla="*/ 112 w 320"/>
                <a:gd name="T43" fmla="*/ 7 h 385"/>
                <a:gd name="T44" fmla="*/ 220 w 320"/>
                <a:gd name="T45" fmla="*/ 104 h 385"/>
                <a:gd name="T46" fmla="*/ 234 w 320"/>
                <a:gd name="T47" fmla="*/ 140 h 385"/>
                <a:gd name="T48" fmla="*/ 159 w 320"/>
                <a:gd name="T49" fmla="*/ 300 h 385"/>
                <a:gd name="T50" fmla="*/ 145 w 320"/>
                <a:gd name="T51" fmla="*/ 325 h 385"/>
                <a:gd name="T52" fmla="*/ 139 w 320"/>
                <a:gd name="T53" fmla="*/ 345 h 385"/>
                <a:gd name="T54" fmla="*/ 130 w 320"/>
                <a:gd name="T55" fmla="*/ 349 h 385"/>
                <a:gd name="T56" fmla="*/ 130 w 320"/>
                <a:gd name="T57" fmla="*/ 335 h 385"/>
                <a:gd name="T58" fmla="*/ 105 w 320"/>
                <a:gd name="T59" fmla="*/ 337 h 385"/>
                <a:gd name="T60" fmla="*/ 102 w 320"/>
                <a:gd name="T61" fmla="*/ 339 h 385"/>
                <a:gd name="T62" fmla="*/ 89 w 320"/>
                <a:gd name="T63" fmla="*/ 370 h 385"/>
                <a:gd name="T64" fmla="*/ 114 w 320"/>
                <a:gd name="T65" fmla="*/ 382 h 385"/>
                <a:gd name="T66" fmla="*/ 142 w 320"/>
                <a:gd name="T67" fmla="*/ 375 h 385"/>
                <a:gd name="T68" fmla="*/ 179 w 320"/>
                <a:gd name="T69" fmla="*/ 335 h 385"/>
                <a:gd name="T70" fmla="*/ 254 w 320"/>
                <a:gd name="T71" fmla="*/ 184 h 385"/>
                <a:gd name="T72" fmla="*/ 285 w 320"/>
                <a:gd name="T73" fmla="*/ 142 h 385"/>
                <a:gd name="T74" fmla="*/ 319 w 320"/>
                <a:gd name="T75" fmla="*/ 117 h 385"/>
                <a:gd name="T76" fmla="*/ 299 w 320"/>
                <a:gd name="T77" fmla="*/ 97 h 385"/>
                <a:gd name="T78" fmla="*/ 259 w 320"/>
                <a:gd name="T79" fmla="*/ 79 h 385"/>
                <a:gd name="T80" fmla="*/ 104 w 320"/>
                <a:gd name="T81" fmla="*/ 122 h 385"/>
                <a:gd name="T82" fmla="*/ 107 w 320"/>
                <a:gd name="T83" fmla="*/ 145 h 385"/>
                <a:gd name="T84" fmla="*/ 100 w 320"/>
                <a:gd name="T85" fmla="*/ 137 h 385"/>
                <a:gd name="T86" fmla="*/ 67 w 320"/>
                <a:gd name="T87" fmla="*/ 199 h 385"/>
                <a:gd name="T88" fmla="*/ 67 w 320"/>
                <a:gd name="T89" fmla="*/ 199 h 385"/>
                <a:gd name="T90" fmla="*/ 49 w 320"/>
                <a:gd name="T91" fmla="*/ 202 h 385"/>
                <a:gd name="T92" fmla="*/ 60 w 320"/>
                <a:gd name="T93" fmla="*/ 207 h 385"/>
                <a:gd name="T94" fmla="*/ 42 w 320"/>
                <a:gd name="T95" fmla="*/ 215 h 385"/>
                <a:gd name="T96" fmla="*/ 44 w 320"/>
                <a:gd name="T97" fmla="*/ 207 h 385"/>
                <a:gd name="T98" fmla="*/ 122 w 320"/>
                <a:gd name="T99" fmla="*/ 369 h 385"/>
                <a:gd name="T100" fmla="*/ 110 w 320"/>
                <a:gd name="T101" fmla="*/ 357 h 38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0" h="385">
                  <a:moveTo>
                    <a:pt x="85" y="9"/>
                  </a:moveTo>
                  <a:lnTo>
                    <a:pt x="75" y="37"/>
                  </a:lnTo>
                  <a:lnTo>
                    <a:pt x="80" y="44"/>
                  </a:lnTo>
                  <a:lnTo>
                    <a:pt x="85" y="49"/>
                  </a:lnTo>
                  <a:lnTo>
                    <a:pt x="87" y="52"/>
                  </a:lnTo>
                  <a:lnTo>
                    <a:pt x="85" y="55"/>
                  </a:lnTo>
                  <a:lnTo>
                    <a:pt x="50" y="140"/>
                  </a:lnTo>
                  <a:lnTo>
                    <a:pt x="35" y="184"/>
                  </a:lnTo>
                  <a:lnTo>
                    <a:pt x="34" y="182"/>
                  </a:lnTo>
                  <a:lnTo>
                    <a:pt x="32" y="189"/>
                  </a:lnTo>
                  <a:lnTo>
                    <a:pt x="32" y="192"/>
                  </a:lnTo>
                  <a:lnTo>
                    <a:pt x="30" y="190"/>
                  </a:lnTo>
                  <a:lnTo>
                    <a:pt x="27" y="212"/>
                  </a:lnTo>
                  <a:lnTo>
                    <a:pt x="24" y="214"/>
                  </a:lnTo>
                  <a:lnTo>
                    <a:pt x="22" y="215"/>
                  </a:lnTo>
                  <a:lnTo>
                    <a:pt x="19" y="219"/>
                  </a:lnTo>
                  <a:lnTo>
                    <a:pt x="15" y="225"/>
                  </a:lnTo>
                  <a:lnTo>
                    <a:pt x="10" y="240"/>
                  </a:lnTo>
                  <a:lnTo>
                    <a:pt x="5" y="255"/>
                  </a:lnTo>
                  <a:lnTo>
                    <a:pt x="2" y="267"/>
                  </a:lnTo>
                  <a:lnTo>
                    <a:pt x="0" y="279"/>
                  </a:lnTo>
                  <a:lnTo>
                    <a:pt x="0" y="285"/>
                  </a:lnTo>
                  <a:lnTo>
                    <a:pt x="0" y="292"/>
                  </a:lnTo>
                  <a:lnTo>
                    <a:pt x="4" y="297"/>
                  </a:lnTo>
                  <a:lnTo>
                    <a:pt x="7" y="300"/>
                  </a:lnTo>
                  <a:lnTo>
                    <a:pt x="5" y="307"/>
                  </a:lnTo>
                  <a:lnTo>
                    <a:pt x="5" y="314"/>
                  </a:lnTo>
                  <a:lnTo>
                    <a:pt x="7" y="322"/>
                  </a:lnTo>
                  <a:lnTo>
                    <a:pt x="12" y="329"/>
                  </a:lnTo>
                  <a:lnTo>
                    <a:pt x="17" y="337"/>
                  </a:lnTo>
                  <a:lnTo>
                    <a:pt x="25" y="345"/>
                  </a:lnTo>
                  <a:lnTo>
                    <a:pt x="35" y="355"/>
                  </a:lnTo>
                  <a:lnTo>
                    <a:pt x="47" y="365"/>
                  </a:lnTo>
                  <a:lnTo>
                    <a:pt x="54" y="360"/>
                  </a:lnTo>
                  <a:lnTo>
                    <a:pt x="55" y="362"/>
                  </a:lnTo>
                  <a:lnTo>
                    <a:pt x="57" y="365"/>
                  </a:lnTo>
                  <a:lnTo>
                    <a:pt x="65" y="367"/>
                  </a:lnTo>
                  <a:lnTo>
                    <a:pt x="72" y="362"/>
                  </a:lnTo>
                  <a:lnTo>
                    <a:pt x="87" y="332"/>
                  </a:lnTo>
                  <a:lnTo>
                    <a:pt x="85" y="327"/>
                  </a:lnTo>
                  <a:lnTo>
                    <a:pt x="82" y="330"/>
                  </a:lnTo>
                  <a:lnTo>
                    <a:pt x="77" y="319"/>
                  </a:lnTo>
                  <a:lnTo>
                    <a:pt x="70" y="309"/>
                  </a:lnTo>
                  <a:lnTo>
                    <a:pt x="69" y="307"/>
                  </a:lnTo>
                  <a:lnTo>
                    <a:pt x="65" y="309"/>
                  </a:lnTo>
                  <a:lnTo>
                    <a:pt x="65" y="307"/>
                  </a:lnTo>
                  <a:lnTo>
                    <a:pt x="62" y="302"/>
                  </a:lnTo>
                  <a:lnTo>
                    <a:pt x="59" y="297"/>
                  </a:lnTo>
                  <a:lnTo>
                    <a:pt x="59" y="292"/>
                  </a:lnTo>
                  <a:lnTo>
                    <a:pt x="60" y="284"/>
                  </a:lnTo>
                  <a:lnTo>
                    <a:pt x="82" y="270"/>
                  </a:lnTo>
                  <a:lnTo>
                    <a:pt x="104" y="219"/>
                  </a:lnTo>
                  <a:lnTo>
                    <a:pt x="114" y="194"/>
                  </a:lnTo>
                  <a:lnTo>
                    <a:pt x="119" y="185"/>
                  </a:lnTo>
                  <a:lnTo>
                    <a:pt x="130" y="154"/>
                  </a:lnTo>
                  <a:lnTo>
                    <a:pt x="147" y="122"/>
                  </a:lnTo>
                  <a:lnTo>
                    <a:pt x="149" y="112"/>
                  </a:lnTo>
                  <a:lnTo>
                    <a:pt x="165" y="89"/>
                  </a:lnTo>
                  <a:lnTo>
                    <a:pt x="177" y="89"/>
                  </a:lnTo>
                  <a:lnTo>
                    <a:pt x="187" y="82"/>
                  </a:lnTo>
                  <a:lnTo>
                    <a:pt x="195" y="74"/>
                  </a:lnTo>
                  <a:lnTo>
                    <a:pt x="204" y="59"/>
                  </a:lnTo>
                  <a:lnTo>
                    <a:pt x="204" y="57"/>
                  </a:lnTo>
                  <a:lnTo>
                    <a:pt x="199" y="52"/>
                  </a:lnTo>
                  <a:lnTo>
                    <a:pt x="194" y="47"/>
                  </a:lnTo>
                  <a:lnTo>
                    <a:pt x="184" y="40"/>
                  </a:lnTo>
                  <a:lnTo>
                    <a:pt x="179" y="42"/>
                  </a:lnTo>
                  <a:lnTo>
                    <a:pt x="179" y="39"/>
                  </a:lnTo>
                  <a:lnTo>
                    <a:pt x="177" y="37"/>
                  </a:lnTo>
                  <a:lnTo>
                    <a:pt x="167" y="40"/>
                  </a:lnTo>
                  <a:lnTo>
                    <a:pt x="172" y="59"/>
                  </a:lnTo>
                  <a:lnTo>
                    <a:pt x="167" y="65"/>
                  </a:lnTo>
                  <a:lnTo>
                    <a:pt x="162" y="70"/>
                  </a:lnTo>
                  <a:lnTo>
                    <a:pt x="159" y="72"/>
                  </a:lnTo>
                  <a:lnTo>
                    <a:pt x="157" y="72"/>
                  </a:lnTo>
                  <a:lnTo>
                    <a:pt x="154" y="67"/>
                  </a:lnTo>
                  <a:lnTo>
                    <a:pt x="157" y="59"/>
                  </a:lnTo>
                  <a:lnTo>
                    <a:pt x="147" y="62"/>
                  </a:lnTo>
                  <a:lnTo>
                    <a:pt x="145" y="60"/>
                  </a:lnTo>
                  <a:lnTo>
                    <a:pt x="149" y="59"/>
                  </a:lnTo>
                  <a:lnTo>
                    <a:pt x="150" y="49"/>
                  </a:lnTo>
                  <a:lnTo>
                    <a:pt x="165" y="39"/>
                  </a:lnTo>
                  <a:lnTo>
                    <a:pt x="165" y="35"/>
                  </a:lnTo>
                  <a:lnTo>
                    <a:pt x="160" y="30"/>
                  </a:lnTo>
                  <a:lnTo>
                    <a:pt x="154" y="30"/>
                  </a:lnTo>
                  <a:lnTo>
                    <a:pt x="139" y="22"/>
                  </a:lnTo>
                  <a:lnTo>
                    <a:pt x="125" y="14"/>
                  </a:lnTo>
                  <a:lnTo>
                    <a:pt x="112" y="7"/>
                  </a:lnTo>
                  <a:lnTo>
                    <a:pt x="99" y="0"/>
                  </a:lnTo>
                  <a:lnTo>
                    <a:pt x="85" y="9"/>
                  </a:lnTo>
                  <a:close/>
                  <a:moveTo>
                    <a:pt x="219" y="95"/>
                  </a:moveTo>
                  <a:lnTo>
                    <a:pt x="220" y="104"/>
                  </a:lnTo>
                  <a:lnTo>
                    <a:pt x="230" y="110"/>
                  </a:lnTo>
                  <a:lnTo>
                    <a:pt x="237" y="119"/>
                  </a:lnTo>
                  <a:lnTo>
                    <a:pt x="237" y="129"/>
                  </a:lnTo>
                  <a:lnTo>
                    <a:pt x="234" y="140"/>
                  </a:lnTo>
                  <a:lnTo>
                    <a:pt x="232" y="140"/>
                  </a:lnTo>
                  <a:lnTo>
                    <a:pt x="197" y="225"/>
                  </a:lnTo>
                  <a:lnTo>
                    <a:pt x="182" y="250"/>
                  </a:lnTo>
                  <a:lnTo>
                    <a:pt x="159" y="300"/>
                  </a:lnTo>
                  <a:lnTo>
                    <a:pt x="135" y="330"/>
                  </a:lnTo>
                  <a:lnTo>
                    <a:pt x="140" y="332"/>
                  </a:lnTo>
                  <a:lnTo>
                    <a:pt x="144" y="324"/>
                  </a:lnTo>
                  <a:lnTo>
                    <a:pt x="145" y="325"/>
                  </a:lnTo>
                  <a:lnTo>
                    <a:pt x="144" y="332"/>
                  </a:lnTo>
                  <a:lnTo>
                    <a:pt x="147" y="335"/>
                  </a:lnTo>
                  <a:lnTo>
                    <a:pt x="144" y="342"/>
                  </a:lnTo>
                  <a:lnTo>
                    <a:pt x="139" y="345"/>
                  </a:lnTo>
                  <a:lnTo>
                    <a:pt x="134" y="344"/>
                  </a:lnTo>
                  <a:lnTo>
                    <a:pt x="137" y="339"/>
                  </a:lnTo>
                  <a:lnTo>
                    <a:pt x="135" y="337"/>
                  </a:lnTo>
                  <a:lnTo>
                    <a:pt x="130" y="349"/>
                  </a:lnTo>
                  <a:lnTo>
                    <a:pt x="127" y="347"/>
                  </a:lnTo>
                  <a:lnTo>
                    <a:pt x="125" y="340"/>
                  </a:lnTo>
                  <a:lnTo>
                    <a:pt x="127" y="337"/>
                  </a:lnTo>
                  <a:lnTo>
                    <a:pt x="130" y="335"/>
                  </a:lnTo>
                  <a:lnTo>
                    <a:pt x="129" y="334"/>
                  </a:lnTo>
                  <a:lnTo>
                    <a:pt x="129" y="330"/>
                  </a:lnTo>
                  <a:lnTo>
                    <a:pt x="117" y="334"/>
                  </a:lnTo>
                  <a:lnTo>
                    <a:pt x="105" y="337"/>
                  </a:lnTo>
                  <a:lnTo>
                    <a:pt x="104" y="340"/>
                  </a:lnTo>
                  <a:lnTo>
                    <a:pt x="105" y="344"/>
                  </a:lnTo>
                  <a:lnTo>
                    <a:pt x="104" y="342"/>
                  </a:lnTo>
                  <a:lnTo>
                    <a:pt x="102" y="339"/>
                  </a:lnTo>
                  <a:lnTo>
                    <a:pt x="100" y="339"/>
                  </a:lnTo>
                  <a:lnTo>
                    <a:pt x="95" y="349"/>
                  </a:lnTo>
                  <a:lnTo>
                    <a:pt x="90" y="362"/>
                  </a:lnTo>
                  <a:lnTo>
                    <a:pt x="89" y="370"/>
                  </a:lnTo>
                  <a:lnTo>
                    <a:pt x="89" y="377"/>
                  </a:lnTo>
                  <a:lnTo>
                    <a:pt x="90" y="380"/>
                  </a:lnTo>
                  <a:lnTo>
                    <a:pt x="100" y="385"/>
                  </a:lnTo>
                  <a:lnTo>
                    <a:pt x="114" y="382"/>
                  </a:lnTo>
                  <a:lnTo>
                    <a:pt x="127" y="380"/>
                  </a:lnTo>
                  <a:lnTo>
                    <a:pt x="130" y="380"/>
                  </a:lnTo>
                  <a:lnTo>
                    <a:pt x="135" y="379"/>
                  </a:lnTo>
                  <a:lnTo>
                    <a:pt x="142" y="375"/>
                  </a:lnTo>
                  <a:lnTo>
                    <a:pt x="149" y="369"/>
                  </a:lnTo>
                  <a:lnTo>
                    <a:pt x="157" y="359"/>
                  </a:lnTo>
                  <a:lnTo>
                    <a:pt x="167" y="349"/>
                  </a:lnTo>
                  <a:lnTo>
                    <a:pt x="179" y="335"/>
                  </a:lnTo>
                  <a:lnTo>
                    <a:pt x="190" y="319"/>
                  </a:lnTo>
                  <a:lnTo>
                    <a:pt x="249" y="189"/>
                  </a:lnTo>
                  <a:lnTo>
                    <a:pt x="249" y="185"/>
                  </a:lnTo>
                  <a:lnTo>
                    <a:pt x="254" y="184"/>
                  </a:lnTo>
                  <a:lnTo>
                    <a:pt x="264" y="164"/>
                  </a:lnTo>
                  <a:lnTo>
                    <a:pt x="272" y="150"/>
                  </a:lnTo>
                  <a:lnTo>
                    <a:pt x="280" y="142"/>
                  </a:lnTo>
                  <a:lnTo>
                    <a:pt x="285" y="142"/>
                  </a:lnTo>
                  <a:lnTo>
                    <a:pt x="295" y="150"/>
                  </a:lnTo>
                  <a:lnTo>
                    <a:pt x="305" y="140"/>
                  </a:lnTo>
                  <a:lnTo>
                    <a:pt x="314" y="129"/>
                  </a:lnTo>
                  <a:lnTo>
                    <a:pt x="319" y="117"/>
                  </a:lnTo>
                  <a:lnTo>
                    <a:pt x="320" y="114"/>
                  </a:lnTo>
                  <a:lnTo>
                    <a:pt x="315" y="109"/>
                  </a:lnTo>
                  <a:lnTo>
                    <a:pt x="309" y="104"/>
                  </a:lnTo>
                  <a:lnTo>
                    <a:pt x="299" y="97"/>
                  </a:lnTo>
                  <a:lnTo>
                    <a:pt x="292" y="94"/>
                  </a:lnTo>
                  <a:lnTo>
                    <a:pt x="282" y="90"/>
                  </a:lnTo>
                  <a:lnTo>
                    <a:pt x="270" y="87"/>
                  </a:lnTo>
                  <a:lnTo>
                    <a:pt x="259" y="79"/>
                  </a:lnTo>
                  <a:lnTo>
                    <a:pt x="249" y="72"/>
                  </a:lnTo>
                  <a:lnTo>
                    <a:pt x="237" y="65"/>
                  </a:lnTo>
                  <a:lnTo>
                    <a:pt x="219" y="95"/>
                  </a:lnTo>
                  <a:close/>
                  <a:moveTo>
                    <a:pt x="104" y="122"/>
                  </a:moveTo>
                  <a:lnTo>
                    <a:pt x="112" y="122"/>
                  </a:lnTo>
                  <a:lnTo>
                    <a:pt x="117" y="134"/>
                  </a:lnTo>
                  <a:lnTo>
                    <a:pt x="112" y="142"/>
                  </a:lnTo>
                  <a:lnTo>
                    <a:pt x="107" y="145"/>
                  </a:lnTo>
                  <a:lnTo>
                    <a:pt x="104" y="149"/>
                  </a:lnTo>
                  <a:lnTo>
                    <a:pt x="100" y="147"/>
                  </a:lnTo>
                  <a:lnTo>
                    <a:pt x="99" y="147"/>
                  </a:lnTo>
                  <a:lnTo>
                    <a:pt x="100" y="137"/>
                  </a:lnTo>
                  <a:lnTo>
                    <a:pt x="95" y="132"/>
                  </a:lnTo>
                  <a:lnTo>
                    <a:pt x="102" y="119"/>
                  </a:lnTo>
                  <a:lnTo>
                    <a:pt x="104" y="122"/>
                  </a:lnTo>
                  <a:close/>
                  <a:moveTo>
                    <a:pt x="67" y="199"/>
                  </a:moveTo>
                  <a:lnTo>
                    <a:pt x="65" y="202"/>
                  </a:lnTo>
                  <a:lnTo>
                    <a:pt x="59" y="199"/>
                  </a:lnTo>
                  <a:lnTo>
                    <a:pt x="60" y="194"/>
                  </a:lnTo>
                  <a:lnTo>
                    <a:pt x="67" y="199"/>
                  </a:lnTo>
                  <a:close/>
                  <a:moveTo>
                    <a:pt x="49" y="202"/>
                  </a:moveTo>
                  <a:lnTo>
                    <a:pt x="42" y="199"/>
                  </a:lnTo>
                  <a:lnTo>
                    <a:pt x="45" y="190"/>
                  </a:lnTo>
                  <a:lnTo>
                    <a:pt x="49" y="202"/>
                  </a:lnTo>
                  <a:close/>
                  <a:moveTo>
                    <a:pt x="44" y="207"/>
                  </a:moveTo>
                  <a:lnTo>
                    <a:pt x="49" y="205"/>
                  </a:lnTo>
                  <a:lnTo>
                    <a:pt x="54" y="205"/>
                  </a:lnTo>
                  <a:lnTo>
                    <a:pt x="60" y="207"/>
                  </a:lnTo>
                  <a:lnTo>
                    <a:pt x="64" y="217"/>
                  </a:lnTo>
                  <a:lnTo>
                    <a:pt x="50" y="232"/>
                  </a:lnTo>
                  <a:lnTo>
                    <a:pt x="39" y="224"/>
                  </a:lnTo>
                  <a:lnTo>
                    <a:pt x="42" y="215"/>
                  </a:lnTo>
                  <a:lnTo>
                    <a:pt x="45" y="214"/>
                  </a:lnTo>
                  <a:lnTo>
                    <a:pt x="44" y="212"/>
                  </a:lnTo>
                  <a:lnTo>
                    <a:pt x="42" y="209"/>
                  </a:lnTo>
                  <a:lnTo>
                    <a:pt x="44" y="207"/>
                  </a:lnTo>
                  <a:close/>
                  <a:moveTo>
                    <a:pt x="119" y="360"/>
                  </a:moveTo>
                  <a:lnTo>
                    <a:pt x="127" y="364"/>
                  </a:lnTo>
                  <a:lnTo>
                    <a:pt x="125" y="367"/>
                  </a:lnTo>
                  <a:lnTo>
                    <a:pt x="122" y="369"/>
                  </a:lnTo>
                  <a:lnTo>
                    <a:pt x="122" y="365"/>
                  </a:lnTo>
                  <a:lnTo>
                    <a:pt x="110" y="364"/>
                  </a:lnTo>
                  <a:lnTo>
                    <a:pt x="109" y="362"/>
                  </a:lnTo>
                  <a:lnTo>
                    <a:pt x="110" y="357"/>
                  </a:lnTo>
                  <a:lnTo>
                    <a:pt x="119" y="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2067" name="Freeform 28"/>
            <p:cNvSpPr>
              <a:spLocks noEditPoints="1"/>
            </p:cNvSpPr>
            <p:nvPr/>
          </p:nvSpPr>
          <p:spPr bwMode="auto">
            <a:xfrm>
              <a:off x="4172" y="809"/>
              <a:ext cx="341" cy="356"/>
            </a:xfrm>
            <a:custGeom>
              <a:avLst/>
              <a:gdLst>
                <a:gd name="T0" fmla="*/ 210 w 341"/>
                <a:gd name="T1" fmla="*/ 17 h 356"/>
                <a:gd name="T2" fmla="*/ 178 w 341"/>
                <a:gd name="T3" fmla="*/ 5 h 356"/>
                <a:gd name="T4" fmla="*/ 131 w 341"/>
                <a:gd name="T5" fmla="*/ 33 h 356"/>
                <a:gd name="T6" fmla="*/ 98 w 341"/>
                <a:gd name="T7" fmla="*/ 98 h 356"/>
                <a:gd name="T8" fmla="*/ 105 w 341"/>
                <a:gd name="T9" fmla="*/ 188 h 356"/>
                <a:gd name="T10" fmla="*/ 151 w 341"/>
                <a:gd name="T11" fmla="*/ 240 h 356"/>
                <a:gd name="T12" fmla="*/ 160 w 341"/>
                <a:gd name="T13" fmla="*/ 290 h 356"/>
                <a:gd name="T14" fmla="*/ 175 w 341"/>
                <a:gd name="T15" fmla="*/ 305 h 356"/>
                <a:gd name="T16" fmla="*/ 180 w 341"/>
                <a:gd name="T17" fmla="*/ 311 h 356"/>
                <a:gd name="T18" fmla="*/ 160 w 341"/>
                <a:gd name="T19" fmla="*/ 305 h 356"/>
                <a:gd name="T20" fmla="*/ 153 w 341"/>
                <a:gd name="T21" fmla="*/ 311 h 356"/>
                <a:gd name="T22" fmla="*/ 150 w 341"/>
                <a:gd name="T23" fmla="*/ 301 h 356"/>
                <a:gd name="T24" fmla="*/ 101 w 341"/>
                <a:gd name="T25" fmla="*/ 315 h 356"/>
                <a:gd name="T26" fmla="*/ 111 w 341"/>
                <a:gd name="T27" fmla="*/ 353 h 356"/>
                <a:gd name="T28" fmla="*/ 165 w 341"/>
                <a:gd name="T29" fmla="*/ 345 h 356"/>
                <a:gd name="T30" fmla="*/ 226 w 341"/>
                <a:gd name="T31" fmla="*/ 291 h 356"/>
                <a:gd name="T32" fmla="*/ 241 w 341"/>
                <a:gd name="T33" fmla="*/ 210 h 356"/>
                <a:gd name="T34" fmla="*/ 218 w 341"/>
                <a:gd name="T35" fmla="*/ 137 h 356"/>
                <a:gd name="T36" fmla="*/ 183 w 341"/>
                <a:gd name="T37" fmla="*/ 100 h 356"/>
                <a:gd name="T38" fmla="*/ 178 w 341"/>
                <a:gd name="T39" fmla="*/ 72 h 356"/>
                <a:gd name="T40" fmla="*/ 235 w 341"/>
                <a:gd name="T41" fmla="*/ 47 h 356"/>
                <a:gd name="T42" fmla="*/ 235 w 341"/>
                <a:gd name="T43" fmla="*/ 32 h 356"/>
                <a:gd name="T44" fmla="*/ 236 w 341"/>
                <a:gd name="T45" fmla="*/ 17 h 356"/>
                <a:gd name="T46" fmla="*/ 265 w 341"/>
                <a:gd name="T47" fmla="*/ 33 h 356"/>
                <a:gd name="T48" fmla="*/ 245 w 341"/>
                <a:gd name="T49" fmla="*/ 63 h 356"/>
                <a:gd name="T50" fmla="*/ 266 w 341"/>
                <a:gd name="T51" fmla="*/ 87 h 356"/>
                <a:gd name="T52" fmla="*/ 280 w 341"/>
                <a:gd name="T53" fmla="*/ 138 h 356"/>
                <a:gd name="T54" fmla="*/ 291 w 341"/>
                <a:gd name="T55" fmla="*/ 155 h 356"/>
                <a:gd name="T56" fmla="*/ 308 w 341"/>
                <a:gd name="T57" fmla="*/ 138 h 356"/>
                <a:gd name="T58" fmla="*/ 310 w 341"/>
                <a:gd name="T59" fmla="*/ 125 h 356"/>
                <a:gd name="T60" fmla="*/ 318 w 341"/>
                <a:gd name="T61" fmla="*/ 117 h 356"/>
                <a:gd name="T62" fmla="*/ 291 w 341"/>
                <a:gd name="T63" fmla="*/ 130 h 356"/>
                <a:gd name="T64" fmla="*/ 310 w 341"/>
                <a:gd name="T65" fmla="*/ 102 h 356"/>
                <a:gd name="T66" fmla="*/ 321 w 341"/>
                <a:gd name="T67" fmla="*/ 108 h 356"/>
                <a:gd name="T68" fmla="*/ 341 w 341"/>
                <a:gd name="T69" fmla="*/ 80 h 356"/>
                <a:gd name="T70" fmla="*/ 321 w 341"/>
                <a:gd name="T71" fmla="*/ 68 h 356"/>
                <a:gd name="T72" fmla="*/ 296 w 341"/>
                <a:gd name="T73" fmla="*/ 75 h 356"/>
                <a:gd name="T74" fmla="*/ 293 w 341"/>
                <a:gd name="T75" fmla="*/ 53 h 356"/>
                <a:gd name="T76" fmla="*/ 286 w 341"/>
                <a:gd name="T77" fmla="*/ 63 h 356"/>
                <a:gd name="T78" fmla="*/ 268 w 341"/>
                <a:gd name="T79" fmla="*/ 60 h 356"/>
                <a:gd name="T80" fmla="*/ 271 w 341"/>
                <a:gd name="T81" fmla="*/ 35 h 356"/>
                <a:gd name="T82" fmla="*/ 185 w 341"/>
                <a:gd name="T83" fmla="*/ 163 h 356"/>
                <a:gd name="T84" fmla="*/ 178 w 341"/>
                <a:gd name="T85" fmla="*/ 178 h 356"/>
                <a:gd name="T86" fmla="*/ 173 w 341"/>
                <a:gd name="T87" fmla="*/ 173 h 356"/>
                <a:gd name="T88" fmla="*/ 208 w 341"/>
                <a:gd name="T89" fmla="*/ 180 h 356"/>
                <a:gd name="T90" fmla="*/ 205 w 341"/>
                <a:gd name="T91" fmla="*/ 210 h 356"/>
                <a:gd name="T92" fmla="*/ 196 w 341"/>
                <a:gd name="T93" fmla="*/ 212 h 356"/>
                <a:gd name="T94" fmla="*/ 200 w 341"/>
                <a:gd name="T95" fmla="*/ 202 h 356"/>
                <a:gd name="T96" fmla="*/ 41 w 341"/>
                <a:gd name="T97" fmla="*/ 202 h 356"/>
                <a:gd name="T98" fmla="*/ 0 w 341"/>
                <a:gd name="T99" fmla="*/ 283 h 356"/>
                <a:gd name="T100" fmla="*/ 8 w 341"/>
                <a:gd name="T101" fmla="*/ 295 h 356"/>
                <a:gd name="T102" fmla="*/ 33 w 341"/>
                <a:gd name="T103" fmla="*/ 296 h 356"/>
                <a:gd name="T104" fmla="*/ 68 w 341"/>
                <a:gd name="T105" fmla="*/ 321 h 356"/>
                <a:gd name="T106" fmla="*/ 90 w 341"/>
                <a:gd name="T107" fmla="*/ 305 h 356"/>
                <a:gd name="T108" fmla="*/ 80 w 341"/>
                <a:gd name="T109" fmla="*/ 278 h 356"/>
                <a:gd name="T110" fmla="*/ 61 w 341"/>
                <a:gd name="T111" fmla="*/ 235 h 356"/>
                <a:gd name="T112" fmla="*/ 60 w 341"/>
                <a:gd name="T113" fmla="*/ 205 h 356"/>
                <a:gd name="T114" fmla="*/ 53 w 341"/>
                <a:gd name="T115" fmla="*/ 238 h 356"/>
                <a:gd name="T116" fmla="*/ 50 w 341"/>
                <a:gd name="T117" fmla="*/ 218 h 3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41" h="356">
                  <a:moveTo>
                    <a:pt x="226" y="10"/>
                  </a:moveTo>
                  <a:lnTo>
                    <a:pt x="216" y="10"/>
                  </a:lnTo>
                  <a:lnTo>
                    <a:pt x="218" y="13"/>
                  </a:lnTo>
                  <a:lnTo>
                    <a:pt x="210" y="17"/>
                  </a:lnTo>
                  <a:lnTo>
                    <a:pt x="203" y="13"/>
                  </a:lnTo>
                  <a:lnTo>
                    <a:pt x="206" y="0"/>
                  </a:lnTo>
                  <a:lnTo>
                    <a:pt x="191" y="2"/>
                  </a:lnTo>
                  <a:lnTo>
                    <a:pt x="178" y="5"/>
                  </a:lnTo>
                  <a:lnTo>
                    <a:pt x="163" y="8"/>
                  </a:lnTo>
                  <a:lnTo>
                    <a:pt x="151" y="17"/>
                  </a:lnTo>
                  <a:lnTo>
                    <a:pt x="141" y="23"/>
                  </a:lnTo>
                  <a:lnTo>
                    <a:pt x="131" y="33"/>
                  </a:lnTo>
                  <a:lnTo>
                    <a:pt x="123" y="45"/>
                  </a:lnTo>
                  <a:lnTo>
                    <a:pt x="116" y="57"/>
                  </a:lnTo>
                  <a:lnTo>
                    <a:pt x="111" y="65"/>
                  </a:lnTo>
                  <a:lnTo>
                    <a:pt x="98" y="98"/>
                  </a:lnTo>
                  <a:lnTo>
                    <a:pt x="93" y="130"/>
                  </a:lnTo>
                  <a:lnTo>
                    <a:pt x="96" y="160"/>
                  </a:lnTo>
                  <a:lnTo>
                    <a:pt x="101" y="175"/>
                  </a:lnTo>
                  <a:lnTo>
                    <a:pt x="105" y="188"/>
                  </a:lnTo>
                  <a:lnTo>
                    <a:pt x="118" y="202"/>
                  </a:lnTo>
                  <a:lnTo>
                    <a:pt x="128" y="215"/>
                  </a:lnTo>
                  <a:lnTo>
                    <a:pt x="140" y="228"/>
                  </a:lnTo>
                  <a:lnTo>
                    <a:pt x="151" y="240"/>
                  </a:lnTo>
                  <a:lnTo>
                    <a:pt x="163" y="250"/>
                  </a:lnTo>
                  <a:lnTo>
                    <a:pt x="168" y="260"/>
                  </a:lnTo>
                  <a:lnTo>
                    <a:pt x="166" y="275"/>
                  </a:lnTo>
                  <a:lnTo>
                    <a:pt x="160" y="290"/>
                  </a:lnTo>
                  <a:lnTo>
                    <a:pt x="175" y="291"/>
                  </a:lnTo>
                  <a:lnTo>
                    <a:pt x="181" y="295"/>
                  </a:lnTo>
                  <a:lnTo>
                    <a:pt x="181" y="298"/>
                  </a:lnTo>
                  <a:lnTo>
                    <a:pt x="175" y="305"/>
                  </a:lnTo>
                  <a:lnTo>
                    <a:pt x="173" y="308"/>
                  </a:lnTo>
                  <a:lnTo>
                    <a:pt x="178" y="310"/>
                  </a:lnTo>
                  <a:lnTo>
                    <a:pt x="180" y="308"/>
                  </a:lnTo>
                  <a:lnTo>
                    <a:pt x="180" y="311"/>
                  </a:lnTo>
                  <a:lnTo>
                    <a:pt x="170" y="316"/>
                  </a:lnTo>
                  <a:lnTo>
                    <a:pt x="160" y="315"/>
                  </a:lnTo>
                  <a:lnTo>
                    <a:pt x="158" y="313"/>
                  </a:lnTo>
                  <a:lnTo>
                    <a:pt x="160" y="305"/>
                  </a:lnTo>
                  <a:lnTo>
                    <a:pt x="155" y="301"/>
                  </a:lnTo>
                  <a:lnTo>
                    <a:pt x="153" y="303"/>
                  </a:lnTo>
                  <a:lnTo>
                    <a:pt x="156" y="306"/>
                  </a:lnTo>
                  <a:lnTo>
                    <a:pt x="153" y="311"/>
                  </a:lnTo>
                  <a:lnTo>
                    <a:pt x="148" y="308"/>
                  </a:lnTo>
                  <a:lnTo>
                    <a:pt x="150" y="305"/>
                  </a:lnTo>
                  <a:lnTo>
                    <a:pt x="153" y="303"/>
                  </a:lnTo>
                  <a:lnTo>
                    <a:pt x="150" y="301"/>
                  </a:lnTo>
                  <a:lnTo>
                    <a:pt x="145" y="301"/>
                  </a:lnTo>
                  <a:lnTo>
                    <a:pt x="141" y="308"/>
                  </a:lnTo>
                  <a:lnTo>
                    <a:pt x="121" y="311"/>
                  </a:lnTo>
                  <a:lnTo>
                    <a:pt x="101" y="315"/>
                  </a:lnTo>
                  <a:lnTo>
                    <a:pt x="93" y="331"/>
                  </a:lnTo>
                  <a:lnTo>
                    <a:pt x="96" y="345"/>
                  </a:lnTo>
                  <a:lnTo>
                    <a:pt x="103" y="350"/>
                  </a:lnTo>
                  <a:lnTo>
                    <a:pt x="111" y="353"/>
                  </a:lnTo>
                  <a:lnTo>
                    <a:pt x="118" y="356"/>
                  </a:lnTo>
                  <a:lnTo>
                    <a:pt x="130" y="355"/>
                  </a:lnTo>
                  <a:lnTo>
                    <a:pt x="145" y="351"/>
                  </a:lnTo>
                  <a:lnTo>
                    <a:pt x="165" y="345"/>
                  </a:lnTo>
                  <a:lnTo>
                    <a:pt x="186" y="333"/>
                  </a:lnTo>
                  <a:lnTo>
                    <a:pt x="203" y="320"/>
                  </a:lnTo>
                  <a:lnTo>
                    <a:pt x="216" y="305"/>
                  </a:lnTo>
                  <a:lnTo>
                    <a:pt x="226" y="291"/>
                  </a:lnTo>
                  <a:lnTo>
                    <a:pt x="236" y="272"/>
                  </a:lnTo>
                  <a:lnTo>
                    <a:pt x="241" y="252"/>
                  </a:lnTo>
                  <a:lnTo>
                    <a:pt x="243" y="230"/>
                  </a:lnTo>
                  <a:lnTo>
                    <a:pt x="241" y="210"/>
                  </a:lnTo>
                  <a:lnTo>
                    <a:pt x="240" y="190"/>
                  </a:lnTo>
                  <a:lnTo>
                    <a:pt x="235" y="170"/>
                  </a:lnTo>
                  <a:lnTo>
                    <a:pt x="228" y="153"/>
                  </a:lnTo>
                  <a:lnTo>
                    <a:pt x="218" y="137"/>
                  </a:lnTo>
                  <a:lnTo>
                    <a:pt x="206" y="127"/>
                  </a:lnTo>
                  <a:lnTo>
                    <a:pt x="196" y="117"/>
                  </a:lnTo>
                  <a:lnTo>
                    <a:pt x="190" y="107"/>
                  </a:lnTo>
                  <a:lnTo>
                    <a:pt x="183" y="100"/>
                  </a:lnTo>
                  <a:lnTo>
                    <a:pt x="180" y="92"/>
                  </a:lnTo>
                  <a:lnTo>
                    <a:pt x="176" y="85"/>
                  </a:lnTo>
                  <a:lnTo>
                    <a:pt x="176" y="78"/>
                  </a:lnTo>
                  <a:lnTo>
                    <a:pt x="178" y="72"/>
                  </a:lnTo>
                  <a:lnTo>
                    <a:pt x="190" y="58"/>
                  </a:lnTo>
                  <a:lnTo>
                    <a:pt x="205" y="47"/>
                  </a:lnTo>
                  <a:lnTo>
                    <a:pt x="220" y="47"/>
                  </a:lnTo>
                  <a:lnTo>
                    <a:pt x="235" y="47"/>
                  </a:lnTo>
                  <a:lnTo>
                    <a:pt x="245" y="30"/>
                  </a:lnTo>
                  <a:lnTo>
                    <a:pt x="243" y="23"/>
                  </a:lnTo>
                  <a:lnTo>
                    <a:pt x="240" y="22"/>
                  </a:lnTo>
                  <a:lnTo>
                    <a:pt x="235" y="32"/>
                  </a:lnTo>
                  <a:lnTo>
                    <a:pt x="233" y="30"/>
                  </a:lnTo>
                  <a:lnTo>
                    <a:pt x="231" y="23"/>
                  </a:lnTo>
                  <a:lnTo>
                    <a:pt x="235" y="18"/>
                  </a:lnTo>
                  <a:lnTo>
                    <a:pt x="236" y="17"/>
                  </a:lnTo>
                  <a:lnTo>
                    <a:pt x="236" y="12"/>
                  </a:lnTo>
                  <a:lnTo>
                    <a:pt x="226" y="10"/>
                  </a:lnTo>
                  <a:close/>
                  <a:moveTo>
                    <a:pt x="271" y="35"/>
                  </a:moveTo>
                  <a:lnTo>
                    <a:pt x="265" y="33"/>
                  </a:lnTo>
                  <a:lnTo>
                    <a:pt x="260" y="37"/>
                  </a:lnTo>
                  <a:lnTo>
                    <a:pt x="253" y="45"/>
                  </a:lnTo>
                  <a:lnTo>
                    <a:pt x="245" y="58"/>
                  </a:lnTo>
                  <a:lnTo>
                    <a:pt x="245" y="63"/>
                  </a:lnTo>
                  <a:lnTo>
                    <a:pt x="250" y="68"/>
                  </a:lnTo>
                  <a:lnTo>
                    <a:pt x="256" y="73"/>
                  </a:lnTo>
                  <a:lnTo>
                    <a:pt x="261" y="78"/>
                  </a:lnTo>
                  <a:lnTo>
                    <a:pt x="266" y="87"/>
                  </a:lnTo>
                  <a:lnTo>
                    <a:pt x="271" y="97"/>
                  </a:lnTo>
                  <a:lnTo>
                    <a:pt x="275" y="108"/>
                  </a:lnTo>
                  <a:lnTo>
                    <a:pt x="278" y="122"/>
                  </a:lnTo>
                  <a:lnTo>
                    <a:pt x="280" y="138"/>
                  </a:lnTo>
                  <a:lnTo>
                    <a:pt x="283" y="155"/>
                  </a:lnTo>
                  <a:lnTo>
                    <a:pt x="285" y="157"/>
                  </a:lnTo>
                  <a:lnTo>
                    <a:pt x="286" y="157"/>
                  </a:lnTo>
                  <a:lnTo>
                    <a:pt x="291" y="155"/>
                  </a:lnTo>
                  <a:lnTo>
                    <a:pt x="298" y="152"/>
                  </a:lnTo>
                  <a:lnTo>
                    <a:pt x="308" y="145"/>
                  </a:lnTo>
                  <a:lnTo>
                    <a:pt x="308" y="143"/>
                  </a:lnTo>
                  <a:lnTo>
                    <a:pt x="308" y="138"/>
                  </a:lnTo>
                  <a:lnTo>
                    <a:pt x="301" y="138"/>
                  </a:lnTo>
                  <a:lnTo>
                    <a:pt x="298" y="137"/>
                  </a:lnTo>
                  <a:lnTo>
                    <a:pt x="305" y="130"/>
                  </a:lnTo>
                  <a:lnTo>
                    <a:pt x="310" y="125"/>
                  </a:lnTo>
                  <a:lnTo>
                    <a:pt x="315" y="123"/>
                  </a:lnTo>
                  <a:lnTo>
                    <a:pt x="318" y="123"/>
                  </a:lnTo>
                  <a:lnTo>
                    <a:pt x="320" y="120"/>
                  </a:lnTo>
                  <a:lnTo>
                    <a:pt x="318" y="117"/>
                  </a:lnTo>
                  <a:lnTo>
                    <a:pt x="308" y="120"/>
                  </a:lnTo>
                  <a:lnTo>
                    <a:pt x="300" y="123"/>
                  </a:lnTo>
                  <a:lnTo>
                    <a:pt x="295" y="127"/>
                  </a:lnTo>
                  <a:lnTo>
                    <a:pt x="291" y="130"/>
                  </a:lnTo>
                  <a:lnTo>
                    <a:pt x="290" y="128"/>
                  </a:lnTo>
                  <a:lnTo>
                    <a:pt x="291" y="122"/>
                  </a:lnTo>
                  <a:lnTo>
                    <a:pt x="290" y="118"/>
                  </a:lnTo>
                  <a:lnTo>
                    <a:pt x="310" y="102"/>
                  </a:lnTo>
                  <a:lnTo>
                    <a:pt x="313" y="103"/>
                  </a:lnTo>
                  <a:lnTo>
                    <a:pt x="313" y="107"/>
                  </a:lnTo>
                  <a:lnTo>
                    <a:pt x="318" y="108"/>
                  </a:lnTo>
                  <a:lnTo>
                    <a:pt x="321" y="108"/>
                  </a:lnTo>
                  <a:lnTo>
                    <a:pt x="325" y="105"/>
                  </a:lnTo>
                  <a:lnTo>
                    <a:pt x="330" y="100"/>
                  </a:lnTo>
                  <a:lnTo>
                    <a:pt x="336" y="92"/>
                  </a:lnTo>
                  <a:lnTo>
                    <a:pt x="341" y="80"/>
                  </a:lnTo>
                  <a:lnTo>
                    <a:pt x="341" y="73"/>
                  </a:lnTo>
                  <a:lnTo>
                    <a:pt x="338" y="70"/>
                  </a:lnTo>
                  <a:lnTo>
                    <a:pt x="333" y="65"/>
                  </a:lnTo>
                  <a:lnTo>
                    <a:pt x="321" y="68"/>
                  </a:lnTo>
                  <a:lnTo>
                    <a:pt x="313" y="78"/>
                  </a:lnTo>
                  <a:lnTo>
                    <a:pt x="306" y="75"/>
                  </a:lnTo>
                  <a:lnTo>
                    <a:pt x="300" y="73"/>
                  </a:lnTo>
                  <a:lnTo>
                    <a:pt x="296" y="75"/>
                  </a:lnTo>
                  <a:lnTo>
                    <a:pt x="293" y="78"/>
                  </a:lnTo>
                  <a:lnTo>
                    <a:pt x="291" y="77"/>
                  </a:lnTo>
                  <a:lnTo>
                    <a:pt x="298" y="60"/>
                  </a:lnTo>
                  <a:lnTo>
                    <a:pt x="293" y="53"/>
                  </a:lnTo>
                  <a:lnTo>
                    <a:pt x="295" y="47"/>
                  </a:lnTo>
                  <a:lnTo>
                    <a:pt x="291" y="45"/>
                  </a:lnTo>
                  <a:lnTo>
                    <a:pt x="288" y="48"/>
                  </a:lnTo>
                  <a:lnTo>
                    <a:pt x="286" y="63"/>
                  </a:lnTo>
                  <a:lnTo>
                    <a:pt x="285" y="65"/>
                  </a:lnTo>
                  <a:lnTo>
                    <a:pt x="280" y="60"/>
                  </a:lnTo>
                  <a:lnTo>
                    <a:pt x="270" y="62"/>
                  </a:lnTo>
                  <a:lnTo>
                    <a:pt x="268" y="60"/>
                  </a:lnTo>
                  <a:lnTo>
                    <a:pt x="270" y="50"/>
                  </a:lnTo>
                  <a:lnTo>
                    <a:pt x="281" y="40"/>
                  </a:lnTo>
                  <a:lnTo>
                    <a:pt x="283" y="37"/>
                  </a:lnTo>
                  <a:lnTo>
                    <a:pt x="271" y="35"/>
                  </a:lnTo>
                  <a:close/>
                  <a:moveTo>
                    <a:pt x="173" y="173"/>
                  </a:moveTo>
                  <a:lnTo>
                    <a:pt x="176" y="167"/>
                  </a:lnTo>
                  <a:lnTo>
                    <a:pt x="180" y="163"/>
                  </a:lnTo>
                  <a:lnTo>
                    <a:pt x="185" y="163"/>
                  </a:lnTo>
                  <a:lnTo>
                    <a:pt x="188" y="163"/>
                  </a:lnTo>
                  <a:lnTo>
                    <a:pt x="190" y="167"/>
                  </a:lnTo>
                  <a:lnTo>
                    <a:pt x="183" y="173"/>
                  </a:lnTo>
                  <a:lnTo>
                    <a:pt x="178" y="178"/>
                  </a:lnTo>
                  <a:lnTo>
                    <a:pt x="173" y="180"/>
                  </a:lnTo>
                  <a:lnTo>
                    <a:pt x="168" y="180"/>
                  </a:lnTo>
                  <a:lnTo>
                    <a:pt x="171" y="172"/>
                  </a:lnTo>
                  <a:lnTo>
                    <a:pt x="173" y="173"/>
                  </a:lnTo>
                  <a:close/>
                  <a:moveTo>
                    <a:pt x="211" y="183"/>
                  </a:moveTo>
                  <a:lnTo>
                    <a:pt x="208" y="192"/>
                  </a:lnTo>
                  <a:lnTo>
                    <a:pt x="203" y="188"/>
                  </a:lnTo>
                  <a:lnTo>
                    <a:pt x="208" y="180"/>
                  </a:lnTo>
                  <a:lnTo>
                    <a:pt x="211" y="183"/>
                  </a:lnTo>
                  <a:close/>
                  <a:moveTo>
                    <a:pt x="200" y="202"/>
                  </a:moveTo>
                  <a:lnTo>
                    <a:pt x="201" y="202"/>
                  </a:lnTo>
                  <a:lnTo>
                    <a:pt x="205" y="210"/>
                  </a:lnTo>
                  <a:lnTo>
                    <a:pt x="195" y="218"/>
                  </a:lnTo>
                  <a:lnTo>
                    <a:pt x="190" y="218"/>
                  </a:lnTo>
                  <a:lnTo>
                    <a:pt x="188" y="218"/>
                  </a:lnTo>
                  <a:lnTo>
                    <a:pt x="196" y="212"/>
                  </a:lnTo>
                  <a:lnTo>
                    <a:pt x="196" y="210"/>
                  </a:lnTo>
                  <a:lnTo>
                    <a:pt x="191" y="207"/>
                  </a:lnTo>
                  <a:lnTo>
                    <a:pt x="193" y="203"/>
                  </a:lnTo>
                  <a:lnTo>
                    <a:pt x="200" y="202"/>
                  </a:lnTo>
                  <a:close/>
                  <a:moveTo>
                    <a:pt x="60" y="205"/>
                  </a:moveTo>
                  <a:lnTo>
                    <a:pt x="51" y="210"/>
                  </a:lnTo>
                  <a:lnTo>
                    <a:pt x="51" y="202"/>
                  </a:lnTo>
                  <a:lnTo>
                    <a:pt x="41" y="202"/>
                  </a:lnTo>
                  <a:lnTo>
                    <a:pt x="36" y="205"/>
                  </a:lnTo>
                  <a:lnTo>
                    <a:pt x="10" y="260"/>
                  </a:lnTo>
                  <a:lnTo>
                    <a:pt x="3" y="273"/>
                  </a:lnTo>
                  <a:lnTo>
                    <a:pt x="0" y="283"/>
                  </a:lnTo>
                  <a:lnTo>
                    <a:pt x="0" y="290"/>
                  </a:lnTo>
                  <a:lnTo>
                    <a:pt x="1" y="293"/>
                  </a:lnTo>
                  <a:lnTo>
                    <a:pt x="6" y="296"/>
                  </a:lnTo>
                  <a:lnTo>
                    <a:pt x="8" y="295"/>
                  </a:lnTo>
                  <a:lnTo>
                    <a:pt x="11" y="293"/>
                  </a:lnTo>
                  <a:lnTo>
                    <a:pt x="16" y="290"/>
                  </a:lnTo>
                  <a:lnTo>
                    <a:pt x="23" y="283"/>
                  </a:lnTo>
                  <a:lnTo>
                    <a:pt x="33" y="296"/>
                  </a:lnTo>
                  <a:lnTo>
                    <a:pt x="45" y="308"/>
                  </a:lnTo>
                  <a:lnTo>
                    <a:pt x="55" y="311"/>
                  </a:lnTo>
                  <a:lnTo>
                    <a:pt x="58" y="320"/>
                  </a:lnTo>
                  <a:lnTo>
                    <a:pt x="68" y="321"/>
                  </a:lnTo>
                  <a:lnTo>
                    <a:pt x="75" y="323"/>
                  </a:lnTo>
                  <a:lnTo>
                    <a:pt x="78" y="323"/>
                  </a:lnTo>
                  <a:lnTo>
                    <a:pt x="81" y="321"/>
                  </a:lnTo>
                  <a:lnTo>
                    <a:pt x="90" y="305"/>
                  </a:lnTo>
                  <a:lnTo>
                    <a:pt x="90" y="301"/>
                  </a:lnTo>
                  <a:lnTo>
                    <a:pt x="88" y="295"/>
                  </a:lnTo>
                  <a:lnTo>
                    <a:pt x="85" y="288"/>
                  </a:lnTo>
                  <a:lnTo>
                    <a:pt x="80" y="278"/>
                  </a:lnTo>
                  <a:lnTo>
                    <a:pt x="75" y="262"/>
                  </a:lnTo>
                  <a:lnTo>
                    <a:pt x="70" y="248"/>
                  </a:lnTo>
                  <a:lnTo>
                    <a:pt x="66" y="240"/>
                  </a:lnTo>
                  <a:lnTo>
                    <a:pt x="61" y="235"/>
                  </a:lnTo>
                  <a:lnTo>
                    <a:pt x="66" y="227"/>
                  </a:lnTo>
                  <a:lnTo>
                    <a:pt x="70" y="215"/>
                  </a:lnTo>
                  <a:lnTo>
                    <a:pt x="68" y="207"/>
                  </a:lnTo>
                  <a:lnTo>
                    <a:pt x="60" y="205"/>
                  </a:lnTo>
                  <a:close/>
                  <a:moveTo>
                    <a:pt x="50" y="218"/>
                  </a:moveTo>
                  <a:lnTo>
                    <a:pt x="60" y="233"/>
                  </a:lnTo>
                  <a:lnTo>
                    <a:pt x="56" y="240"/>
                  </a:lnTo>
                  <a:lnTo>
                    <a:pt x="53" y="238"/>
                  </a:lnTo>
                  <a:lnTo>
                    <a:pt x="56" y="232"/>
                  </a:lnTo>
                  <a:lnTo>
                    <a:pt x="48" y="232"/>
                  </a:lnTo>
                  <a:lnTo>
                    <a:pt x="48" y="222"/>
                  </a:lnTo>
                  <a:lnTo>
                    <a:pt x="50" y="2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2068" name="Freeform 29"/>
            <p:cNvSpPr>
              <a:spLocks noEditPoints="1"/>
            </p:cNvSpPr>
            <p:nvPr/>
          </p:nvSpPr>
          <p:spPr bwMode="auto">
            <a:xfrm>
              <a:off x="4372" y="891"/>
              <a:ext cx="351" cy="406"/>
            </a:xfrm>
            <a:custGeom>
              <a:avLst/>
              <a:gdLst>
                <a:gd name="T0" fmla="*/ 158 w 351"/>
                <a:gd name="T1" fmla="*/ 35 h 406"/>
                <a:gd name="T2" fmla="*/ 105 w 351"/>
                <a:gd name="T3" fmla="*/ 131 h 406"/>
                <a:gd name="T4" fmla="*/ 73 w 351"/>
                <a:gd name="T5" fmla="*/ 185 h 406"/>
                <a:gd name="T6" fmla="*/ 6 w 351"/>
                <a:gd name="T7" fmla="*/ 279 h 406"/>
                <a:gd name="T8" fmla="*/ 13 w 351"/>
                <a:gd name="T9" fmla="*/ 323 h 406"/>
                <a:gd name="T10" fmla="*/ 26 w 351"/>
                <a:gd name="T11" fmla="*/ 328 h 406"/>
                <a:gd name="T12" fmla="*/ 61 w 351"/>
                <a:gd name="T13" fmla="*/ 351 h 406"/>
                <a:gd name="T14" fmla="*/ 95 w 351"/>
                <a:gd name="T15" fmla="*/ 323 h 406"/>
                <a:gd name="T16" fmla="*/ 111 w 351"/>
                <a:gd name="T17" fmla="*/ 296 h 406"/>
                <a:gd name="T18" fmla="*/ 153 w 351"/>
                <a:gd name="T19" fmla="*/ 229 h 406"/>
                <a:gd name="T20" fmla="*/ 181 w 351"/>
                <a:gd name="T21" fmla="*/ 243 h 406"/>
                <a:gd name="T22" fmla="*/ 205 w 351"/>
                <a:gd name="T23" fmla="*/ 258 h 406"/>
                <a:gd name="T24" fmla="*/ 215 w 351"/>
                <a:gd name="T25" fmla="*/ 253 h 406"/>
                <a:gd name="T26" fmla="*/ 225 w 351"/>
                <a:gd name="T27" fmla="*/ 244 h 406"/>
                <a:gd name="T28" fmla="*/ 240 w 351"/>
                <a:gd name="T29" fmla="*/ 221 h 406"/>
                <a:gd name="T30" fmla="*/ 195 w 351"/>
                <a:gd name="T31" fmla="*/ 193 h 406"/>
                <a:gd name="T32" fmla="*/ 260 w 351"/>
                <a:gd name="T33" fmla="*/ 46 h 406"/>
                <a:gd name="T34" fmla="*/ 208 w 351"/>
                <a:gd name="T35" fmla="*/ 18 h 406"/>
                <a:gd name="T36" fmla="*/ 276 w 351"/>
                <a:gd name="T37" fmla="*/ 60 h 406"/>
                <a:gd name="T38" fmla="*/ 258 w 351"/>
                <a:gd name="T39" fmla="*/ 80 h 406"/>
                <a:gd name="T40" fmla="*/ 276 w 351"/>
                <a:gd name="T41" fmla="*/ 110 h 406"/>
                <a:gd name="T42" fmla="*/ 288 w 351"/>
                <a:gd name="T43" fmla="*/ 138 h 406"/>
                <a:gd name="T44" fmla="*/ 278 w 351"/>
                <a:gd name="T45" fmla="*/ 185 h 406"/>
                <a:gd name="T46" fmla="*/ 308 w 351"/>
                <a:gd name="T47" fmla="*/ 178 h 406"/>
                <a:gd name="T48" fmla="*/ 351 w 351"/>
                <a:gd name="T49" fmla="*/ 108 h 406"/>
                <a:gd name="T50" fmla="*/ 326 w 351"/>
                <a:gd name="T51" fmla="*/ 83 h 406"/>
                <a:gd name="T52" fmla="*/ 276 w 351"/>
                <a:gd name="T53" fmla="*/ 60 h 406"/>
                <a:gd name="T54" fmla="*/ 220 w 351"/>
                <a:gd name="T55" fmla="*/ 108 h 406"/>
                <a:gd name="T56" fmla="*/ 210 w 351"/>
                <a:gd name="T57" fmla="*/ 105 h 406"/>
                <a:gd name="T58" fmla="*/ 213 w 351"/>
                <a:gd name="T59" fmla="*/ 105 h 406"/>
                <a:gd name="T60" fmla="*/ 150 w 351"/>
                <a:gd name="T61" fmla="*/ 196 h 406"/>
                <a:gd name="T62" fmla="*/ 163 w 351"/>
                <a:gd name="T63" fmla="*/ 208 h 406"/>
                <a:gd name="T64" fmla="*/ 143 w 351"/>
                <a:gd name="T65" fmla="*/ 216 h 406"/>
                <a:gd name="T66" fmla="*/ 150 w 351"/>
                <a:gd name="T67" fmla="*/ 196 h 406"/>
                <a:gd name="T68" fmla="*/ 108 w 351"/>
                <a:gd name="T69" fmla="*/ 251 h 406"/>
                <a:gd name="T70" fmla="*/ 95 w 351"/>
                <a:gd name="T71" fmla="*/ 249 h 406"/>
                <a:gd name="T72" fmla="*/ 93 w 351"/>
                <a:gd name="T73" fmla="*/ 236 h 406"/>
                <a:gd name="T74" fmla="*/ 128 w 351"/>
                <a:gd name="T75" fmla="*/ 253 h 406"/>
                <a:gd name="T76" fmla="*/ 123 w 351"/>
                <a:gd name="T77" fmla="*/ 246 h 406"/>
                <a:gd name="T78" fmla="*/ 186 w 351"/>
                <a:gd name="T79" fmla="*/ 319 h 406"/>
                <a:gd name="T80" fmla="*/ 165 w 351"/>
                <a:gd name="T81" fmla="*/ 334 h 406"/>
                <a:gd name="T82" fmla="*/ 163 w 351"/>
                <a:gd name="T83" fmla="*/ 363 h 406"/>
                <a:gd name="T84" fmla="*/ 143 w 351"/>
                <a:gd name="T85" fmla="*/ 361 h 406"/>
                <a:gd name="T86" fmla="*/ 148 w 351"/>
                <a:gd name="T87" fmla="*/ 338 h 406"/>
                <a:gd name="T88" fmla="*/ 91 w 351"/>
                <a:gd name="T89" fmla="*/ 354 h 406"/>
                <a:gd name="T90" fmla="*/ 101 w 351"/>
                <a:gd name="T91" fmla="*/ 373 h 406"/>
                <a:gd name="T92" fmla="*/ 131 w 351"/>
                <a:gd name="T93" fmla="*/ 393 h 406"/>
                <a:gd name="T94" fmla="*/ 171 w 351"/>
                <a:gd name="T95" fmla="*/ 386 h 406"/>
                <a:gd name="T96" fmla="*/ 200 w 351"/>
                <a:gd name="T97" fmla="*/ 348 h 406"/>
                <a:gd name="T98" fmla="*/ 200 w 351"/>
                <a:gd name="T99" fmla="*/ 336 h 406"/>
                <a:gd name="T100" fmla="*/ 191 w 351"/>
                <a:gd name="T101" fmla="*/ 348 h 406"/>
                <a:gd name="T102" fmla="*/ 188 w 351"/>
                <a:gd name="T103" fmla="*/ 324 h 406"/>
                <a:gd name="T104" fmla="*/ 196 w 351"/>
                <a:gd name="T105" fmla="*/ 308 h 4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51" h="406">
                  <a:moveTo>
                    <a:pt x="155" y="21"/>
                  </a:moveTo>
                  <a:lnTo>
                    <a:pt x="151" y="30"/>
                  </a:lnTo>
                  <a:lnTo>
                    <a:pt x="155" y="33"/>
                  </a:lnTo>
                  <a:lnTo>
                    <a:pt x="158" y="35"/>
                  </a:lnTo>
                  <a:lnTo>
                    <a:pt x="161" y="33"/>
                  </a:lnTo>
                  <a:lnTo>
                    <a:pt x="160" y="36"/>
                  </a:lnTo>
                  <a:lnTo>
                    <a:pt x="165" y="38"/>
                  </a:lnTo>
                  <a:lnTo>
                    <a:pt x="105" y="131"/>
                  </a:lnTo>
                  <a:lnTo>
                    <a:pt x="100" y="146"/>
                  </a:lnTo>
                  <a:lnTo>
                    <a:pt x="95" y="148"/>
                  </a:lnTo>
                  <a:lnTo>
                    <a:pt x="88" y="165"/>
                  </a:lnTo>
                  <a:lnTo>
                    <a:pt x="73" y="185"/>
                  </a:lnTo>
                  <a:lnTo>
                    <a:pt x="25" y="276"/>
                  </a:lnTo>
                  <a:lnTo>
                    <a:pt x="15" y="279"/>
                  </a:lnTo>
                  <a:lnTo>
                    <a:pt x="8" y="276"/>
                  </a:lnTo>
                  <a:lnTo>
                    <a:pt x="6" y="279"/>
                  </a:lnTo>
                  <a:lnTo>
                    <a:pt x="0" y="293"/>
                  </a:lnTo>
                  <a:lnTo>
                    <a:pt x="0" y="304"/>
                  </a:lnTo>
                  <a:lnTo>
                    <a:pt x="3" y="314"/>
                  </a:lnTo>
                  <a:lnTo>
                    <a:pt x="13" y="323"/>
                  </a:lnTo>
                  <a:lnTo>
                    <a:pt x="15" y="324"/>
                  </a:lnTo>
                  <a:lnTo>
                    <a:pt x="18" y="323"/>
                  </a:lnTo>
                  <a:lnTo>
                    <a:pt x="16" y="324"/>
                  </a:lnTo>
                  <a:lnTo>
                    <a:pt x="26" y="328"/>
                  </a:lnTo>
                  <a:lnTo>
                    <a:pt x="36" y="334"/>
                  </a:lnTo>
                  <a:lnTo>
                    <a:pt x="45" y="339"/>
                  </a:lnTo>
                  <a:lnTo>
                    <a:pt x="53" y="344"/>
                  </a:lnTo>
                  <a:lnTo>
                    <a:pt x="61" y="351"/>
                  </a:lnTo>
                  <a:lnTo>
                    <a:pt x="70" y="349"/>
                  </a:lnTo>
                  <a:lnTo>
                    <a:pt x="76" y="346"/>
                  </a:lnTo>
                  <a:lnTo>
                    <a:pt x="88" y="333"/>
                  </a:lnTo>
                  <a:lnTo>
                    <a:pt x="95" y="323"/>
                  </a:lnTo>
                  <a:lnTo>
                    <a:pt x="96" y="316"/>
                  </a:lnTo>
                  <a:lnTo>
                    <a:pt x="93" y="313"/>
                  </a:lnTo>
                  <a:lnTo>
                    <a:pt x="100" y="303"/>
                  </a:lnTo>
                  <a:lnTo>
                    <a:pt x="111" y="296"/>
                  </a:lnTo>
                  <a:lnTo>
                    <a:pt x="126" y="273"/>
                  </a:lnTo>
                  <a:lnTo>
                    <a:pt x="151" y="234"/>
                  </a:lnTo>
                  <a:lnTo>
                    <a:pt x="150" y="234"/>
                  </a:lnTo>
                  <a:lnTo>
                    <a:pt x="153" y="229"/>
                  </a:lnTo>
                  <a:lnTo>
                    <a:pt x="155" y="229"/>
                  </a:lnTo>
                  <a:lnTo>
                    <a:pt x="158" y="228"/>
                  </a:lnTo>
                  <a:lnTo>
                    <a:pt x="170" y="236"/>
                  </a:lnTo>
                  <a:lnTo>
                    <a:pt x="181" y="243"/>
                  </a:lnTo>
                  <a:lnTo>
                    <a:pt x="190" y="251"/>
                  </a:lnTo>
                  <a:lnTo>
                    <a:pt x="193" y="249"/>
                  </a:lnTo>
                  <a:lnTo>
                    <a:pt x="191" y="253"/>
                  </a:lnTo>
                  <a:lnTo>
                    <a:pt x="205" y="258"/>
                  </a:lnTo>
                  <a:lnTo>
                    <a:pt x="218" y="258"/>
                  </a:lnTo>
                  <a:lnTo>
                    <a:pt x="220" y="256"/>
                  </a:lnTo>
                  <a:lnTo>
                    <a:pt x="220" y="253"/>
                  </a:lnTo>
                  <a:lnTo>
                    <a:pt x="215" y="253"/>
                  </a:lnTo>
                  <a:lnTo>
                    <a:pt x="208" y="246"/>
                  </a:lnTo>
                  <a:lnTo>
                    <a:pt x="208" y="238"/>
                  </a:lnTo>
                  <a:lnTo>
                    <a:pt x="221" y="236"/>
                  </a:lnTo>
                  <a:lnTo>
                    <a:pt x="225" y="244"/>
                  </a:lnTo>
                  <a:lnTo>
                    <a:pt x="226" y="246"/>
                  </a:lnTo>
                  <a:lnTo>
                    <a:pt x="236" y="234"/>
                  </a:lnTo>
                  <a:lnTo>
                    <a:pt x="240" y="229"/>
                  </a:lnTo>
                  <a:lnTo>
                    <a:pt x="240" y="221"/>
                  </a:lnTo>
                  <a:lnTo>
                    <a:pt x="226" y="213"/>
                  </a:lnTo>
                  <a:lnTo>
                    <a:pt x="218" y="203"/>
                  </a:lnTo>
                  <a:lnTo>
                    <a:pt x="206" y="199"/>
                  </a:lnTo>
                  <a:lnTo>
                    <a:pt x="195" y="193"/>
                  </a:lnTo>
                  <a:lnTo>
                    <a:pt x="183" y="186"/>
                  </a:lnTo>
                  <a:lnTo>
                    <a:pt x="208" y="136"/>
                  </a:lnTo>
                  <a:lnTo>
                    <a:pt x="246" y="81"/>
                  </a:lnTo>
                  <a:lnTo>
                    <a:pt x="260" y="46"/>
                  </a:lnTo>
                  <a:lnTo>
                    <a:pt x="246" y="40"/>
                  </a:lnTo>
                  <a:lnTo>
                    <a:pt x="233" y="33"/>
                  </a:lnTo>
                  <a:lnTo>
                    <a:pt x="221" y="25"/>
                  </a:lnTo>
                  <a:lnTo>
                    <a:pt x="208" y="18"/>
                  </a:lnTo>
                  <a:lnTo>
                    <a:pt x="195" y="11"/>
                  </a:lnTo>
                  <a:lnTo>
                    <a:pt x="181" y="0"/>
                  </a:lnTo>
                  <a:lnTo>
                    <a:pt x="155" y="21"/>
                  </a:lnTo>
                  <a:close/>
                  <a:moveTo>
                    <a:pt x="276" y="60"/>
                  </a:moveTo>
                  <a:lnTo>
                    <a:pt x="270" y="68"/>
                  </a:lnTo>
                  <a:lnTo>
                    <a:pt x="266" y="73"/>
                  </a:lnTo>
                  <a:lnTo>
                    <a:pt x="261" y="78"/>
                  </a:lnTo>
                  <a:lnTo>
                    <a:pt x="258" y="80"/>
                  </a:lnTo>
                  <a:lnTo>
                    <a:pt x="256" y="85"/>
                  </a:lnTo>
                  <a:lnTo>
                    <a:pt x="260" y="91"/>
                  </a:lnTo>
                  <a:lnTo>
                    <a:pt x="266" y="100"/>
                  </a:lnTo>
                  <a:lnTo>
                    <a:pt x="276" y="110"/>
                  </a:lnTo>
                  <a:lnTo>
                    <a:pt x="286" y="110"/>
                  </a:lnTo>
                  <a:lnTo>
                    <a:pt x="290" y="115"/>
                  </a:lnTo>
                  <a:lnTo>
                    <a:pt x="288" y="121"/>
                  </a:lnTo>
                  <a:lnTo>
                    <a:pt x="288" y="138"/>
                  </a:lnTo>
                  <a:lnTo>
                    <a:pt x="285" y="153"/>
                  </a:lnTo>
                  <a:lnTo>
                    <a:pt x="280" y="166"/>
                  </a:lnTo>
                  <a:lnTo>
                    <a:pt x="273" y="181"/>
                  </a:lnTo>
                  <a:lnTo>
                    <a:pt x="278" y="185"/>
                  </a:lnTo>
                  <a:lnTo>
                    <a:pt x="290" y="181"/>
                  </a:lnTo>
                  <a:lnTo>
                    <a:pt x="293" y="186"/>
                  </a:lnTo>
                  <a:lnTo>
                    <a:pt x="305" y="186"/>
                  </a:lnTo>
                  <a:lnTo>
                    <a:pt x="308" y="178"/>
                  </a:lnTo>
                  <a:lnTo>
                    <a:pt x="316" y="168"/>
                  </a:lnTo>
                  <a:lnTo>
                    <a:pt x="346" y="123"/>
                  </a:lnTo>
                  <a:lnTo>
                    <a:pt x="350" y="115"/>
                  </a:lnTo>
                  <a:lnTo>
                    <a:pt x="351" y="108"/>
                  </a:lnTo>
                  <a:lnTo>
                    <a:pt x="350" y="101"/>
                  </a:lnTo>
                  <a:lnTo>
                    <a:pt x="345" y="96"/>
                  </a:lnTo>
                  <a:lnTo>
                    <a:pt x="335" y="90"/>
                  </a:lnTo>
                  <a:lnTo>
                    <a:pt x="326" y="83"/>
                  </a:lnTo>
                  <a:lnTo>
                    <a:pt x="310" y="75"/>
                  </a:lnTo>
                  <a:lnTo>
                    <a:pt x="293" y="66"/>
                  </a:lnTo>
                  <a:lnTo>
                    <a:pt x="293" y="63"/>
                  </a:lnTo>
                  <a:lnTo>
                    <a:pt x="276" y="60"/>
                  </a:lnTo>
                  <a:close/>
                  <a:moveTo>
                    <a:pt x="223" y="88"/>
                  </a:moveTo>
                  <a:lnTo>
                    <a:pt x="228" y="91"/>
                  </a:lnTo>
                  <a:lnTo>
                    <a:pt x="221" y="105"/>
                  </a:lnTo>
                  <a:lnTo>
                    <a:pt x="220" y="108"/>
                  </a:lnTo>
                  <a:lnTo>
                    <a:pt x="216" y="110"/>
                  </a:lnTo>
                  <a:lnTo>
                    <a:pt x="216" y="105"/>
                  </a:lnTo>
                  <a:lnTo>
                    <a:pt x="213" y="105"/>
                  </a:lnTo>
                  <a:lnTo>
                    <a:pt x="210" y="105"/>
                  </a:lnTo>
                  <a:lnTo>
                    <a:pt x="205" y="101"/>
                  </a:lnTo>
                  <a:lnTo>
                    <a:pt x="206" y="96"/>
                  </a:lnTo>
                  <a:lnTo>
                    <a:pt x="213" y="100"/>
                  </a:lnTo>
                  <a:lnTo>
                    <a:pt x="213" y="105"/>
                  </a:lnTo>
                  <a:lnTo>
                    <a:pt x="216" y="100"/>
                  </a:lnTo>
                  <a:lnTo>
                    <a:pt x="216" y="91"/>
                  </a:lnTo>
                  <a:lnTo>
                    <a:pt x="223" y="88"/>
                  </a:lnTo>
                  <a:close/>
                  <a:moveTo>
                    <a:pt x="150" y="196"/>
                  </a:moveTo>
                  <a:lnTo>
                    <a:pt x="153" y="196"/>
                  </a:lnTo>
                  <a:lnTo>
                    <a:pt x="160" y="196"/>
                  </a:lnTo>
                  <a:lnTo>
                    <a:pt x="166" y="198"/>
                  </a:lnTo>
                  <a:lnTo>
                    <a:pt x="163" y="208"/>
                  </a:lnTo>
                  <a:lnTo>
                    <a:pt x="161" y="219"/>
                  </a:lnTo>
                  <a:lnTo>
                    <a:pt x="153" y="224"/>
                  </a:lnTo>
                  <a:lnTo>
                    <a:pt x="146" y="219"/>
                  </a:lnTo>
                  <a:lnTo>
                    <a:pt x="143" y="216"/>
                  </a:lnTo>
                  <a:lnTo>
                    <a:pt x="141" y="211"/>
                  </a:lnTo>
                  <a:lnTo>
                    <a:pt x="141" y="208"/>
                  </a:lnTo>
                  <a:lnTo>
                    <a:pt x="146" y="199"/>
                  </a:lnTo>
                  <a:lnTo>
                    <a:pt x="150" y="196"/>
                  </a:lnTo>
                  <a:close/>
                  <a:moveTo>
                    <a:pt x="100" y="231"/>
                  </a:moveTo>
                  <a:lnTo>
                    <a:pt x="110" y="229"/>
                  </a:lnTo>
                  <a:lnTo>
                    <a:pt x="110" y="248"/>
                  </a:lnTo>
                  <a:lnTo>
                    <a:pt x="108" y="251"/>
                  </a:lnTo>
                  <a:lnTo>
                    <a:pt x="100" y="256"/>
                  </a:lnTo>
                  <a:lnTo>
                    <a:pt x="96" y="254"/>
                  </a:lnTo>
                  <a:lnTo>
                    <a:pt x="96" y="251"/>
                  </a:lnTo>
                  <a:lnTo>
                    <a:pt x="95" y="249"/>
                  </a:lnTo>
                  <a:lnTo>
                    <a:pt x="91" y="251"/>
                  </a:lnTo>
                  <a:lnTo>
                    <a:pt x="98" y="244"/>
                  </a:lnTo>
                  <a:lnTo>
                    <a:pt x="98" y="239"/>
                  </a:lnTo>
                  <a:lnTo>
                    <a:pt x="93" y="236"/>
                  </a:lnTo>
                  <a:lnTo>
                    <a:pt x="100" y="231"/>
                  </a:lnTo>
                  <a:close/>
                  <a:moveTo>
                    <a:pt x="123" y="246"/>
                  </a:moveTo>
                  <a:lnTo>
                    <a:pt x="128" y="248"/>
                  </a:lnTo>
                  <a:lnTo>
                    <a:pt x="128" y="253"/>
                  </a:lnTo>
                  <a:lnTo>
                    <a:pt x="121" y="254"/>
                  </a:lnTo>
                  <a:lnTo>
                    <a:pt x="116" y="253"/>
                  </a:lnTo>
                  <a:lnTo>
                    <a:pt x="116" y="249"/>
                  </a:lnTo>
                  <a:lnTo>
                    <a:pt x="123" y="246"/>
                  </a:lnTo>
                  <a:close/>
                  <a:moveTo>
                    <a:pt x="190" y="318"/>
                  </a:moveTo>
                  <a:lnTo>
                    <a:pt x="185" y="326"/>
                  </a:lnTo>
                  <a:lnTo>
                    <a:pt x="183" y="324"/>
                  </a:lnTo>
                  <a:lnTo>
                    <a:pt x="186" y="319"/>
                  </a:lnTo>
                  <a:lnTo>
                    <a:pt x="183" y="316"/>
                  </a:lnTo>
                  <a:lnTo>
                    <a:pt x="166" y="328"/>
                  </a:lnTo>
                  <a:lnTo>
                    <a:pt x="163" y="334"/>
                  </a:lnTo>
                  <a:lnTo>
                    <a:pt x="165" y="334"/>
                  </a:lnTo>
                  <a:lnTo>
                    <a:pt x="170" y="339"/>
                  </a:lnTo>
                  <a:lnTo>
                    <a:pt x="170" y="346"/>
                  </a:lnTo>
                  <a:lnTo>
                    <a:pt x="168" y="353"/>
                  </a:lnTo>
                  <a:lnTo>
                    <a:pt x="163" y="363"/>
                  </a:lnTo>
                  <a:lnTo>
                    <a:pt x="160" y="364"/>
                  </a:lnTo>
                  <a:lnTo>
                    <a:pt x="156" y="364"/>
                  </a:lnTo>
                  <a:lnTo>
                    <a:pt x="150" y="364"/>
                  </a:lnTo>
                  <a:lnTo>
                    <a:pt x="143" y="361"/>
                  </a:lnTo>
                  <a:lnTo>
                    <a:pt x="146" y="351"/>
                  </a:lnTo>
                  <a:lnTo>
                    <a:pt x="148" y="344"/>
                  </a:lnTo>
                  <a:lnTo>
                    <a:pt x="148" y="339"/>
                  </a:lnTo>
                  <a:lnTo>
                    <a:pt x="148" y="338"/>
                  </a:lnTo>
                  <a:lnTo>
                    <a:pt x="131" y="338"/>
                  </a:lnTo>
                  <a:lnTo>
                    <a:pt x="115" y="339"/>
                  </a:lnTo>
                  <a:lnTo>
                    <a:pt x="100" y="339"/>
                  </a:lnTo>
                  <a:lnTo>
                    <a:pt x="91" y="354"/>
                  </a:lnTo>
                  <a:lnTo>
                    <a:pt x="86" y="364"/>
                  </a:lnTo>
                  <a:lnTo>
                    <a:pt x="85" y="371"/>
                  </a:lnTo>
                  <a:lnTo>
                    <a:pt x="85" y="374"/>
                  </a:lnTo>
                  <a:lnTo>
                    <a:pt x="101" y="373"/>
                  </a:lnTo>
                  <a:lnTo>
                    <a:pt x="116" y="369"/>
                  </a:lnTo>
                  <a:lnTo>
                    <a:pt x="110" y="379"/>
                  </a:lnTo>
                  <a:lnTo>
                    <a:pt x="125" y="386"/>
                  </a:lnTo>
                  <a:lnTo>
                    <a:pt x="131" y="393"/>
                  </a:lnTo>
                  <a:lnTo>
                    <a:pt x="140" y="398"/>
                  </a:lnTo>
                  <a:lnTo>
                    <a:pt x="151" y="406"/>
                  </a:lnTo>
                  <a:lnTo>
                    <a:pt x="163" y="403"/>
                  </a:lnTo>
                  <a:lnTo>
                    <a:pt x="171" y="386"/>
                  </a:lnTo>
                  <a:lnTo>
                    <a:pt x="188" y="364"/>
                  </a:lnTo>
                  <a:lnTo>
                    <a:pt x="196" y="351"/>
                  </a:lnTo>
                  <a:lnTo>
                    <a:pt x="196" y="348"/>
                  </a:lnTo>
                  <a:lnTo>
                    <a:pt x="200" y="348"/>
                  </a:lnTo>
                  <a:lnTo>
                    <a:pt x="205" y="339"/>
                  </a:lnTo>
                  <a:lnTo>
                    <a:pt x="205" y="336"/>
                  </a:lnTo>
                  <a:lnTo>
                    <a:pt x="203" y="334"/>
                  </a:lnTo>
                  <a:lnTo>
                    <a:pt x="200" y="336"/>
                  </a:lnTo>
                  <a:lnTo>
                    <a:pt x="198" y="338"/>
                  </a:lnTo>
                  <a:lnTo>
                    <a:pt x="198" y="341"/>
                  </a:lnTo>
                  <a:lnTo>
                    <a:pt x="193" y="349"/>
                  </a:lnTo>
                  <a:lnTo>
                    <a:pt x="191" y="348"/>
                  </a:lnTo>
                  <a:lnTo>
                    <a:pt x="193" y="341"/>
                  </a:lnTo>
                  <a:lnTo>
                    <a:pt x="193" y="334"/>
                  </a:lnTo>
                  <a:lnTo>
                    <a:pt x="191" y="329"/>
                  </a:lnTo>
                  <a:lnTo>
                    <a:pt x="188" y="324"/>
                  </a:lnTo>
                  <a:lnTo>
                    <a:pt x="190" y="321"/>
                  </a:lnTo>
                  <a:lnTo>
                    <a:pt x="193" y="321"/>
                  </a:lnTo>
                  <a:lnTo>
                    <a:pt x="196" y="314"/>
                  </a:lnTo>
                  <a:lnTo>
                    <a:pt x="196" y="308"/>
                  </a:lnTo>
                  <a:lnTo>
                    <a:pt x="195" y="306"/>
                  </a:lnTo>
                  <a:lnTo>
                    <a:pt x="190" y="3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pic>
        <p:nvPicPr>
          <p:cNvPr id="8" name="Picture 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708275"/>
            <a:ext cx="2143125" cy="11525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08275"/>
            <a:ext cx="2071687" cy="11525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1849" r="13680" b="3580"/>
          <a:stretch>
            <a:fillRect/>
          </a:stretch>
        </p:blipFill>
        <p:spPr bwMode="auto">
          <a:xfrm>
            <a:off x="2357438" y="3941763"/>
            <a:ext cx="2143125" cy="14160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rts_ho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716338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380288" y="30163"/>
            <a:ext cx="165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altLang="en-US" sz="2800">
                <a:solidFill>
                  <a:srgbClr val="DDDDDD"/>
                </a:solidFill>
                <a:latin typeface="Comic Sans MS" panose="030F0702030302020204" pitchFamily="66" charset="0"/>
              </a:rPr>
              <a:t>8 / 13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72450" y="1773238"/>
            <a:ext cx="792163" cy="819150"/>
            <a:chOff x="748" y="3158"/>
            <a:chExt cx="499" cy="516"/>
          </a:xfrm>
        </p:grpSpPr>
        <p:sp>
          <p:nvSpPr>
            <p:cNvPr id="11275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1276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1277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8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9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0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1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2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3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4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5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6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7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243888" y="2792413"/>
            <a:ext cx="698500" cy="708025"/>
            <a:chOff x="4649" y="2750"/>
            <a:chExt cx="440" cy="446"/>
          </a:xfrm>
        </p:grpSpPr>
        <p:sp>
          <p:nvSpPr>
            <p:cNvPr id="11273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74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57" name="AutoShape 41"/>
          <p:cNvSpPr>
            <a:spLocks noChangeArrowheads="1"/>
          </p:cNvSpPr>
          <p:nvPr/>
        </p:nvSpPr>
        <p:spPr bwMode="auto">
          <a:xfrm>
            <a:off x="2916238" y="5805488"/>
            <a:ext cx="3024187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s-ES" sz="6000" b="1" dirty="0" err="1">
                <a:latin typeface="Comic Sans MS" pitchFamily="66" charset="0"/>
              </a:rPr>
              <a:t>pantry</a:t>
            </a:r>
            <a:endParaRPr lang="es-ES" sz="6000" b="1" dirty="0">
              <a:latin typeface="Comic Sans MS" pitchFamily="66" charset="0"/>
            </a:endParaRPr>
          </a:p>
        </p:txBody>
      </p:sp>
      <p:pic>
        <p:nvPicPr>
          <p:cNvPr id="24" name="23 Imagen" descr="despens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/>
          <a:stretch>
            <a:fillRect/>
          </a:stretch>
        </p:blipFill>
        <p:spPr bwMode="auto">
          <a:xfrm>
            <a:off x="971550" y="1289050"/>
            <a:ext cx="6610350" cy="401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t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2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716338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380288" y="30163"/>
            <a:ext cx="165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altLang="en-US" sz="2800">
                <a:solidFill>
                  <a:srgbClr val="DDDDDD"/>
                </a:solidFill>
                <a:latin typeface="Comic Sans MS" panose="030F0702030302020204" pitchFamily="66" charset="0"/>
              </a:rPr>
              <a:t>9 / 13</a:t>
            </a:r>
          </a:p>
        </p:txBody>
      </p:sp>
      <p:grpSp>
        <p:nvGrpSpPr>
          <p:cNvPr id="2" name="Group 197"/>
          <p:cNvGrpSpPr>
            <a:grpSpLocks/>
          </p:cNvGrpSpPr>
          <p:nvPr/>
        </p:nvGrpSpPr>
        <p:grpSpPr bwMode="auto">
          <a:xfrm>
            <a:off x="8172450" y="1773238"/>
            <a:ext cx="792163" cy="819150"/>
            <a:chOff x="748" y="3158"/>
            <a:chExt cx="499" cy="516"/>
          </a:xfrm>
        </p:grpSpPr>
        <p:sp>
          <p:nvSpPr>
            <p:cNvPr id="12299" name="Oval 198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2300" name="Group 199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2301" name="Freeform 200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2" name="Freeform 201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3" name="Freeform 202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4" name="Freeform 203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5" name="Freeform 204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6" name="Freeform 205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7" name="Freeform 206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8" name="Freeform 207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9" name="Freeform 208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0" name="Freeform 209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1" name="Freeform 210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11"/>
          <p:cNvGrpSpPr>
            <a:grpSpLocks/>
          </p:cNvGrpSpPr>
          <p:nvPr/>
        </p:nvGrpSpPr>
        <p:grpSpPr bwMode="auto">
          <a:xfrm>
            <a:off x="8243888" y="2792413"/>
            <a:ext cx="698500" cy="708025"/>
            <a:chOff x="4649" y="2750"/>
            <a:chExt cx="440" cy="446"/>
          </a:xfrm>
        </p:grpSpPr>
        <p:sp>
          <p:nvSpPr>
            <p:cNvPr id="12297" name="Oval 212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8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54" name="AutoShape 214"/>
          <p:cNvSpPr>
            <a:spLocks noChangeArrowheads="1"/>
          </p:cNvSpPr>
          <p:nvPr/>
        </p:nvSpPr>
        <p:spPr bwMode="auto">
          <a:xfrm>
            <a:off x="2627313" y="5876925"/>
            <a:ext cx="3455987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s-ES" sz="6600" b="1">
                <a:latin typeface="Comic Sans MS" pitchFamily="66" charset="0"/>
              </a:rPr>
              <a:t>stairs</a:t>
            </a:r>
          </a:p>
        </p:txBody>
      </p:sp>
      <p:pic>
        <p:nvPicPr>
          <p:cNvPr id="10455" name="Picture 215" descr="Escaler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19188"/>
            <a:ext cx="6111875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SCAL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4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716338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380288" y="30163"/>
            <a:ext cx="165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altLang="en-US" sz="2800">
                <a:solidFill>
                  <a:srgbClr val="DDDDDD"/>
                </a:solidFill>
                <a:latin typeface="Comic Sans MS" panose="030F0702030302020204" pitchFamily="66" charset="0"/>
              </a:rPr>
              <a:t>10 / 13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72450" y="1773238"/>
            <a:ext cx="792163" cy="819150"/>
            <a:chOff x="748" y="3158"/>
            <a:chExt cx="499" cy="516"/>
          </a:xfrm>
        </p:grpSpPr>
        <p:sp>
          <p:nvSpPr>
            <p:cNvPr id="13323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3324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3325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243888" y="2792413"/>
            <a:ext cx="698500" cy="708025"/>
            <a:chOff x="4649" y="2750"/>
            <a:chExt cx="440" cy="446"/>
          </a:xfrm>
        </p:grpSpPr>
        <p:sp>
          <p:nvSpPr>
            <p:cNvPr id="13321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2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05" name="AutoShape 41"/>
          <p:cNvSpPr>
            <a:spLocks noChangeArrowheads="1"/>
          </p:cNvSpPr>
          <p:nvPr/>
        </p:nvSpPr>
        <p:spPr bwMode="auto">
          <a:xfrm>
            <a:off x="2916238" y="5876925"/>
            <a:ext cx="2736850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s-ES" sz="6600" b="1">
                <a:latin typeface="Comic Sans MS" pitchFamily="66" charset="0"/>
              </a:rPr>
              <a:t>attic</a:t>
            </a:r>
          </a:p>
        </p:txBody>
      </p:sp>
      <p:pic>
        <p:nvPicPr>
          <p:cNvPr id="11306" name="Picture 42" descr="Ati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1065213"/>
            <a:ext cx="6011862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I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3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716338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380288" y="30163"/>
            <a:ext cx="165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altLang="en-US" sz="2800">
                <a:solidFill>
                  <a:srgbClr val="DDDDDD"/>
                </a:solidFill>
                <a:latin typeface="Comic Sans MS" panose="030F0702030302020204" pitchFamily="66" charset="0"/>
              </a:rPr>
              <a:t>11 / 13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72450" y="1773238"/>
            <a:ext cx="792163" cy="819150"/>
            <a:chOff x="748" y="3158"/>
            <a:chExt cx="499" cy="516"/>
          </a:xfrm>
        </p:grpSpPr>
        <p:sp>
          <p:nvSpPr>
            <p:cNvPr id="14347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4348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4349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3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4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8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243888" y="2792413"/>
            <a:ext cx="698500" cy="708025"/>
            <a:chOff x="4649" y="2750"/>
            <a:chExt cx="440" cy="446"/>
          </a:xfrm>
        </p:grpSpPr>
        <p:sp>
          <p:nvSpPr>
            <p:cNvPr id="14345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46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29" name="AutoShape 41"/>
          <p:cNvSpPr>
            <a:spLocks noChangeArrowheads="1"/>
          </p:cNvSpPr>
          <p:nvPr/>
        </p:nvSpPr>
        <p:spPr bwMode="auto">
          <a:xfrm>
            <a:off x="2051050" y="5876925"/>
            <a:ext cx="4608513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s-ES" sz="6600" b="1">
                <a:latin typeface="Comic Sans MS" pitchFamily="66" charset="0"/>
              </a:rPr>
              <a:t>basement</a:t>
            </a:r>
          </a:p>
        </p:txBody>
      </p:sp>
      <p:pic>
        <p:nvPicPr>
          <p:cNvPr id="12330" name="Picture 42" descr="Sótan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1031875"/>
            <a:ext cx="6011862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sem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3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716338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380288" y="30163"/>
            <a:ext cx="165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altLang="en-US" sz="2800">
                <a:solidFill>
                  <a:srgbClr val="DDDDDD"/>
                </a:solidFill>
                <a:latin typeface="Comic Sans MS" panose="030F0702030302020204" pitchFamily="66" charset="0"/>
              </a:rPr>
              <a:t>12 / 13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72450" y="1773238"/>
            <a:ext cx="792163" cy="819150"/>
            <a:chOff x="748" y="3158"/>
            <a:chExt cx="499" cy="516"/>
          </a:xfrm>
        </p:grpSpPr>
        <p:sp>
          <p:nvSpPr>
            <p:cNvPr id="15371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5372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5373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5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243888" y="2792413"/>
            <a:ext cx="698500" cy="708025"/>
            <a:chOff x="4649" y="2750"/>
            <a:chExt cx="440" cy="446"/>
          </a:xfrm>
        </p:grpSpPr>
        <p:sp>
          <p:nvSpPr>
            <p:cNvPr id="15369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70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53" name="AutoShape 41"/>
          <p:cNvSpPr>
            <a:spLocks noChangeArrowheads="1"/>
          </p:cNvSpPr>
          <p:nvPr/>
        </p:nvSpPr>
        <p:spPr bwMode="auto">
          <a:xfrm>
            <a:off x="2843213" y="5876925"/>
            <a:ext cx="3168650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s-ES" sz="6000" b="1">
                <a:latin typeface="Comic Sans MS" pitchFamily="66" charset="0"/>
              </a:rPr>
              <a:t>garage</a:t>
            </a:r>
          </a:p>
        </p:txBody>
      </p:sp>
      <p:pic>
        <p:nvPicPr>
          <p:cNvPr id="25" name="Picture 2" descr="http://www.encarnacion.com.py/wp-content/uploads/2013/03/Aceite-garage-Encarnaci%C3%B3n-e136292792136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20788"/>
            <a:ext cx="5645150" cy="4224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ARA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3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7380288" y="30163"/>
            <a:ext cx="165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altLang="en-US" sz="2800">
                <a:solidFill>
                  <a:srgbClr val="DDDDDD"/>
                </a:solidFill>
                <a:latin typeface="Comic Sans MS" panose="030F0702030302020204" pitchFamily="66" charset="0"/>
              </a:rPr>
              <a:t>13 / 13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8172450" y="1773238"/>
            <a:ext cx="792163" cy="819150"/>
            <a:chOff x="748" y="3158"/>
            <a:chExt cx="499" cy="516"/>
          </a:xfrm>
        </p:grpSpPr>
        <p:sp>
          <p:nvSpPr>
            <p:cNvPr id="16398" name="Oval 26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6399" name="Group 27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6400" name="Freeform 28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1" name="Freeform 29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2" name="Freeform 30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3" name="Freeform 31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Freeform 32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Freeform 33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Freeform 34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Freeform 35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Freeform 36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Freeform 37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Freeform 38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8243888" y="2792413"/>
            <a:ext cx="698500" cy="708025"/>
            <a:chOff x="4649" y="2750"/>
            <a:chExt cx="440" cy="446"/>
          </a:xfrm>
        </p:grpSpPr>
        <p:sp>
          <p:nvSpPr>
            <p:cNvPr id="16396" name="Oval 40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97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78" name="AutoShape 42"/>
          <p:cNvSpPr>
            <a:spLocks noChangeArrowheads="1"/>
          </p:cNvSpPr>
          <p:nvPr/>
        </p:nvSpPr>
        <p:spPr bwMode="auto">
          <a:xfrm>
            <a:off x="2268538" y="5876925"/>
            <a:ext cx="4103687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s-ES" sz="6000" b="1" dirty="0" err="1">
                <a:latin typeface="Comic Sans MS" pitchFamily="66" charset="0"/>
              </a:rPr>
              <a:t>backyard</a:t>
            </a:r>
            <a:endParaRPr lang="es-ES" sz="6000" b="1" dirty="0">
              <a:latin typeface="Comic Sans MS" pitchFamily="66" charset="0"/>
            </a:endParaRPr>
          </a:p>
        </p:txBody>
      </p:sp>
      <p:grpSp>
        <p:nvGrpSpPr>
          <p:cNvPr id="7" name="5 Grupo"/>
          <p:cNvGrpSpPr>
            <a:grpSpLocks/>
          </p:cNvGrpSpPr>
          <p:nvPr/>
        </p:nvGrpSpPr>
        <p:grpSpPr bwMode="auto">
          <a:xfrm>
            <a:off x="1258888" y="1047750"/>
            <a:ext cx="6121400" cy="4456113"/>
            <a:chOff x="1259632" y="1047281"/>
            <a:chExt cx="6120680" cy="4456582"/>
          </a:xfrm>
        </p:grpSpPr>
        <p:pic>
          <p:nvPicPr>
            <p:cNvPr id="16393" name="Picture 25" descr="http://www.classyartwork.com/images/landscapes/backyard_illustration_l3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74"/>
            <a:stretch>
              <a:fillRect/>
            </a:stretch>
          </p:blipFill>
          <p:spPr bwMode="auto">
            <a:xfrm>
              <a:off x="1259632" y="1047281"/>
              <a:ext cx="6120680" cy="44565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50145" y="4178160"/>
              <a:ext cx="619052" cy="61919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51714" y="3368450"/>
              <a:ext cx="1495249" cy="191949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16392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716338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ckya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43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389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1"/>
          <p:cNvSpPr>
            <a:spLocks noChangeArrowheads="1"/>
          </p:cNvSpPr>
          <p:nvPr/>
        </p:nvSpPr>
        <p:spPr bwMode="auto">
          <a:xfrm>
            <a:off x="1619250" y="5878513"/>
            <a:ext cx="5473700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s-ES" sz="6000" b="1" dirty="0" err="1">
                <a:latin typeface="Comic Sans MS" pitchFamily="66" charset="0"/>
              </a:rPr>
              <a:t>laundry</a:t>
            </a:r>
            <a:r>
              <a:rPr lang="es-ES" sz="6000" b="1" dirty="0">
                <a:latin typeface="Comic Sans MS" pitchFamily="66" charset="0"/>
              </a:rPr>
              <a:t> </a:t>
            </a:r>
            <a:r>
              <a:rPr lang="es-ES" sz="6000" b="1" dirty="0" err="1">
                <a:latin typeface="Comic Sans MS" pitchFamily="66" charset="0"/>
              </a:rPr>
              <a:t>room</a:t>
            </a:r>
            <a:endParaRPr lang="es-ES" sz="6000" b="1" dirty="0">
              <a:latin typeface="Comic Sans MS" pitchFamily="66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Llamada ovalada"/>
          <p:cNvSpPr/>
          <p:nvPr/>
        </p:nvSpPr>
        <p:spPr>
          <a:xfrm>
            <a:off x="179388" y="273050"/>
            <a:ext cx="6264275" cy="2447925"/>
          </a:xfrm>
          <a:prstGeom prst="wedgeEllipseCallout">
            <a:avLst>
              <a:gd name="adj1" fmla="val -42546"/>
              <a:gd name="adj2" fmla="val 790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dirty="0" err="1">
                <a:solidFill>
                  <a:schemeClr val="tx1"/>
                </a:solidFill>
              </a:rPr>
              <a:t>We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>
                <a:solidFill>
                  <a:schemeClr val="tx1"/>
                </a:solidFill>
              </a:rPr>
              <a:t>wash</a:t>
            </a:r>
            <a:r>
              <a:rPr lang="es-ES_tradnl" sz="3600" dirty="0">
                <a:solidFill>
                  <a:schemeClr val="tx1"/>
                </a:solidFill>
              </a:rPr>
              <a:t> and </a:t>
            </a:r>
            <a:r>
              <a:rPr lang="es-ES_tradnl" sz="3600" dirty="0" err="1">
                <a:solidFill>
                  <a:schemeClr val="tx1"/>
                </a:solidFill>
              </a:rPr>
              <a:t>iron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>
                <a:solidFill>
                  <a:schemeClr val="tx1"/>
                </a:solidFill>
              </a:rPr>
              <a:t>our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>
                <a:solidFill>
                  <a:schemeClr val="tx1"/>
                </a:solidFill>
              </a:rPr>
              <a:t>clothes</a:t>
            </a:r>
            <a:r>
              <a:rPr lang="es-ES_tradnl" sz="3600" dirty="0">
                <a:solidFill>
                  <a:schemeClr val="tx1"/>
                </a:solidFill>
              </a:rPr>
              <a:t> in </a:t>
            </a:r>
            <a:r>
              <a:rPr lang="es-ES_tradnl" sz="3600" dirty="0" err="1">
                <a:solidFill>
                  <a:schemeClr val="tx1"/>
                </a:solidFill>
              </a:rPr>
              <a:t>the</a:t>
            </a:r>
            <a:r>
              <a:rPr lang="es-ES_tradnl" sz="3600" dirty="0">
                <a:solidFill>
                  <a:schemeClr val="tx1"/>
                </a:solidFill>
              </a:rPr>
              <a:t> …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undry_ro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00" descr="http://youtoart.com/download/model/2012/06/zjo060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7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1"/>
          <p:cNvSpPr>
            <a:spLocks noChangeArrowheads="1"/>
          </p:cNvSpPr>
          <p:nvPr/>
        </p:nvSpPr>
        <p:spPr bwMode="auto">
          <a:xfrm>
            <a:off x="2268538" y="5783263"/>
            <a:ext cx="4752975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s-ES" sz="6000" b="1" dirty="0" err="1">
                <a:latin typeface="Comic Sans MS" pitchFamily="66" charset="0"/>
              </a:rPr>
              <a:t>study</a:t>
            </a:r>
            <a:r>
              <a:rPr lang="es-ES" sz="6000" b="1" dirty="0">
                <a:latin typeface="Comic Sans MS" pitchFamily="66" charset="0"/>
              </a:rPr>
              <a:t> </a:t>
            </a:r>
            <a:r>
              <a:rPr lang="es-ES" sz="6000" b="1" dirty="0" err="1">
                <a:latin typeface="Comic Sans MS" pitchFamily="66" charset="0"/>
              </a:rPr>
              <a:t>room</a:t>
            </a:r>
            <a:endParaRPr lang="es-ES" sz="6000" b="1" dirty="0">
              <a:latin typeface="Comic Sans MS" pitchFamily="66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Llamada ovalada"/>
          <p:cNvSpPr/>
          <p:nvPr/>
        </p:nvSpPr>
        <p:spPr>
          <a:xfrm>
            <a:off x="179388" y="273050"/>
            <a:ext cx="5545137" cy="2447925"/>
          </a:xfrm>
          <a:prstGeom prst="wedgeEllipseCallout">
            <a:avLst>
              <a:gd name="adj1" fmla="val -42546"/>
              <a:gd name="adj2" fmla="val 790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dirty="0">
                <a:solidFill>
                  <a:schemeClr val="tx1"/>
                </a:solidFill>
              </a:rPr>
              <a:t>I do </a:t>
            </a:r>
            <a:r>
              <a:rPr lang="es-ES_tradnl" sz="3600" dirty="0" err="1">
                <a:solidFill>
                  <a:schemeClr val="tx1"/>
                </a:solidFill>
              </a:rPr>
              <a:t>my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>
                <a:solidFill>
                  <a:schemeClr val="tx1"/>
                </a:solidFill>
              </a:rPr>
              <a:t>homework</a:t>
            </a:r>
            <a:r>
              <a:rPr lang="es-ES_tradnl" sz="3600" dirty="0">
                <a:solidFill>
                  <a:schemeClr val="tx1"/>
                </a:solidFill>
              </a:rPr>
              <a:t> in </a:t>
            </a:r>
            <a:r>
              <a:rPr lang="es-ES_tradnl" sz="3600" dirty="0" err="1">
                <a:solidFill>
                  <a:schemeClr val="tx1"/>
                </a:solidFill>
              </a:rPr>
              <a:t>the</a:t>
            </a:r>
            <a:r>
              <a:rPr lang="es-ES_tradnl" sz="3600" dirty="0">
                <a:solidFill>
                  <a:schemeClr val="tx1"/>
                </a:solidFill>
              </a:rPr>
              <a:t> …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udy_ro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5 Grupo"/>
          <p:cNvGrpSpPr>
            <a:grpSpLocks/>
          </p:cNvGrpSpPr>
          <p:nvPr/>
        </p:nvGrpSpPr>
        <p:grpSpPr bwMode="auto">
          <a:xfrm>
            <a:off x="0" y="30163"/>
            <a:ext cx="9144000" cy="6827837"/>
            <a:chOff x="1259632" y="1047281"/>
            <a:chExt cx="6120680" cy="4456582"/>
          </a:xfrm>
        </p:grpSpPr>
        <p:pic>
          <p:nvPicPr>
            <p:cNvPr id="19462" name="Picture 25" descr="http://www.classyartwork.com/images/landscapes/backyard_illustration_l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74"/>
            <a:stretch>
              <a:fillRect/>
            </a:stretch>
          </p:blipFill>
          <p:spPr bwMode="auto">
            <a:xfrm>
              <a:off x="1259632" y="1047281"/>
              <a:ext cx="6120680" cy="44565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9686" y="4178597"/>
              <a:ext cx="619507" cy="61859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51358" y="3368310"/>
              <a:ext cx="1495103" cy="1920029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33" name="AutoShape 42"/>
          <p:cNvSpPr>
            <a:spLocks noChangeArrowheads="1"/>
          </p:cNvSpPr>
          <p:nvPr/>
        </p:nvSpPr>
        <p:spPr bwMode="auto">
          <a:xfrm>
            <a:off x="179388" y="5784850"/>
            <a:ext cx="4103687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s-ES" sz="6000" b="1" dirty="0" err="1">
                <a:latin typeface="Comic Sans MS" pitchFamily="66" charset="0"/>
              </a:rPr>
              <a:t>backyard</a:t>
            </a:r>
            <a:endParaRPr lang="es-ES" sz="6000" b="1" dirty="0">
              <a:latin typeface="Comic Sans MS" pitchFamily="66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Llamada ovalada"/>
          <p:cNvSpPr/>
          <p:nvPr/>
        </p:nvSpPr>
        <p:spPr>
          <a:xfrm>
            <a:off x="468313" y="549275"/>
            <a:ext cx="4521200" cy="2447925"/>
          </a:xfrm>
          <a:prstGeom prst="wedgeEllipseCallout">
            <a:avLst>
              <a:gd name="adj1" fmla="val -51446"/>
              <a:gd name="adj2" fmla="val 6366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dirty="0">
                <a:solidFill>
                  <a:schemeClr val="tx1"/>
                </a:solidFill>
              </a:rPr>
              <a:t>I </a:t>
            </a:r>
            <a:r>
              <a:rPr lang="es-ES_tradnl" sz="3600" dirty="0" err="1">
                <a:solidFill>
                  <a:schemeClr val="tx1"/>
                </a:solidFill>
              </a:rPr>
              <a:t>play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>
                <a:solidFill>
                  <a:schemeClr val="tx1"/>
                </a:solidFill>
              </a:rPr>
              <a:t>with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>
                <a:solidFill>
                  <a:schemeClr val="tx1"/>
                </a:solidFill>
              </a:rPr>
              <a:t>my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>
                <a:solidFill>
                  <a:schemeClr val="tx1"/>
                </a:solidFill>
              </a:rPr>
              <a:t>dog</a:t>
            </a:r>
            <a:r>
              <a:rPr lang="es-ES_tradnl" sz="3600" dirty="0">
                <a:solidFill>
                  <a:schemeClr val="tx1"/>
                </a:solidFill>
              </a:rPr>
              <a:t> in </a:t>
            </a:r>
            <a:r>
              <a:rPr lang="es-ES_tradnl" sz="3600" dirty="0" err="1">
                <a:solidFill>
                  <a:schemeClr val="tx1"/>
                </a:solidFill>
              </a:rPr>
              <a:t>the</a:t>
            </a:r>
            <a:r>
              <a:rPr lang="es-ES_tradnl" sz="3600" dirty="0">
                <a:solidFill>
                  <a:schemeClr val="tx1"/>
                </a:solidFill>
              </a:rPr>
              <a:t> …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ckya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interiordesigncool.com/wp-content/uploads/images/12420-bathroom-2-image-vector-clip-art-online-royalty-free-public_1440x9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1"/>
          <p:cNvSpPr>
            <a:spLocks noChangeArrowheads="1"/>
          </p:cNvSpPr>
          <p:nvPr/>
        </p:nvSpPr>
        <p:spPr bwMode="auto">
          <a:xfrm>
            <a:off x="2628900" y="5876925"/>
            <a:ext cx="3455988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s-ES" sz="5400" b="1" dirty="0" err="1">
                <a:latin typeface="Comic Sans MS" pitchFamily="66" charset="0"/>
              </a:rPr>
              <a:t>bathroom</a:t>
            </a:r>
            <a:endParaRPr lang="es-ES" sz="5400" b="1" dirty="0">
              <a:latin typeface="Comic Sans MS" pitchFamily="66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557"/>
            <a:ext cx="9144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9 Llamada ovalada"/>
          <p:cNvSpPr/>
          <p:nvPr/>
        </p:nvSpPr>
        <p:spPr>
          <a:xfrm>
            <a:off x="179388" y="273050"/>
            <a:ext cx="5832475" cy="2447925"/>
          </a:xfrm>
          <a:prstGeom prst="wedgeEllipseCallout">
            <a:avLst>
              <a:gd name="adj1" fmla="val -42546"/>
              <a:gd name="adj2" fmla="val 790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dirty="0">
                <a:solidFill>
                  <a:schemeClr val="tx1"/>
                </a:solidFill>
              </a:rPr>
              <a:t>I </a:t>
            </a:r>
            <a:r>
              <a:rPr lang="es-ES_tradnl" sz="3600" dirty="0" err="1">
                <a:solidFill>
                  <a:schemeClr val="tx1"/>
                </a:solidFill>
              </a:rPr>
              <a:t>wash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>
                <a:solidFill>
                  <a:schemeClr val="tx1"/>
                </a:solidFill>
              </a:rPr>
              <a:t>my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>
                <a:solidFill>
                  <a:schemeClr val="tx1"/>
                </a:solidFill>
              </a:rPr>
              <a:t>hands</a:t>
            </a:r>
            <a:r>
              <a:rPr lang="es-ES_tradnl" sz="3600" dirty="0">
                <a:solidFill>
                  <a:schemeClr val="tx1"/>
                </a:solidFill>
              </a:rPr>
              <a:t> and </a:t>
            </a:r>
            <a:r>
              <a:rPr lang="es-ES_tradnl" sz="3600" dirty="0" err="1">
                <a:solidFill>
                  <a:schemeClr val="tx1"/>
                </a:solidFill>
              </a:rPr>
              <a:t>clean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>
                <a:solidFill>
                  <a:schemeClr val="tx1"/>
                </a:solidFill>
              </a:rPr>
              <a:t>my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>
                <a:solidFill>
                  <a:schemeClr val="tx1"/>
                </a:solidFill>
              </a:rPr>
              <a:t>teeth</a:t>
            </a:r>
            <a:r>
              <a:rPr lang="es-ES_tradnl" sz="3600" dirty="0">
                <a:solidFill>
                  <a:schemeClr val="tx1"/>
                </a:solidFill>
              </a:rPr>
              <a:t> in </a:t>
            </a:r>
            <a:r>
              <a:rPr lang="es-ES_tradnl" sz="3600" dirty="0" err="1">
                <a:solidFill>
                  <a:schemeClr val="tx1"/>
                </a:solidFill>
              </a:rPr>
              <a:t>the</a:t>
            </a:r>
            <a:r>
              <a:rPr lang="es-ES_tradnl" sz="3600" dirty="0">
                <a:solidFill>
                  <a:schemeClr val="tx1"/>
                </a:solidFill>
              </a:rPr>
              <a:t> …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8172450" y="1773238"/>
            <a:ext cx="792163" cy="819150"/>
            <a:chOff x="748" y="3158"/>
            <a:chExt cx="499" cy="516"/>
          </a:xfrm>
        </p:grpSpPr>
        <p:sp>
          <p:nvSpPr>
            <p:cNvPr id="3083" name="Oval 49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084" name="Group 50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3085" name="Freeform 51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" name="Freeform 52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" name="Freeform 53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" name="Freeform 54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" name="Freeform 55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" name="Freeform 56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Freeform 57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" name="Freeform 58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Freeform 59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" name="Freeform 60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" name="Freeform 61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8243888" y="2792413"/>
            <a:ext cx="698500" cy="708025"/>
            <a:chOff x="4649" y="2750"/>
            <a:chExt cx="440" cy="446"/>
          </a:xfrm>
        </p:grpSpPr>
        <p:sp>
          <p:nvSpPr>
            <p:cNvPr id="3081" name="Oval 63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82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37" name="AutoShape 65"/>
          <p:cNvSpPr>
            <a:spLocks noChangeArrowheads="1"/>
          </p:cNvSpPr>
          <p:nvPr/>
        </p:nvSpPr>
        <p:spPr bwMode="auto">
          <a:xfrm>
            <a:off x="2484438" y="5876925"/>
            <a:ext cx="3600450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s-ES" sz="6600" b="1" dirty="0" err="1">
                <a:latin typeface="Comic Sans MS" pitchFamily="66" charset="0"/>
              </a:rPr>
              <a:t>hallway</a:t>
            </a:r>
            <a:endParaRPr lang="es-ES" sz="6600" b="1" dirty="0">
              <a:latin typeface="Comic Sans MS" pitchFamily="66" charset="0"/>
            </a:endParaRPr>
          </a:p>
        </p:txBody>
      </p:sp>
      <p:pic>
        <p:nvPicPr>
          <p:cNvPr id="3138" name="Picture 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1849" r="13680" b="3580"/>
          <a:stretch>
            <a:fillRect/>
          </a:stretch>
        </p:blipFill>
        <p:spPr bwMode="auto">
          <a:xfrm>
            <a:off x="1116013" y="1066800"/>
            <a:ext cx="6264275" cy="45275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7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716338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69"/>
          <p:cNvSpPr txBox="1">
            <a:spLocks noChangeArrowheads="1"/>
          </p:cNvSpPr>
          <p:nvPr/>
        </p:nvSpPr>
        <p:spPr bwMode="auto">
          <a:xfrm>
            <a:off x="7380288" y="30163"/>
            <a:ext cx="165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altLang="en-US" sz="2800">
                <a:solidFill>
                  <a:srgbClr val="DDDDDD"/>
                </a:solidFill>
                <a:latin typeface="Comic Sans MS" panose="030F0702030302020204" pitchFamily="66" charset="0"/>
              </a:rPr>
              <a:t>1 / 13</a:t>
            </a:r>
          </a:p>
        </p:txBody>
      </p:sp>
      <p:pic>
        <p:nvPicPr>
          <p:cNvPr id="3080" name="Picture 70" descr="Salir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82232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llw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1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217025" cy="685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1"/>
          <p:cNvSpPr>
            <a:spLocks noChangeArrowheads="1"/>
          </p:cNvSpPr>
          <p:nvPr/>
        </p:nvSpPr>
        <p:spPr bwMode="auto">
          <a:xfrm>
            <a:off x="2555875" y="5876925"/>
            <a:ext cx="3671888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s-ES" sz="6000" b="1" dirty="0" err="1">
                <a:latin typeface="Comic Sans MS" pitchFamily="66" charset="0"/>
              </a:rPr>
              <a:t>bedroom</a:t>
            </a:r>
            <a:endParaRPr lang="es-ES" sz="6000" b="1" dirty="0">
              <a:latin typeface="Comic Sans MS" pitchFamily="66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225" y="0"/>
            <a:ext cx="9217025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9 Llamada ovalada"/>
          <p:cNvSpPr/>
          <p:nvPr/>
        </p:nvSpPr>
        <p:spPr>
          <a:xfrm>
            <a:off x="179388" y="273050"/>
            <a:ext cx="5832475" cy="2447925"/>
          </a:xfrm>
          <a:prstGeom prst="wedgeEllipseCallout">
            <a:avLst>
              <a:gd name="adj1" fmla="val -42546"/>
              <a:gd name="adj2" fmla="val 790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dirty="0">
                <a:solidFill>
                  <a:schemeClr val="tx1"/>
                </a:solidFill>
              </a:rPr>
              <a:t>I </a:t>
            </a:r>
            <a:r>
              <a:rPr lang="es-ES_tradnl" sz="3600" dirty="0" err="1">
                <a:solidFill>
                  <a:schemeClr val="tx1"/>
                </a:solidFill>
              </a:rPr>
              <a:t>sleep</a:t>
            </a:r>
            <a:r>
              <a:rPr lang="es-ES_tradnl" sz="3600" dirty="0">
                <a:solidFill>
                  <a:schemeClr val="tx1"/>
                </a:solidFill>
              </a:rPr>
              <a:t> and </a:t>
            </a:r>
            <a:r>
              <a:rPr lang="es-ES_tradnl" sz="3600" dirty="0" err="1">
                <a:solidFill>
                  <a:schemeClr val="tx1"/>
                </a:solidFill>
              </a:rPr>
              <a:t>get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>
                <a:solidFill>
                  <a:schemeClr val="tx1"/>
                </a:solidFill>
              </a:rPr>
              <a:t>dressed</a:t>
            </a:r>
            <a:r>
              <a:rPr lang="es-ES_tradnl" sz="3600" dirty="0">
                <a:solidFill>
                  <a:schemeClr val="tx1"/>
                </a:solidFill>
              </a:rPr>
              <a:t> in </a:t>
            </a:r>
            <a:r>
              <a:rPr lang="es-ES_tradnl" sz="3600" dirty="0" err="1">
                <a:solidFill>
                  <a:schemeClr val="tx1"/>
                </a:solidFill>
              </a:rPr>
              <a:t>my</a:t>
            </a:r>
            <a:r>
              <a:rPr lang="es-ES_tradnl" sz="3600" dirty="0">
                <a:solidFill>
                  <a:schemeClr val="tx1"/>
                </a:solidFill>
              </a:rPr>
              <a:t> …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RMI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66225" cy="685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1"/>
          <p:cNvSpPr>
            <a:spLocks noChangeArrowheads="1"/>
          </p:cNvSpPr>
          <p:nvPr/>
        </p:nvSpPr>
        <p:spPr bwMode="auto">
          <a:xfrm>
            <a:off x="2771775" y="5876925"/>
            <a:ext cx="3455988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s-ES" sz="6000" b="1">
                <a:latin typeface="Comic Sans MS" pitchFamily="66" charset="0"/>
              </a:rPr>
              <a:t>kitchen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225" y="0"/>
            <a:ext cx="9166225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9 Llamada ovalada"/>
          <p:cNvSpPr/>
          <p:nvPr/>
        </p:nvSpPr>
        <p:spPr>
          <a:xfrm>
            <a:off x="179388" y="273050"/>
            <a:ext cx="5832475" cy="2447925"/>
          </a:xfrm>
          <a:prstGeom prst="wedgeEllipseCallout">
            <a:avLst>
              <a:gd name="adj1" fmla="val -42546"/>
              <a:gd name="adj2" fmla="val 790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dirty="0" err="1">
                <a:solidFill>
                  <a:schemeClr val="tx1"/>
                </a:solidFill>
              </a:rPr>
              <a:t>My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>
                <a:solidFill>
                  <a:schemeClr val="tx1"/>
                </a:solidFill>
              </a:rPr>
              <a:t>parents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>
                <a:solidFill>
                  <a:schemeClr val="tx1"/>
                </a:solidFill>
              </a:rPr>
              <a:t>cook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>
                <a:solidFill>
                  <a:schemeClr val="tx1"/>
                </a:solidFill>
              </a:rPr>
              <a:t>the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>
                <a:solidFill>
                  <a:schemeClr val="tx1"/>
                </a:solidFill>
              </a:rPr>
              <a:t>meals</a:t>
            </a:r>
            <a:r>
              <a:rPr lang="es-ES_tradnl" sz="3600" dirty="0">
                <a:solidFill>
                  <a:schemeClr val="tx1"/>
                </a:solidFill>
              </a:rPr>
              <a:t> in </a:t>
            </a:r>
            <a:r>
              <a:rPr lang="es-ES_tradnl" sz="3600" dirty="0" err="1">
                <a:solidFill>
                  <a:schemeClr val="tx1"/>
                </a:solidFill>
              </a:rPr>
              <a:t>the</a:t>
            </a:r>
            <a:r>
              <a:rPr lang="es-ES_tradnl" sz="3600" dirty="0">
                <a:solidFill>
                  <a:schemeClr val="tx1"/>
                </a:solidFill>
              </a:rPr>
              <a:t> …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CI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5 Imagen" descr="despens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r="1926"/>
          <a:stretch>
            <a:fillRect/>
          </a:stretch>
        </p:blipFill>
        <p:spPr bwMode="auto">
          <a:xfrm>
            <a:off x="-22225" y="3175"/>
            <a:ext cx="9166225" cy="685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1"/>
          <p:cNvSpPr>
            <a:spLocks noChangeArrowheads="1"/>
          </p:cNvSpPr>
          <p:nvPr/>
        </p:nvSpPr>
        <p:spPr bwMode="auto">
          <a:xfrm>
            <a:off x="2771775" y="5876925"/>
            <a:ext cx="3455988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s-ES" sz="6000" b="1" dirty="0" err="1">
                <a:latin typeface="Comic Sans MS" pitchFamily="66" charset="0"/>
              </a:rPr>
              <a:t>pantry</a:t>
            </a:r>
            <a:endParaRPr lang="es-ES" sz="6000" b="1" dirty="0">
              <a:latin typeface="Comic Sans MS" pitchFamily="66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225" y="0"/>
            <a:ext cx="9166225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9 Llamada ovalada"/>
          <p:cNvSpPr/>
          <p:nvPr/>
        </p:nvSpPr>
        <p:spPr>
          <a:xfrm>
            <a:off x="179388" y="273050"/>
            <a:ext cx="6480175" cy="2447925"/>
          </a:xfrm>
          <a:prstGeom prst="wedgeEllipseCallout">
            <a:avLst>
              <a:gd name="adj1" fmla="val -42546"/>
              <a:gd name="adj2" fmla="val 790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dirty="0" err="1">
                <a:solidFill>
                  <a:schemeClr val="tx1"/>
                </a:solidFill>
              </a:rPr>
              <a:t>We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>
                <a:solidFill>
                  <a:schemeClr val="tx1"/>
                </a:solidFill>
              </a:rPr>
              <a:t>keep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>
                <a:solidFill>
                  <a:schemeClr val="tx1"/>
                </a:solidFill>
              </a:rPr>
              <a:t>food</a:t>
            </a:r>
            <a:r>
              <a:rPr lang="es-ES_tradnl" sz="3600" dirty="0">
                <a:solidFill>
                  <a:schemeClr val="tx1"/>
                </a:solidFill>
              </a:rPr>
              <a:t> and </a:t>
            </a:r>
            <a:r>
              <a:rPr lang="es-ES_tradnl" sz="3600" dirty="0" err="1">
                <a:solidFill>
                  <a:schemeClr val="tx1"/>
                </a:solidFill>
              </a:rPr>
              <a:t>other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>
                <a:solidFill>
                  <a:schemeClr val="tx1"/>
                </a:solidFill>
              </a:rPr>
              <a:t>things</a:t>
            </a:r>
            <a:r>
              <a:rPr lang="es-ES_tradnl" sz="3600" dirty="0">
                <a:solidFill>
                  <a:schemeClr val="tx1"/>
                </a:solidFill>
              </a:rPr>
              <a:t> in </a:t>
            </a:r>
            <a:r>
              <a:rPr lang="es-ES_tradnl" sz="3600" dirty="0" err="1">
                <a:solidFill>
                  <a:schemeClr val="tx1"/>
                </a:solidFill>
              </a:rPr>
              <a:t>the</a:t>
            </a:r>
            <a:r>
              <a:rPr lang="es-ES_tradnl" sz="3600" dirty="0">
                <a:solidFill>
                  <a:schemeClr val="tx1"/>
                </a:solidFill>
              </a:rPr>
              <a:t> …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t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12250" cy="685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1"/>
          <p:cNvSpPr>
            <a:spLocks noChangeArrowheads="1"/>
          </p:cNvSpPr>
          <p:nvPr/>
        </p:nvSpPr>
        <p:spPr bwMode="auto">
          <a:xfrm>
            <a:off x="2125663" y="5878513"/>
            <a:ext cx="4391025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s-ES" sz="5400" b="1">
                <a:latin typeface="Comic Sans MS" pitchFamily="66" charset="0"/>
              </a:rPr>
              <a:t>dining room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225" y="0"/>
            <a:ext cx="9139238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9 Llamada ovalada"/>
          <p:cNvSpPr/>
          <p:nvPr/>
        </p:nvSpPr>
        <p:spPr>
          <a:xfrm>
            <a:off x="179388" y="273050"/>
            <a:ext cx="5400675" cy="2447925"/>
          </a:xfrm>
          <a:prstGeom prst="wedgeEllipseCallout">
            <a:avLst>
              <a:gd name="adj1" fmla="val -42546"/>
              <a:gd name="adj2" fmla="val 790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dirty="0" err="1">
                <a:solidFill>
                  <a:schemeClr val="tx1"/>
                </a:solidFill>
              </a:rPr>
              <a:t>We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>
                <a:solidFill>
                  <a:schemeClr val="tx1"/>
                </a:solidFill>
              </a:rPr>
              <a:t>have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>
                <a:solidFill>
                  <a:schemeClr val="tx1"/>
                </a:solidFill>
              </a:rPr>
              <a:t>dinner</a:t>
            </a:r>
            <a:r>
              <a:rPr lang="es-ES_tradnl" sz="3600" dirty="0">
                <a:solidFill>
                  <a:schemeClr val="tx1"/>
                </a:solidFill>
              </a:rPr>
              <a:t> in </a:t>
            </a:r>
            <a:r>
              <a:rPr lang="es-ES_tradnl" sz="3600" dirty="0" err="1">
                <a:solidFill>
                  <a:schemeClr val="tx1"/>
                </a:solidFill>
              </a:rPr>
              <a:t>the</a:t>
            </a:r>
            <a:r>
              <a:rPr lang="es-ES_tradnl" sz="3600" dirty="0">
                <a:solidFill>
                  <a:schemeClr val="tx1"/>
                </a:solidFill>
              </a:rPr>
              <a:t> …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ing_ro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1"/>
          <p:cNvSpPr>
            <a:spLocks noChangeArrowheads="1"/>
          </p:cNvSpPr>
          <p:nvPr/>
        </p:nvSpPr>
        <p:spPr bwMode="auto">
          <a:xfrm>
            <a:off x="2700338" y="5805488"/>
            <a:ext cx="4392612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s-ES" sz="6000" b="1" dirty="0">
                <a:latin typeface="Comic Sans MS" pitchFamily="66" charset="0"/>
              </a:rPr>
              <a:t>living </a:t>
            </a:r>
            <a:r>
              <a:rPr lang="es-ES" sz="6000" b="1" dirty="0" err="1">
                <a:latin typeface="Comic Sans MS" pitchFamily="66" charset="0"/>
              </a:rPr>
              <a:t>room</a:t>
            </a:r>
            <a:endParaRPr lang="es-ES" sz="6000" b="1" dirty="0">
              <a:latin typeface="Comic Sans MS" pitchFamily="66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225" y="0"/>
            <a:ext cx="9166225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9 Llamada ovalada"/>
          <p:cNvSpPr/>
          <p:nvPr/>
        </p:nvSpPr>
        <p:spPr>
          <a:xfrm>
            <a:off x="179388" y="273050"/>
            <a:ext cx="5400675" cy="2447925"/>
          </a:xfrm>
          <a:prstGeom prst="wedgeEllipseCallout">
            <a:avLst>
              <a:gd name="adj1" fmla="val -42546"/>
              <a:gd name="adj2" fmla="val 790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dirty="0">
                <a:solidFill>
                  <a:schemeClr val="tx1"/>
                </a:solidFill>
              </a:rPr>
              <a:t>I </a:t>
            </a:r>
            <a:r>
              <a:rPr lang="es-ES_tradnl" sz="3600" dirty="0" err="1">
                <a:solidFill>
                  <a:schemeClr val="tx1"/>
                </a:solidFill>
              </a:rPr>
              <a:t>watch</a:t>
            </a:r>
            <a:r>
              <a:rPr lang="es-ES_tradnl" sz="3600" dirty="0">
                <a:solidFill>
                  <a:schemeClr val="tx1"/>
                </a:solidFill>
              </a:rPr>
              <a:t> TV </a:t>
            </a:r>
            <a:r>
              <a:rPr lang="es-ES_tradnl" sz="3600" dirty="0" err="1">
                <a:solidFill>
                  <a:schemeClr val="tx1"/>
                </a:solidFill>
              </a:rPr>
              <a:t>with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>
                <a:solidFill>
                  <a:schemeClr val="tx1"/>
                </a:solidFill>
              </a:rPr>
              <a:t>my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>
                <a:solidFill>
                  <a:schemeClr val="tx1"/>
                </a:solidFill>
              </a:rPr>
              <a:t>family</a:t>
            </a:r>
            <a:r>
              <a:rPr lang="es-ES_tradnl" sz="3600" dirty="0">
                <a:solidFill>
                  <a:schemeClr val="tx1"/>
                </a:solidFill>
              </a:rPr>
              <a:t> in </a:t>
            </a:r>
            <a:r>
              <a:rPr lang="es-ES_tradnl" sz="3600" dirty="0" err="1">
                <a:solidFill>
                  <a:schemeClr val="tx1"/>
                </a:solidFill>
              </a:rPr>
              <a:t>the</a:t>
            </a:r>
            <a:r>
              <a:rPr lang="es-ES_tradnl" sz="3600" dirty="0">
                <a:solidFill>
                  <a:schemeClr val="tx1"/>
                </a:solidFill>
              </a:rPr>
              <a:t> …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L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1849" r="13680" b="3580"/>
          <a:stretch>
            <a:fillRect/>
          </a:stretch>
        </p:blipFill>
        <p:spPr bwMode="auto">
          <a:xfrm>
            <a:off x="-22225" y="-25400"/>
            <a:ext cx="9163050" cy="6883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5"/>
          <p:cNvSpPr>
            <a:spLocks noChangeArrowheads="1"/>
          </p:cNvSpPr>
          <p:nvPr/>
        </p:nvSpPr>
        <p:spPr bwMode="auto">
          <a:xfrm>
            <a:off x="2484438" y="5876925"/>
            <a:ext cx="3600450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s-ES" sz="6600" b="1" dirty="0" err="1">
                <a:latin typeface="Comic Sans MS" pitchFamily="66" charset="0"/>
              </a:rPr>
              <a:t>hallway</a:t>
            </a:r>
            <a:endParaRPr lang="es-ES" sz="6600" b="1" dirty="0">
              <a:latin typeface="Comic Sans MS" pitchFamily="66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225" y="0"/>
            <a:ext cx="916305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9 Llamada ovalada"/>
          <p:cNvSpPr/>
          <p:nvPr/>
        </p:nvSpPr>
        <p:spPr>
          <a:xfrm>
            <a:off x="179388" y="273050"/>
            <a:ext cx="5329237" cy="2724150"/>
          </a:xfrm>
          <a:prstGeom prst="wedgeEllipseCallout">
            <a:avLst>
              <a:gd name="adj1" fmla="val -42546"/>
              <a:gd name="adj2" fmla="val 790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dirty="0">
                <a:solidFill>
                  <a:schemeClr val="tx1"/>
                </a:solidFill>
              </a:rPr>
              <a:t>I </a:t>
            </a:r>
            <a:r>
              <a:rPr lang="es-ES_tradnl" sz="3200" dirty="0" err="1">
                <a:solidFill>
                  <a:schemeClr val="tx1"/>
                </a:solidFill>
              </a:rPr>
              <a:t>take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out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my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coat</a:t>
            </a:r>
            <a:r>
              <a:rPr lang="es-ES_tradnl" sz="3200" dirty="0">
                <a:solidFill>
                  <a:schemeClr val="tx1"/>
                </a:solidFill>
              </a:rPr>
              <a:t> and </a:t>
            </a:r>
            <a:r>
              <a:rPr lang="es-ES_tradnl" sz="3200" dirty="0" err="1">
                <a:solidFill>
                  <a:schemeClr val="tx1"/>
                </a:solidFill>
              </a:rPr>
              <a:t>clean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my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shoes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when</a:t>
            </a:r>
            <a:r>
              <a:rPr lang="es-ES_tradnl" sz="3200" dirty="0">
                <a:solidFill>
                  <a:schemeClr val="tx1"/>
                </a:solidFill>
              </a:rPr>
              <a:t> I </a:t>
            </a:r>
            <a:r>
              <a:rPr lang="es-ES_tradnl" sz="3200" dirty="0" err="1">
                <a:solidFill>
                  <a:schemeClr val="tx1"/>
                </a:solidFill>
              </a:rPr>
              <a:t>arrive</a:t>
            </a:r>
            <a:r>
              <a:rPr lang="es-ES_tradnl" sz="3200" dirty="0">
                <a:solidFill>
                  <a:schemeClr val="tx1"/>
                </a:solidFill>
              </a:rPr>
              <a:t> home in </a:t>
            </a:r>
            <a:r>
              <a:rPr lang="es-ES_tradnl" sz="3200" dirty="0" err="1">
                <a:solidFill>
                  <a:schemeClr val="tx1"/>
                </a:solidFill>
              </a:rPr>
              <a:t>the</a:t>
            </a:r>
            <a:r>
              <a:rPr lang="es-ES_tradnl" sz="3200" dirty="0">
                <a:solidFill>
                  <a:schemeClr val="tx1"/>
                </a:solidFill>
              </a:rPr>
              <a:t>…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llw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encarnacion.com.py/wp-content/uploads/2013/03/Aceite-garage-Encarnaci%C3%B3n-e13629279213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6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1"/>
          <p:cNvSpPr>
            <a:spLocks noChangeArrowheads="1"/>
          </p:cNvSpPr>
          <p:nvPr/>
        </p:nvSpPr>
        <p:spPr bwMode="auto">
          <a:xfrm>
            <a:off x="2843213" y="5876925"/>
            <a:ext cx="3168650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s-ES" sz="6000" b="1">
                <a:latin typeface="Comic Sans MS" pitchFamily="66" charset="0"/>
              </a:rPr>
              <a:t>garage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225" y="0"/>
            <a:ext cx="9166225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9 Llamada ovalada"/>
          <p:cNvSpPr/>
          <p:nvPr/>
        </p:nvSpPr>
        <p:spPr>
          <a:xfrm>
            <a:off x="179388" y="273050"/>
            <a:ext cx="4679950" cy="2435225"/>
          </a:xfrm>
          <a:prstGeom prst="wedgeEllipseCallout">
            <a:avLst>
              <a:gd name="adj1" fmla="val -42546"/>
              <a:gd name="adj2" fmla="val 790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dirty="0" err="1">
                <a:solidFill>
                  <a:schemeClr val="tx1"/>
                </a:solidFill>
              </a:rPr>
              <a:t>My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parents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keep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the</a:t>
            </a:r>
            <a:r>
              <a:rPr lang="es-ES_tradnl" sz="3200" dirty="0">
                <a:solidFill>
                  <a:schemeClr val="tx1"/>
                </a:solidFill>
              </a:rPr>
              <a:t> car in </a:t>
            </a:r>
            <a:r>
              <a:rPr lang="es-ES_tradnl" sz="3200" dirty="0" err="1">
                <a:solidFill>
                  <a:schemeClr val="tx1"/>
                </a:solidFill>
              </a:rPr>
              <a:t>the</a:t>
            </a:r>
            <a:r>
              <a:rPr lang="es-ES_tradnl" sz="3200" dirty="0">
                <a:solidFill>
                  <a:schemeClr val="tx1"/>
                </a:solidFill>
              </a:rPr>
              <a:t> …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ARA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2" descr="Sóta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100013"/>
            <a:ext cx="9274175" cy="712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1"/>
          <p:cNvSpPr>
            <a:spLocks noChangeArrowheads="1"/>
          </p:cNvSpPr>
          <p:nvPr/>
        </p:nvSpPr>
        <p:spPr bwMode="auto">
          <a:xfrm>
            <a:off x="2051050" y="5876925"/>
            <a:ext cx="4608513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s-ES" sz="6600" b="1">
                <a:latin typeface="Comic Sans MS" pitchFamily="66" charset="0"/>
              </a:rPr>
              <a:t>basement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0" y="0"/>
            <a:ext cx="9274175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9 Llamada ovalada"/>
          <p:cNvSpPr/>
          <p:nvPr/>
        </p:nvSpPr>
        <p:spPr>
          <a:xfrm>
            <a:off x="179388" y="273050"/>
            <a:ext cx="4679950" cy="2435225"/>
          </a:xfrm>
          <a:prstGeom prst="wedgeEllipseCallout">
            <a:avLst>
              <a:gd name="adj1" fmla="val -42546"/>
              <a:gd name="adj2" fmla="val 790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dirty="0" err="1">
                <a:solidFill>
                  <a:schemeClr val="tx1"/>
                </a:solidFill>
              </a:rPr>
              <a:t>This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room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is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under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the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ground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floor</a:t>
            </a:r>
            <a:r>
              <a:rPr lang="es-ES_tradnl" sz="3200" dirty="0">
                <a:solidFill>
                  <a:schemeClr val="tx1"/>
                </a:solidFill>
              </a:rPr>
              <a:t>.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sem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2" descr="At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-53975"/>
            <a:ext cx="9340850" cy="715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1"/>
          <p:cNvSpPr>
            <a:spLocks noChangeArrowheads="1"/>
          </p:cNvSpPr>
          <p:nvPr/>
        </p:nvSpPr>
        <p:spPr bwMode="auto">
          <a:xfrm>
            <a:off x="2916238" y="5876925"/>
            <a:ext cx="2736850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s-ES" sz="6600" b="1">
                <a:latin typeface="Comic Sans MS" pitchFamily="66" charset="0"/>
              </a:rPr>
              <a:t>attic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0" y="0"/>
            <a:ext cx="915035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9 Llamada ovalada"/>
          <p:cNvSpPr/>
          <p:nvPr/>
        </p:nvSpPr>
        <p:spPr>
          <a:xfrm>
            <a:off x="179388" y="273050"/>
            <a:ext cx="4679950" cy="2435225"/>
          </a:xfrm>
          <a:prstGeom prst="wedgeEllipseCallout">
            <a:avLst>
              <a:gd name="adj1" fmla="val -42546"/>
              <a:gd name="adj2" fmla="val 790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dirty="0" err="1">
                <a:solidFill>
                  <a:schemeClr val="tx1"/>
                </a:solidFill>
              </a:rPr>
              <a:t>This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room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is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under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the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roof</a:t>
            </a:r>
            <a:r>
              <a:rPr lang="es-ES_tradnl" sz="3200" dirty="0">
                <a:solidFill>
                  <a:schemeClr val="tx1"/>
                </a:solidFill>
              </a:rPr>
              <a:t> of </a:t>
            </a:r>
            <a:r>
              <a:rPr lang="es-ES_tradnl" sz="3200" dirty="0" err="1">
                <a:solidFill>
                  <a:schemeClr val="tx1"/>
                </a:solidFill>
              </a:rPr>
              <a:t>my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house</a:t>
            </a:r>
            <a:r>
              <a:rPr lang="es-ES_tradnl" sz="3200" dirty="0">
                <a:solidFill>
                  <a:schemeClr val="tx1"/>
                </a:solidFill>
              </a:rPr>
              <a:t>.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I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1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716338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2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3"/>
          <p:cNvSpPr txBox="1">
            <a:spLocks noChangeArrowheads="1"/>
          </p:cNvSpPr>
          <p:nvPr/>
        </p:nvSpPr>
        <p:spPr bwMode="auto">
          <a:xfrm>
            <a:off x="7380288" y="30163"/>
            <a:ext cx="165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altLang="en-US" sz="2800">
                <a:solidFill>
                  <a:srgbClr val="DDDDDD"/>
                </a:solidFill>
                <a:latin typeface="Comic Sans MS" panose="030F0702030302020204" pitchFamily="66" charset="0"/>
              </a:rPr>
              <a:t>2 / 13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72450" y="1773238"/>
            <a:ext cx="792163" cy="819150"/>
            <a:chOff x="748" y="3158"/>
            <a:chExt cx="499" cy="516"/>
          </a:xfrm>
        </p:grpSpPr>
        <p:sp>
          <p:nvSpPr>
            <p:cNvPr id="4107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108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4109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243888" y="2792413"/>
            <a:ext cx="698500" cy="708025"/>
            <a:chOff x="4649" y="2750"/>
            <a:chExt cx="440" cy="446"/>
          </a:xfrm>
        </p:grpSpPr>
        <p:sp>
          <p:nvSpPr>
            <p:cNvPr id="4105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06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25" name="AutoShape 41"/>
          <p:cNvSpPr>
            <a:spLocks noChangeArrowheads="1"/>
          </p:cNvSpPr>
          <p:nvPr/>
        </p:nvSpPr>
        <p:spPr bwMode="auto">
          <a:xfrm>
            <a:off x="2195513" y="5876925"/>
            <a:ext cx="4392612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s-ES" sz="6000" b="1" dirty="0">
                <a:latin typeface="Comic Sans MS" pitchFamily="66" charset="0"/>
              </a:rPr>
              <a:t>living </a:t>
            </a:r>
            <a:r>
              <a:rPr lang="es-ES" sz="6000" b="1" dirty="0" err="1">
                <a:latin typeface="Comic Sans MS" pitchFamily="66" charset="0"/>
              </a:rPr>
              <a:t>room</a:t>
            </a:r>
            <a:endParaRPr lang="es-ES" sz="6000" b="1" dirty="0">
              <a:latin typeface="Comic Sans MS" pitchFamily="66" charset="0"/>
            </a:endParaRPr>
          </a:p>
        </p:txBody>
      </p:sp>
      <p:pic>
        <p:nvPicPr>
          <p:cNvPr id="16426" name="Picture 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71563"/>
            <a:ext cx="6192838" cy="44878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L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64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1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716338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2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23"/>
          <p:cNvSpPr txBox="1">
            <a:spLocks noChangeArrowheads="1"/>
          </p:cNvSpPr>
          <p:nvPr/>
        </p:nvSpPr>
        <p:spPr bwMode="auto">
          <a:xfrm>
            <a:off x="7380288" y="30163"/>
            <a:ext cx="165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altLang="en-US" sz="2800">
                <a:solidFill>
                  <a:srgbClr val="DDDDDD"/>
                </a:solidFill>
                <a:latin typeface="Comic Sans MS" panose="030F0702030302020204" pitchFamily="66" charset="0"/>
              </a:rPr>
              <a:t>3 / 13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72450" y="1773238"/>
            <a:ext cx="792163" cy="819150"/>
            <a:chOff x="748" y="3158"/>
            <a:chExt cx="499" cy="516"/>
          </a:xfrm>
        </p:grpSpPr>
        <p:sp>
          <p:nvSpPr>
            <p:cNvPr id="5133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5134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5135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243888" y="2792413"/>
            <a:ext cx="698500" cy="708025"/>
            <a:chOff x="4649" y="2750"/>
            <a:chExt cx="440" cy="446"/>
          </a:xfrm>
        </p:grpSpPr>
        <p:sp>
          <p:nvSpPr>
            <p:cNvPr id="5131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2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61" name="AutoShape 41"/>
          <p:cNvSpPr>
            <a:spLocks noChangeArrowheads="1"/>
          </p:cNvSpPr>
          <p:nvPr/>
        </p:nvSpPr>
        <p:spPr bwMode="auto">
          <a:xfrm>
            <a:off x="2125663" y="5878513"/>
            <a:ext cx="4391025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s-ES" sz="5400" b="1">
                <a:latin typeface="Comic Sans MS" pitchFamily="66" charset="0"/>
              </a:rPr>
              <a:t>dining room</a:t>
            </a:r>
          </a:p>
        </p:txBody>
      </p:sp>
      <p:grpSp>
        <p:nvGrpSpPr>
          <p:cNvPr id="3" name="2 Grupo"/>
          <p:cNvGrpSpPr>
            <a:grpSpLocks/>
          </p:cNvGrpSpPr>
          <p:nvPr/>
        </p:nvGrpSpPr>
        <p:grpSpPr bwMode="auto">
          <a:xfrm>
            <a:off x="1285875" y="1052513"/>
            <a:ext cx="5949950" cy="4478337"/>
            <a:chOff x="1285875" y="1052513"/>
            <a:chExt cx="5949950" cy="4478337"/>
          </a:xfrm>
        </p:grpSpPr>
        <p:pic>
          <p:nvPicPr>
            <p:cNvPr id="5129" name="Picture 4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875" y="1052513"/>
              <a:ext cx="5949950" cy="4478337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25" descr="http://c3e308.medialib.glogster.com/media/f7/f7ecdc64801d0f451708c0990956edd4491d0a504c0cc6a5c550fea2902d2ad9/frutero-jpg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318" y="3119892"/>
              <a:ext cx="703163" cy="642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ing_ro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1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716338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380288" y="30163"/>
            <a:ext cx="165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altLang="en-US" sz="2800">
                <a:solidFill>
                  <a:srgbClr val="DDDDDD"/>
                </a:solidFill>
                <a:latin typeface="Comic Sans MS" panose="030F0702030302020204" pitchFamily="66" charset="0"/>
              </a:rPr>
              <a:t>4 / 13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72450" y="1773238"/>
            <a:ext cx="792163" cy="819150"/>
            <a:chOff x="748" y="3158"/>
            <a:chExt cx="499" cy="516"/>
          </a:xfrm>
        </p:grpSpPr>
        <p:sp>
          <p:nvSpPr>
            <p:cNvPr id="6155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6156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6157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9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0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1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4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5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6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243888" y="2792413"/>
            <a:ext cx="698500" cy="708025"/>
            <a:chOff x="4649" y="2750"/>
            <a:chExt cx="440" cy="446"/>
          </a:xfrm>
        </p:grpSpPr>
        <p:sp>
          <p:nvSpPr>
            <p:cNvPr id="6153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4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85" name="AutoShape 41"/>
          <p:cNvSpPr>
            <a:spLocks noChangeArrowheads="1"/>
          </p:cNvSpPr>
          <p:nvPr/>
        </p:nvSpPr>
        <p:spPr bwMode="auto">
          <a:xfrm>
            <a:off x="2627313" y="5876925"/>
            <a:ext cx="3455987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s-ES" sz="6000" b="1">
                <a:latin typeface="Comic Sans MS" pitchFamily="66" charset="0"/>
              </a:rPr>
              <a:t>kitchen</a:t>
            </a:r>
          </a:p>
        </p:txBody>
      </p:sp>
      <p:pic>
        <p:nvPicPr>
          <p:cNvPr id="6186" name="Picture 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77938"/>
            <a:ext cx="6553200" cy="40957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CI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1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716338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380288" y="30163"/>
            <a:ext cx="165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altLang="en-US" sz="2800">
                <a:solidFill>
                  <a:srgbClr val="DDDDDD"/>
                </a:solidFill>
                <a:latin typeface="Comic Sans MS" panose="030F0702030302020204" pitchFamily="66" charset="0"/>
              </a:rPr>
              <a:t>5 / 13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72450" y="1773238"/>
            <a:ext cx="792163" cy="819150"/>
            <a:chOff x="748" y="3158"/>
            <a:chExt cx="499" cy="516"/>
          </a:xfrm>
        </p:grpSpPr>
        <p:sp>
          <p:nvSpPr>
            <p:cNvPr id="7179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180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7181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3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5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6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9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0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1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243888" y="2792413"/>
            <a:ext cx="698500" cy="708025"/>
            <a:chOff x="4649" y="2750"/>
            <a:chExt cx="440" cy="446"/>
          </a:xfrm>
        </p:grpSpPr>
        <p:sp>
          <p:nvSpPr>
            <p:cNvPr id="7177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78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09" name="AutoShape 41"/>
          <p:cNvSpPr>
            <a:spLocks noChangeArrowheads="1"/>
          </p:cNvSpPr>
          <p:nvPr/>
        </p:nvSpPr>
        <p:spPr bwMode="auto">
          <a:xfrm>
            <a:off x="2555875" y="5876925"/>
            <a:ext cx="3671888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s-ES" sz="6000" b="1" dirty="0" err="1">
                <a:latin typeface="Comic Sans MS" pitchFamily="66" charset="0"/>
              </a:rPr>
              <a:t>bedroom</a:t>
            </a:r>
            <a:endParaRPr lang="es-ES" sz="6000" b="1" dirty="0">
              <a:latin typeface="Comic Sans MS" pitchFamily="66" charset="0"/>
            </a:endParaRPr>
          </a:p>
        </p:txBody>
      </p:sp>
      <p:pic>
        <p:nvPicPr>
          <p:cNvPr id="7210" name="Picture 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16013"/>
            <a:ext cx="6011862" cy="44735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RMI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2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716338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380288" y="30163"/>
            <a:ext cx="165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altLang="en-US" sz="2800">
                <a:solidFill>
                  <a:srgbClr val="DDDDDD"/>
                </a:solidFill>
                <a:latin typeface="Comic Sans MS" panose="030F0702030302020204" pitchFamily="66" charset="0"/>
              </a:rPr>
              <a:t>6 / 13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72450" y="1773238"/>
            <a:ext cx="792163" cy="819150"/>
            <a:chOff x="748" y="3158"/>
            <a:chExt cx="499" cy="516"/>
          </a:xfrm>
        </p:grpSpPr>
        <p:sp>
          <p:nvSpPr>
            <p:cNvPr id="8203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8204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8205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8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0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2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3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4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5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243888" y="2792413"/>
            <a:ext cx="698500" cy="708025"/>
            <a:chOff x="4649" y="2750"/>
            <a:chExt cx="440" cy="446"/>
          </a:xfrm>
        </p:grpSpPr>
        <p:sp>
          <p:nvSpPr>
            <p:cNvPr id="8201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02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33" name="AutoShape 41"/>
          <p:cNvSpPr>
            <a:spLocks noChangeArrowheads="1"/>
          </p:cNvSpPr>
          <p:nvPr/>
        </p:nvSpPr>
        <p:spPr bwMode="auto">
          <a:xfrm>
            <a:off x="2628900" y="5876925"/>
            <a:ext cx="3455988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s-ES" sz="5400" b="1" dirty="0" err="1">
                <a:latin typeface="Comic Sans MS" pitchFamily="66" charset="0"/>
              </a:rPr>
              <a:t>bathroom</a:t>
            </a:r>
            <a:endParaRPr lang="es-ES" sz="5400" b="1" dirty="0">
              <a:latin typeface="Comic Sans MS" pitchFamily="66" charset="0"/>
            </a:endParaRPr>
          </a:p>
        </p:txBody>
      </p:sp>
      <p:pic>
        <p:nvPicPr>
          <p:cNvPr id="24" name="Picture 2" descr="http://www.interiordesigncool.com/wp-content/uploads/images/12420-bathroom-2-image-vector-clip-art-online-royalty-free-public_1440x9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04900"/>
            <a:ext cx="5976937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2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716338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380288" y="30163"/>
            <a:ext cx="165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altLang="en-US" sz="2800">
                <a:solidFill>
                  <a:srgbClr val="DDDDDD"/>
                </a:solidFill>
                <a:latin typeface="Comic Sans MS" panose="030F0702030302020204" pitchFamily="66" charset="0"/>
              </a:rPr>
              <a:t>7 / 13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72450" y="1773238"/>
            <a:ext cx="792163" cy="819150"/>
            <a:chOff x="748" y="3158"/>
            <a:chExt cx="499" cy="516"/>
          </a:xfrm>
        </p:grpSpPr>
        <p:sp>
          <p:nvSpPr>
            <p:cNvPr id="9227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9228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9229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2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3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4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5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6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7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8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9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243888" y="2792413"/>
            <a:ext cx="698500" cy="708025"/>
            <a:chOff x="4649" y="2750"/>
            <a:chExt cx="440" cy="446"/>
          </a:xfrm>
        </p:grpSpPr>
        <p:sp>
          <p:nvSpPr>
            <p:cNvPr id="9225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26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57" name="AutoShape 41"/>
          <p:cNvSpPr>
            <a:spLocks noChangeArrowheads="1"/>
          </p:cNvSpPr>
          <p:nvPr/>
        </p:nvSpPr>
        <p:spPr bwMode="auto">
          <a:xfrm>
            <a:off x="1979613" y="5805488"/>
            <a:ext cx="4752975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s-ES" sz="6000" b="1" dirty="0" err="1">
                <a:latin typeface="Comic Sans MS" pitchFamily="66" charset="0"/>
              </a:rPr>
              <a:t>study</a:t>
            </a:r>
            <a:r>
              <a:rPr lang="es-ES" sz="6000" b="1" dirty="0">
                <a:latin typeface="Comic Sans MS" pitchFamily="66" charset="0"/>
              </a:rPr>
              <a:t> </a:t>
            </a:r>
            <a:r>
              <a:rPr lang="es-ES" sz="6000" b="1" dirty="0" err="1">
                <a:latin typeface="Comic Sans MS" pitchFamily="66" charset="0"/>
              </a:rPr>
              <a:t>room</a:t>
            </a:r>
            <a:endParaRPr lang="es-ES" sz="6000" b="1" dirty="0">
              <a:latin typeface="Comic Sans MS" pitchFamily="66" charset="0"/>
            </a:endParaRPr>
          </a:p>
        </p:txBody>
      </p:sp>
      <p:pic>
        <p:nvPicPr>
          <p:cNvPr id="9416" name="Picture 200" descr="http://youtoart.com/download/model/2012/06/zjo060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071563"/>
            <a:ext cx="5545137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udy_ro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2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716338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380288" y="30163"/>
            <a:ext cx="165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altLang="en-US" sz="2800">
                <a:solidFill>
                  <a:srgbClr val="DDDDDD"/>
                </a:solidFill>
                <a:latin typeface="Comic Sans MS" panose="030F0702030302020204" pitchFamily="66" charset="0"/>
              </a:rPr>
              <a:t>7 / 13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72450" y="1773238"/>
            <a:ext cx="792163" cy="819150"/>
            <a:chOff x="748" y="3158"/>
            <a:chExt cx="499" cy="516"/>
          </a:xfrm>
        </p:grpSpPr>
        <p:sp>
          <p:nvSpPr>
            <p:cNvPr id="10251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0252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0253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1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2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3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243888" y="2792413"/>
            <a:ext cx="698500" cy="708025"/>
            <a:chOff x="4649" y="2750"/>
            <a:chExt cx="440" cy="446"/>
          </a:xfrm>
        </p:grpSpPr>
        <p:sp>
          <p:nvSpPr>
            <p:cNvPr id="10249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0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57" name="AutoShape 41"/>
          <p:cNvSpPr>
            <a:spLocks noChangeArrowheads="1"/>
          </p:cNvSpPr>
          <p:nvPr/>
        </p:nvSpPr>
        <p:spPr bwMode="auto">
          <a:xfrm>
            <a:off x="1619250" y="5805488"/>
            <a:ext cx="5473700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s-ES" sz="6000" b="1" dirty="0" err="1">
                <a:latin typeface="Comic Sans MS" pitchFamily="66" charset="0"/>
              </a:rPr>
              <a:t>laundry</a:t>
            </a:r>
            <a:r>
              <a:rPr lang="es-ES" sz="6000" b="1" dirty="0">
                <a:latin typeface="Comic Sans MS" pitchFamily="66" charset="0"/>
              </a:rPr>
              <a:t> </a:t>
            </a:r>
            <a:r>
              <a:rPr lang="es-ES" sz="6000" b="1" dirty="0" err="1">
                <a:latin typeface="Comic Sans MS" pitchFamily="66" charset="0"/>
              </a:rPr>
              <a:t>room</a:t>
            </a:r>
            <a:endParaRPr lang="es-ES" sz="6000" b="1" dirty="0">
              <a:latin typeface="Comic Sans MS" pitchFamily="66" charset="0"/>
            </a:endParaRPr>
          </a:p>
        </p:txBody>
      </p:sp>
      <p:pic>
        <p:nvPicPr>
          <p:cNvPr id="9416" name="Picture 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12838"/>
            <a:ext cx="5903912" cy="44164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undry_ro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257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194</Words>
  <Application>Microsoft Office PowerPoint</Application>
  <PresentationFormat>On-screen Show (4:3)</PresentationFormat>
  <Paragraphs>54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Comic Sans MS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JOSE HERBE</dc:creator>
  <cp:lastModifiedBy>pptforschool.ru</cp:lastModifiedBy>
  <cp:revision>54</cp:revision>
  <dcterms:created xsi:type="dcterms:W3CDTF">2012-04-07T22:20:53Z</dcterms:created>
  <dcterms:modified xsi:type="dcterms:W3CDTF">2018-05-18T20:21:45Z</dcterms:modified>
</cp:coreProperties>
</file>