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>
      <p:cViewPr varScale="1">
        <p:scale>
          <a:sx n="74" d="100"/>
          <a:sy n="74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1506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17507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25898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91405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28102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49238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5932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63945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10425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4082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39079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BEE900-B229-463C-AA7B-860D36939A32}" type="datetimeFigureOut">
              <a:rPr lang="da-DK" smtClean="0"/>
              <a:pPr>
                <a:defRPr/>
              </a:pPr>
              <a:t>24-05-2018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3BD3-D87F-491C-93F2-8E1438517FA9}" type="slidenum">
              <a:rPr lang="da-DK" altLang="en-US" smtClean="0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32003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907704" y="4293096"/>
            <a:ext cx="5184576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Impact" panose="020B0806030902050204" pitchFamily="34" charset="0"/>
                <a:cs typeface="+mn-cs"/>
              </a:rPr>
              <a:t>Introduce</a:t>
            </a:r>
            <a:r>
              <a:rPr lang="hu-HU" sz="6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Impact" panose="020B0806030902050204" pitchFamily="34" charset="0"/>
                <a:cs typeface="+mn-cs"/>
              </a:rPr>
              <a:t> </a:t>
            </a:r>
            <a:r>
              <a:rPr lang="hu-HU" sz="6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Impact" panose="020B0806030902050204" pitchFamily="34" charset="0"/>
                <a:cs typeface="+mn-cs"/>
              </a:rPr>
              <a:t>yourself</a:t>
            </a:r>
            <a:endParaRPr lang="da-DK" sz="6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Impact" panose="020B0806030902050204" pitchFamily="34" charset="0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2558"/>
            <a:ext cx="6381750" cy="3876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boks 1"/>
          <p:cNvSpPr txBox="1">
            <a:spLocks noChangeArrowheads="1"/>
          </p:cNvSpPr>
          <p:nvPr/>
        </p:nvSpPr>
        <p:spPr bwMode="auto">
          <a:xfrm>
            <a:off x="827088" y="476250"/>
            <a:ext cx="76327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Where do you live?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en-US" sz="40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When is your birthday?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4339" name="Picture 3" descr="F:\rajzos képek\math_one_hal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2997200"/>
            <a:ext cx="53244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boks 1"/>
          <p:cNvSpPr txBox="1">
            <a:spLocks noChangeArrowheads="1"/>
          </p:cNvSpPr>
          <p:nvPr/>
        </p:nvSpPr>
        <p:spPr bwMode="auto">
          <a:xfrm>
            <a:off x="827088" y="620713"/>
            <a:ext cx="76327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a-DK" altLang="en-US" sz="2800">
                <a:latin typeface="Kristen ITC" panose="03050502040202030202" pitchFamily="66" charset="0"/>
              </a:rPr>
              <a:t>•</a:t>
            </a:r>
            <a:r>
              <a:rPr lang="hu-HU" altLang="en-US" sz="4000">
                <a:latin typeface="Kristen ITC" panose="03050502040202030202" pitchFamily="66" charset="0"/>
              </a:rPr>
              <a:t>What’s your favourite day of the week?</a:t>
            </a:r>
          </a:p>
          <a:p>
            <a:pPr eaLnBrk="1" hangingPunct="1"/>
            <a:r>
              <a:rPr lang="hu-HU" altLang="en-US" sz="4000">
                <a:latin typeface="Kristen ITC" panose="03050502040202030202" pitchFamily="66" charset="0"/>
              </a:rPr>
              <a:t>•Why?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5363" name="Picture 3" descr="F:\rajzos képek\school_back2schoo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657475"/>
            <a:ext cx="6472237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kstboks 1"/>
          <p:cNvSpPr txBox="1">
            <a:spLocks noChangeArrowheads="1"/>
          </p:cNvSpPr>
          <p:nvPr/>
        </p:nvSpPr>
        <p:spPr bwMode="auto">
          <a:xfrm>
            <a:off x="827088" y="620713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Why do you study English?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What’s your favourite band?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6387" name="Picture 3" descr="F:\rajzos képek\percussion_drum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61722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kstboks 1"/>
          <p:cNvSpPr txBox="1">
            <a:spLocks noChangeArrowheads="1"/>
          </p:cNvSpPr>
          <p:nvPr/>
        </p:nvSpPr>
        <p:spPr bwMode="auto">
          <a:xfrm>
            <a:off x="827088" y="549275"/>
            <a:ext cx="76327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da-DK" altLang="en-US" sz="28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What’s your favourite month?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Why?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7411" name="Picture 3" descr="F:\rajzos képek\seasons_summ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57363"/>
            <a:ext cx="66960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kstboks 1"/>
          <p:cNvSpPr txBox="1">
            <a:spLocks noChangeArrowheads="1"/>
          </p:cNvSpPr>
          <p:nvPr/>
        </p:nvSpPr>
        <p:spPr bwMode="auto">
          <a:xfrm>
            <a:off x="827088" y="549275"/>
            <a:ext cx="76327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What’s your favourite drink?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Where are you from?</a:t>
            </a:r>
            <a:endParaRPr lang="da-DK" altLang="en-US" sz="40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da-DK" altLang="en-US" sz="2800">
              <a:latin typeface="Kristen ITC" panose="03050502040202030202" pitchFamily="66" charset="0"/>
            </a:endParaRPr>
          </a:p>
        </p:txBody>
      </p:sp>
      <p:pic>
        <p:nvPicPr>
          <p:cNvPr id="18435" name="Picture 3" descr="F:\rajzos képek\japan_ki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1557338"/>
            <a:ext cx="28225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kstboks 1"/>
          <p:cNvSpPr txBox="1">
            <a:spLocks noChangeArrowheads="1"/>
          </p:cNvSpPr>
          <p:nvPr/>
        </p:nvSpPr>
        <p:spPr bwMode="auto">
          <a:xfrm>
            <a:off x="827088" y="692150"/>
            <a:ext cx="76327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a-DK" altLang="en-US" sz="2800">
                <a:latin typeface="Kristen ITC" panose="03050502040202030202" pitchFamily="66" charset="0"/>
              </a:rPr>
              <a:t>•</a:t>
            </a:r>
            <a:r>
              <a:rPr lang="hu-HU" altLang="en-US" sz="4000">
                <a:latin typeface="Kristen ITC" panose="03050502040202030202" pitchFamily="66" charset="0"/>
              </a:rPr>
              <a:t>What kind of movies do you like?</a:t>
            </a:r>
          </a:p>
          <a:p>
            <a:pPr eaLnBrk="1" hangingPunct="1"/>
            <a:r>
              <a:rPr lang="hu-HU" altLang="en-US" sz="4000">
                <a:latin typeface="Kristen ITC" panose="03050502040202030202" pitchFamily="66" charset="0"/>
              </a:rPr>
              <a:t>•How often do you go to the cinema?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9459" name="Picture 3" descr="F:\rajzos képek\it_computer_gir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048000"/>
            <a:ext cx="4957762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boks 1"/>
          <p:cNvSpPr txBox="1">
            <a:spLocks noChangeArrowheads="1"/>
          </p:cNvSpPr>
          <p:nvPr/>
        </p:nvSpPr>
        <p:spPr bwMode="auto">
          <a:xfrm>
            <a:off x="827088" y="476250"/>
            <a:ext cx="76327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2800">
                <a:latin typeface="Kristen ITC" panose="03050502040202030202" pitchFamily="66" charset="0"/>
              </a:rPr>
              <a:t>What’s the most beautiful place in your country?</a:t>
            </a:r>
            <a:endParaRPr lang="da-DK" altLang="en-US" sz="28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2800">
                <a:latin typeface="Kristen ITC" panose="03050502040202030202" pitchFamily="66" charset="0"/>
              </a:rPr>
              <a:t>What’s your favourite place?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2800">
                <a:latin typeface="Kristen ITC" panose="03050502040202030202" pitchFamily="66" charset="0"/>
              </a:rPr>
              <a:t>Why do you like it?</a:t>
            </a:r>
            <a:endParaRPr lang="da-DK" altLang="en-US" sz="2800">
              <a:latin typeface="Kristen ITC" panose="03050502040202030202" pitchFamily="66" charset="0"/>
            </a:endParaRPr>
          </a:p>
        </p:txBody>
      </p:sp>
      <p:pic>
        <p:nvPicPr>
          <p:cNvPr id="20483" name="Picture 3" descr="F:\rajzos képek\camp_si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14500"/>
            <a:ext cx="7104063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boks 1"/>
          <p:cNvSpPr txBox="1">
            <a:spLocks noChangeArrowheads="1"/>
          </p:cNvSpPr>
          <p:nvPr/>
        </p:nvSpPr>
        <p:spPr bwMode="auto">
          <a:xfrm>
            <a:off x="827088" y="692150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en-US" sz="4000">
                <a:latin typeface="Kristen ITC" panose="03050502040202030202" pitchFamily="66" charset="0"/>
              </a:rPr>
              <a:t>THANK YOU VERY MUCH.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21507" name="Picture 3" descr="F:\rajzos képek\math_ordinal_numbe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1341438"/>
            <a:ext cx="471487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zövegdoboz 3"/>
          <p:cNvSpPr txBox="1">
            <a:spLocks noChangeArrowheads="1"/>
          </p:cNvSpPr>
          <p:nvPr/>
        </p:nvSpPr>
        <p:spPr bwMode="auto">
          <a:xfrm>
            <a:off x="755650" y="765175"/>
            <a:ext cx="71294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en-US" sz="4000">
                <a:latin typeface="Kristen ITC" panose="03050502040202030202" pitchFamily="66" charset="0"/>
              </a:rPr>
              <a:t>What’s your mother’ job?</a:t>
            </a:r>
          </a:p>
          <a:p>
            <a:pPr algn="ctr" eaLnBrk="1" hangingPunct="1"/>
            <a:endParaRPr lang="hu-HU" altLang="en-US" sz="4000">
              <a:latin typeface="Kristen ITC" panose="03050502040202030202" pitchFamily="66" charset="0"/>
            </a:endParaRPr>
          </a:p>
          <a:p>
            <a:pPr algn="ctr" eaLnBrk="1" hangingPunct="1"/>
            <a:r>
              <a:rPr lang="hu-HU" altLang="en-US" sz="4000">
                <a:latin typeface="Kristen ITC" panose="03050502040202030202" pitchFamily="66" charset="0"/>
              </a:rPr>
              <a:t>What’ your father’s job?</a:t>
            </a:r>
          </a:p>
        </p:txBody>
      </p:sp>
      <p:pic>
        <p:nvPicPr>
          <p:cNvPr id="6147" name="Picture 1" descr="F:\rajzos képek\misc_6ha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908300"/>
            <a:ext cx="3878263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zövegdoboz 2"/>
          <p:cNvSpPr txBox="1">
            <a:spLocks noChangeArrowheads="1"/>
          </p:cNvSpPr>
          <p:nvPr/>
        </p:nvSpPr>
        <p:spPr bwMode="auto">
          <a:xfrm>
            <a:off x="900113" y="1196975"/>
            <a:ext cx="7056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en-US" sz="4000">
                <a:latin typeface="Kristen ITC" panose="03050502040202030202" pitchFamily="66" charset="0"/>
              </a:rPr>
              <a:t>What would you like to be?    Why?</a:t>
            </a:r>
          </a:p>
        </p:txBody>
      </p:sp>
      <p:pic>
        <p:nvPicPr>
          <p:cNvPr id="7171" name="Picture 1" descr="F:\rajzos képek\school_gradu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1989138"/>
            <a:ext cx="2308225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zövegdoboz 1"/>
          <p:cNvSpPr txBox="1">
            <a:spLocks noChangeArrowheads="1"/>
          </p:cNvSpPr>
          <p:nvPr/>
        </p:nvSpPr>
        <p:spPr bwMode="auto">
          <a:xfrm>
            <a:off x="539750" y="765175"/>
            <a:ext cx="7920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en-US" sz="4000">
                <a:latin typeface="Kristen ITC" panose="03050502040202030202" pitchFamily="66" charset="0"/>
              </a:rPr>
              <a:t>• What’s your hobby?</a:t>
            </a:r>
          </a:p>
          <a:p>
            <a:pPr eaLnBrk="1" hangingPunct="1"/>
            <a:r>
              <a:rPr lang="hu-HU" altLang="en-US" sz="4000">
                <a:latin typeface="Kristen ITC" panose="03050502040202030202" pitchFamily="66" charset="0"/>
              </a:rPr>
              <a:t>• What do you like  doing in your free time?</a:t>
            </a:r>
          </a:p>
        </p:txBody>
      </p:sp>
      <p:pic>
        <p:nvPicPr>
          <p:cNvPr id="8195" name="Picture 1" descr="F:\rajzos képek\school_reading_girl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3070225"/>
            <a:ext cx="64579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kstboks 1"/>
          <p:cNvSpPr txBox="1">
            <a:spLocks noChangeArrowheads="1"/>
          </p:cNvSpPr>
          <p:nvPr/>
        </p:nvSpPr>
        <p:spPr bwMode="auto">
          <a:xfrm>
            <a:off x="827088" y="549275"/>
            <a:ext cx="76327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000">
                <a:latin typeface="Kristen ITC" panose="03050502040202030202" pitchFamily="66" charset="0"/>
              </a:rPr>
              <a:t>What’s your name?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000">
                <a:latin typeface="Kristen ITC" panose="03050502040202030202" pitchFamily="66" charset="0"/>
              </a:rPr>
              <a:t>What’s your </a:t>
            </a:r>
            <a:r>
              <a:rPr lang="en-GB" altLang="en-US" sz="4000">
                <a:latin typeface="Kristen ITC" panose="03050502040202030202" pitchFamily="66" charset="0"/>
              </a:rPr>
              <a:t>favourite food</a:t>
            </a:r>
            <a:r>
              <a:rPr lang="en-US" altLang="en-US" sz="400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9219" name="Picture 3" descr="F:\rajzos képek\seasons_summer_watermel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019300"/>
            <a:ext cx="42481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boks 1"/>
          <p:cNvSpPr txBox="1">
            <a:spLocks noChangeArrowheads="1"/>
          </p:cNvSpPr>
          <p:nvPr/>
        </p:nvSpPr>
        <p:spPr bwMode="auto">
          <a:xfrm>
            <a:off x="827088" y="692150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 don’t you like doing ?</a:t>
            </a:r>
            <a:endParaRPr lang="da-DK" altLang="en-US" sz="40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Do you like travelling?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0243" name="Picture 3" descr="F:\rajzos képek\misc_floo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60588"/>
            <a:ext cx="6407150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boks 1"/>
          <p:cNvSpPr txBox="1">
            <a:spLocks noChangeArrowheads="1"/>
          </p:cNvSpPr>
          <p:nvPr/>
        </p:nvSpPr>
        <p:spPr bwMode="auto">
          <a:xfrm>
            <a:off x="827088" y="620713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How old are you?</a:t>
            </a:r>
            <a:endParaRPr lang="da-DK" altLang="en-US" sz="4000">
              <a:latin typeface="Kristen ITC" panose="03050502040202030202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What’s your favourite sport?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1267" name="Picture 3" descr="F:\rajzos képek\sports_basketb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989138"/>
            <a:ext cx="3554413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kstboks 1"/>
          <p:cNvSpPr txBox="1">
            <a:spLocks noChangeArrowheads="1"/>
          </p:cNvSpPr>
          <p:nvPr/>
        </p:nvSpPr>
        <p:spPr bwMode="auto">
          <a:xfrm>
            <a:off x="827088" y="765175"/>
            <a:ext cx="76327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How many people are there   in your family?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Who are they?</a:t>
            </a:r>
          </a:p>
        </p:txBody>
      </p:sp>
      <p:pic>
        <p:nvPicPr>
          <p:cNvPr id="12291" name="Picture 3" descr="F:\rajzos képek\school_field_tr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565400"/>
            <a:ext cx="6172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kstboks 1"/>
          <p:cNvSpPr txBox="1">
            <a:spLocks noChangeArrowheads="1"/>
          </p:cNvSpPr>
          <p:nvPr/>
        </p:nvSpPr>
        <p:spPr bwMode="auto">
          <a:xfrm>
            <a:off x="827088" y="765175"/>
            <a:ext cx="76327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Where do you go to school?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How do you go to school?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en-US" sz="4000">
                <a:latin typeface="Kristen ITC" panose="03050502040202030202" pitchFamily="66" charset="0"/>
              </a:rPr>
              <a:t>What’s your favourite subject?</a:t>
            </a:r>
            <a:endParaRPr lang="da-DK" altLang="en-US" sz="4000">
              <a:latin typeface="Kristen ITC" panose="03050502040202030202" pitchFamily="66" charset="0"/>
            </a:endParaRPr>
          </a:p>
        </p:txBody>
      </p:sp>
      <p:pic>
        <p:nvPicPr>
          <p:cNvPr id="13315" name="Picture 3" descr="F:\rajzos képek\school_principal_teach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2624138"/>
            <a:ext cx="4681537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195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Constantia</vt:lpstr>
      <vt:lpstr>Wingdings 2</vt:lpstr>
      <vt:lpstr>Calibri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Gitte</dc:creator>
  <cp:lastModifiedBy>pptforschool.ru</cp:lastModifiedBy>
  <cp:revision>33</cp:revision>
  <dcterms:created xsi:type="dcterms:W3CDTF">2011-05-12T18:19:04Z</dcterms:created>
  <dcterms:modified xsi:type="dcterms:W3CDTF">2018-05-24T08:30:26Z</dcterms:modified>
</cp:coreProperties>
</file>