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xscs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ds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-152400"/>
            <a:ext cx="7086600" cy="5394325"/>
          </a:xfrm>
          <a:prstGeom prst="rect">
            <a:avLst/>
          </a:prstGeom>
          <a:noFill/>
          <a:effectLst>
            <a:outerShdw dist="162639" dir="2319588" algn="ctr" rotWithShape="0">
              <a:srgbClr val="540000">
                <a:alpha val="50000"/>
              </a:srgbClr>
            </a:outerShdw>
          </a:effectLst>
        </p:spPr>
      </p:pic>
      <p:pic>
        <p:nvPicPr>
          <p:cNvPr id="6" name="Picture 2" descr="C:\Documents and Settings\vanda\Os meus documentos\As minhas imagens\EDUCATION\teachers\ED051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143000"/>
            <a:ext cx="2693988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28600" y="990600"/>
            <a:ext cx="54102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00400"/>
            <a:ext cx="5105400" cy="1219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7E8368-1834-4BA1-A54C-80AA70A48B9B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966E0-1B05-4C82-9B16-F944EB6F66FB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69753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7BF84-0749-44A3-93E8-65AA733659FC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198ED-10C8-4245-892A-A91308F3BD7F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04524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-152400"/>
            <a:ext cx="2057400" cy="5897563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-152400"/>
            <a:ext cx="601980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27E4-0BE1-4C74-842C-8DDF3F637972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3F51C-1B5D-4E9F-B36D-79DD184CF6DA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21203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dvdf"/>
          <p:cNvPicPr>
            <a:picLocks noChangeAspect="1" noChangeArrowheads="1"/>
          </p:cNvPicPr>
          <p:nvPr/>
        </p:nvPicPr>
        <p:blipFill>
          <a:blip r:embed="rId2">
            <a:lum bright="42000" contrast="6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43250"/>
            <a:ext cx="2690813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ds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152400"/>
            <a:ext cx="6400800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28600" y="990600"/>
            <a:ext cx="54102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00400"/>
            <a:ext cx="51054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EB41-0C94-4D7F-81FA-B1CA4F39D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259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D65FE-9253-49E8-83FD-E9210A85B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383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3AACC-E81D-4CA8-BB50-69BDA02DE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949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CA86A-2721-44A4-A953-2FAE997E6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985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F4DA3-747F-4BF2-B5A8-2278ADAC2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299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2D9A4-2F3E-4366-84F3-A67197CC32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927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3A1F3-8B8B-4F4B-9FCF-C2E5FFAAE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478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7FCDB-21EE-4B87-8C37-08D4BFA36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69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B673-0848-49C2-A58E-5D0E11E6F48C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734D1-BC81-440B-B4C0-B8E198918960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640443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A2C56-78CF-444D-95AA-9645AB9D2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359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453A4-F7D9-42BC-9EB2-9F1E32F24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60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-152400"/>
            <a:ext cx="2057400" cy="5897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-152400"/>
            <a:ext cx="6019800" cy="5897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7A9CD-5FCA-49E8-92B0-89DC9FABCD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17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335D4-31FF-49F1-97AF-CEBFFE04DBAA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9C9AF-E1F2-454A-9140-8E96FB0F3C4A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72001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31CD-E944-4AEB-BEA2-763F5C7BE908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9C5FC-AD5D-43A4-B81B-C728534FF3B4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32556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D0EE9-3440-439C-A993-2B23C6CB5307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93CE2-074E-49FD-BD5F-39BEB9142344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03471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57844-3471-4255-88DC-7AE135046DDB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364A0-D733-43FF-B82B-A6297E36E927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13294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81F9D-DD5A-495E-8533-90694DEAF66C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7534A-9289-4F9A-B3B9-E9B6CC1071F1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53635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77CA4-007F-4455-9E7E-8335EC10F856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5FA28-015A-49FF-9E6E-30A916597389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20716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F04F-D3FE-4D77-AA11-2D5437570DFB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1577F-370E-4A5F-A90C-672DED88FA7C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61430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xscs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C:\Documents and Settings\vanda\Os meus documentos\As minhas imagens\EDUCATION\teachers\ED0513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143000"/>
            <a:ext cx="2693988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08E67C-8614-4707-8F3C-68B0592AC250}" type="datetimeFigureOut">
              <a:rPr lang="pt-PT"/>
              <a:pPr>
                <a:defRPr/>
              </a:pPr>
              <a:t>03/05/2018</a:t>
            </a:fld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3A3F02-A380-4199-A86C-16A01ABCB23E}" type="slidenum">
              <a:rPr lang="pt-PT" altLang="en-US"/>
              <a:pPr/>
              <a:t>‹#›</a:t>
            </a:fld>
            <a:endParaRPr lang="pt-PT" altLang="en-US"/>
          </a:p>
        </p:txBody>
      </p:sp>
      <p:pic>
        <p:nvPicPr>
          <p:cNvPr id="9" name="Picture 10" descr="dss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228600" y="-152400"/>
            <a:ext cx="6872288" cy="5394325"/>
          </a:xfrm>
          <a:prstGeom prst="rect">
            <a:avLst/>
          </a:prstGeom>
          <a:noFill/>
          <a:effectLst>
            <a:outerShdw dist="162639" dir="2319588" algn="ctr" rotWithShape="0">
              <a:srgbClr val="540000">
                <a:alpha val="5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2D0F6B-9E8D-4868-9236-9235C3B8244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3" name="Picture 6" descr="dss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203200"/>
            <a:ext cx="9372600" cy="789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 estilo</a:t>
            </a:r>
            <a:endParaRPr lang="en-US" altLang="en-US" smtClean="0"/>
          </a:p>
        </p:txBody>
      </p:sp>
      <p:sp>
        <p:nvSpPr>
          <p:cNvPr id="205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os estilos</a:t>
            </a:r>
          </a:p>
          <a:p>
            <a:pPr lvl="1"/>
            <a:r>
              <a:rPr lang="pt-PT" altLang="en-US" smtClean="0"/>
              <a:t>Segundo nível</a:t>
            </a:r>
          </a:p>
          <a:p>
            <a:pPr lvl="2"/>
            <a:r>
              <a:rPr lang="pt-PT" altLang="en-US" smtClean="0"/>
              <a:t>Terceiro nível</a:t>
            </a:r>
          </a:p>
          <a:p>
            <a:pPr lvl="3"/>
            <a:r>
              <a:rPr lang="pt-PT" altLang="en-US" smtClean="0"/>
              <a:t>Quarto nível</a:t>
            </a:r>
          </a:p>
          <a:p>
            <a:pPr lvl="4"/>
            <a:r>
              <a:rPr lang="pt-PT" altLang="en-US" smtClean="0"/>
              <a:t>Quinto nível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audio" Target="../media/audio10.wav"/><Relationship Id="rId4" Type="http://schemas.openxmlformats.org/officeDocument/2006/relationships/audio" Target="../media/audio7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audio" Target="../media/audio13.wav"/><Relationship Id="rId4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571500" y="500063"/>
            <a:ext cx="5572125" cy="1470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FlamencoD" pitchFamily="82" charset="0"/>
                <a:ea typeface="+mj-ea"/>
                <a:cs typeface="+mj-cs"/>
              </a:rPr>
              <a:t>Grammar Study: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57188" y="1857375"/>
            <a:ext cx="6400800" cy="221456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t-PT" sz="6000" kern="0" dirty="0" err="1">
                <a:solidFill>
                  <a:srgbClr val="C00000"/>
                </a:solidFill>
                <a:latin typeface="Forte" pitchFamily="66" charset="0"/>
                <a:cs typeface="+mn-cs"/>
              </a:rPr>
              <a:t>Thrird</a:t>
            </a:r>
            <a:endParaRPr lang="pt-PT" sz="6000" kern="0" dirty="0">
              <a:solidFill>
                <a:srgbClr val="C00000"/>
              </a:solidFill>
              <a:latin typeface="Forte" pitchFamily="66" charset="0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PT" sz="6000" kern="0" dirty="0">
                <a:solidFill>
                  <a:srgbClr val="C00000"/>
                </a:solidFill>
                <a:latin typeface="Forte" pitchFamily="66" charset="0"/>
                <a:cs typeface="+mn-cs"/>
              </a:rPr>
              <a:t> </a:t>
            </a:r>
            <a:r>
              <a:rPr lang="pt-PT" sz="6000" kern="0" dirty="0" err="1">
                <a:solidFill>
                  <a:srgbClr val="C00000"/>
                </a:solidFill>
                <a:latin typeface="Forte" pitchFamily="66" charset="0"/>
                <a:cs typeface="+mn-cs"/>
              </a:rPr>
              <a:t>Conditional</a:t>
            </a:r>
            <a:endParaRPr lang="pt-PT" sz="6000" kern="0" dirty="0">
              <a:solidFill>
                <a:srgbClr val="C00000"/>
              </a:solidFill>
              <a:latin typeface="Forte" pitchFamily="66" charset="0"/>
              <a:cs typeface="+mn-cs"/>
            </a:endParaRPr>
          </a:p>
        </p:txBody>
      </p:sp>
      <p:pic>
        <p:nvPicPr>
          <p:cNvPr id="5124" name="Picture 2" descr="C:\Documents and Settings\vanda\Os meus documentos\As minhas imagens\EDUCATION\pontuation\ED027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500188"/>
            <a:ext cx="1785938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ta entalhada para a direita 6"/>
          <p:cNvSpPr/>
          <p:nvPr/>
        </p:nvSpPr>
        <p:spPr bwMode="auto">
          <a:xfrm>
            <a:off x="2071688" y="5715000"/>
            <a:ext cx="4429125" cy="90963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/>
              <a:t>LEARN </a:t>
            </a:r>
            <a:r>
              <a:rPr lang="pt-PT" sz="2400" b="1" dirty="0">
                <a:hlinkClick r:id="" action="ppaction://hlinkshowjump?jump=nextslide"/>
              </a:rPr>
              <a:t>MORE</a:t>
            </a:r>
            <a:r>
              <a:rPr lang="pt-PT" sz="2400" b="1" dirty="0"/>
              <a:t> »»»»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85813" y="785813"/>
            <a:ext cx="5572125" cy="14700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FlamencoD" pitchFamily="82" charset="0"/>
                <a:ea typeface="+mj-ea"/>
                <a:cs typeface="+mj-cs"/>
              </a:rPr>
              <a:t>Form: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14375" y="2000250"/>
            <a:ext cx="5357813" cy="2428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C00000"/>
                </a:solidFill>
                <a:latin typeface="Forte" pitchFamily="66" charset="0"/>
              </a:rPr>
              <a:t>If + past perfect ( or sometimes past perfect progressive)…. Conditional perfect</a:t>
            </a:r>
            <a:endParaRPr lang="en-US" sz="3600" dirty="0">
              <a:solidFill>
                <a:srgbClr val="C00000"/>
              </a:solidFill>
              <a:latin typeface="Forte" pitchFamily="66" charset="0"/>
            </a:endParaRPr>
          </a:p>
        </p:txBody>
      </p:sp>
      <p:pic>
        <p:nvPicPr>
          <p:cNvPr id="6148" name="Picture 2" descr="C:\Documents and Settings\vanda\Os meus documentos\As minhas imagens\EDUCATION\pontuation\ED027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71625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ta entalhada para a direita 6"/>
          <p:cNvSpPr/>
          <p:nvPr/>
        </p:nvSpPr>
        <p:spPr bwMode="auto">
          <a:xfrm>
            <a:off x="2071688" y="5715000"/>
            <a:ext cx="5072062" cy="90963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/>
              <a:t>LEARN </a:t>
            </a:r>
            <a:r>
              <a:rPr lang="pt-PT" sz="2400" b="1" dirty="0">
                <a:hlinkClick r:id="" action="ppaction://hlinkshowjump?jump=nextslide"/>
              </a:rPr>
              <a:t>MORE</a:t>
            </a:r>
            <a:r>
              <a:rPr lang="pt-PT" sz="2400" b="1" dirty="0"/>
              <a:t> »»»»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0" y="428625"/>
            <a:ext cx="3214688" cy="7143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FlamencoD" pitchFamily="82" charset="0"/>
                <a:ea typeface="+mj-ea"/>
                <a:cs typeface="+mj-cs"/>
              </a:rPr>
              <a:t>Uses: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928688" y="1285875"/>
            <a:ext cx="5286375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C00000"/>
                </a:solidFill>
                <a:latin typeface="Forte" pitchFamily="66" charset="0"/>
              </a:rPr>
              <a:t>To talk about an imaginary action which did not take place in the past.</a:t>
            </a:r>
            <a:endParaRPr lang="en-US" sz="3200" dirty="0">
              <a:solidFill>
                <a:srgbClr val="C00000"/>
              </a:solidFill>
              <a:latin typeface="Forte" pitchFamily="66" charset="0"/>
            </a:endParaRPr>
          </a:p>
        </p:txBody>
      </p:sp>
      <p:pic>
        <p:nvPicPr>
          <p:cNvPr id="7172" name="Picture 2" descr="C:\Documents and Settings\vanda\Os meus documentos\As minhas imagens\EDUCATION\pontuation\ED0279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285875"/>
            <a:ext cx="500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ta entalhada para a direita 4"/>
          <p:cNvSpPr/>
          <p:nvPr/>
        </p:nvSpPr>
        <p:spPr bwMode="auto">
          <a:xfrm>
            <a:off x="1714500" y="5715000"/>
            <a:ext cx="4786313" cy="90963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/>
              <a:t>LEARN </a:t>
            </a:r>
            <a:r>
              <a:rPr lang="pt-PT" sz="2400" b="1" dirty="0">
                <a:hlinkClick r:id="" action="ppaction://hlinkshowjump?jump=nextslide"/>
              </a:rPr>
              <a:t>MORE</a:t>
            </a:r>
            <a:r>
              <a:rPr lang="pt-PT" sz="2400" b="1" dirty="0"/>
              <a:t> »»»»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85750" y="2857500"/>
            <a:ext cx="3214688" cy="7143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FlamencoD" pitchFamily="82" charset="0"/>
                <a:ea typeface="+mj-ea"/>
                <a:cs typeface="+mj-cs"/>
              </a:rPr>
              <a:t>Example</a:t>
            </a:r>
            <a:r>
              <a:rPr lang="en-US" sz="4400" dirty="0">
                <a:latin typeface="FlamencoD" pitchFamily="82" charset="0"/>
                <a:ea typeface="+mj-ea"/>
                <a:cs typeface="+mj-cs"/>
              </a:rPr>
              <a:t>: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500063" y="3500438"/>
            <a:ext cx="5786437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Forte" pitchFamily="66" charset="0"/>
              </a:rPr>
              <a:t>If</a:t>
            </a:r>
            <a:r>
              <a:rPr lang="en-US" sz="2400" dirty="0">
                <a:solidFill>
                  <a:srgbClr val="C00000"/>
                </a:solidFill>
                <a:latin typeface="Forte" pitchFamily="66" charset="0"/>
              </a:rPr>
              <a:t> Peter </a:t>
            </a:r>
            <a:r>
              <a:rPr lang="en-US" sz="2400" dirty="0">
                <a:solidFill>
                  <a:schemeClr val="tx1"/>
                </a:solidFill>
                <a:latin typeface="Forte" pitchFamily="66" charset="0"/>
              </a:rPr>
              <a:t>had spoken</a:t>
            </a:r>
            <a:r>
              <a:rPr lang="en-US" sz="2400" dirty="0">
                <a:solidFill>
                  <a:srgbClr val="C00000"/>
                </a:solidFill>
                <a:latin typeface="Forte" pitchFamily="66" charset="0"/>
              </a:rPr>
              <a:t> to his friend Martha, she </a:t>
            </a:r>
            <a:r>
              <a:rPr lang="en-US" sz="2400" dirty="0">
                <a:solidFill>
                  <a:schemeClr val="tx1"/>
                </a:solidFill>
                <a:latin typeface="Forte" pitchFamily="66" charset="0"/>
              </a:rPr>
              <a:t>would have given </a:t>
            </a:r>
            <a:r>
              <a:rPr lang="en-US" sz="2400" dirty="0">
                <a:solidFill>
                  <a:srgbClr val="C00000"/>
                </a:solidFill>
                <a:latin typeface="Forte" pitchFamily="66" charset="0"/>
              </a:rPr>
              <a:t>him some advice</a:t>
            </a:r>
            <a:r>
              <a:rPr lang="pt-PT" sz="2400" dirty="0">
                <a:solidFill>
                  <a:srgbClr val="C00000"/>
                </a:solidFill>
                <a:latin typeface="Forte" pitchFamily="66" charset="0"/>
              </a:rPr>
              <a:t>.</a:t>
            </a:r>
            <a:endParaRPr lang="pt-PT" sz="2400" dirty="0">
              <a:solidFill>
                <a:srgbClr val="C0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0" y="428625"/>
            <a:ext cx="3214688" cy="7143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FlamencoD" pitchFamily="82" charset="0"/>
                <a:ea typeface="+mj-ea"/>
                <a:cs typeface="+mj-cs"/>
              </a:rPr>
              <a:t>Uses: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928688" y="1285875"/>
            <a:ext cx="5286375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C00000"/>
                </a:solidFill>
                <a:latin typeface="Forte" pitchFamily="66" charset="0"/>
              </a:rPr>
              <a:t>To express regrets about past situations and talk about lost opportunities.</a:t>
            </a:r>
            <a:endParaRPr lang="en-US" sz="3200" dirty="0">
              <a:solidFill>
                <a:srgbClr val="C00000"/>
              </a:solidFill>
              <a:latin typeface="Forte" pitchFamily="66" charset="0"/>
            </a:endParaRPr>
          </a:p>
        </p:txBody>
      </p:sp>
      <p:pic>
        <p:nvPicPr>
          <p:cNvPr id="8196" name="Picture 2" descr="C:\Documents and Settings\vanda\Os meus documentos\As minhas imagens\EDUCATION\pontuation\ED0279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285875"/>
            <a:ext cx="500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ta entalhada para a direita 4"/>
          <p:cNvSpPr/>
          <p:nvPr/>
        </p:nvSpPr>
        <p:spPr bwMode="auto">
          <a:xfrm>
            <a:off x="1714500" y="5715000"/>
            <a:ext cx="4786313" cy="90963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/>
              <a:t>LEARN </a:t>
            </a:r>
            <a:r>
              <a:rPr lang="pt-PT" sz="2400" b="1" dirty="0">
                <a:hlinkClick r:id="" action="ppaction://hlinkshowjump?jump=nextslide"/>
              </a:rPr>
              <a:t>MORE</a:t>
            </a:r>
            <a:r>
              <a:rPr lang="pt-PT" sz="2400" b="1" dirty="0"/>
              <a:t> »»»»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85750" y="2857500"/>
            <a:ext cx="3214688" cy="7143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FlamencoD" pitchFamily="82" charset="0"/>
                <a:ea typeface="+mj-ea"/>
                <a:cs typeface="+mj-cs"/>
              </a:rPr>
              <a:t>Example</a:t>
            </a:r>
            <a:r>
              <a:rPr lang="en-US" sz="4400" dirty="0">
                <a:latin typeface="FlamencoD" pitchFamily="82" charset="0"/>
                <a:ea typeface="+mj-ea"/>
                <a:cs typeface="+mj-cs"/>
              </a:rPr>
              <a:t>: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500063" y="3500438"/>
            <a:ext cx="5786437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Forte" pitchFamily="66" charset="0"/>
              </a:rPr>
              <a:t>If </a:t>
            </a:r>
            <a:r>
              <a:rPr lang="en-US" sz="2400" dirty="0">
                <a:solidFill>
                  <a:srgbClr val="C00000"/>
                </a:solidFill>
                <a:latin typeface="Forte" pitchFamily="66" charset="0"/>
              </a:rPr>
              <a:t>we </a:t>
            </a:r>
            <a:r>
              <a:rPr lang="en-US" sz="2400" dirty="0">
                <a:solidFill>
                  <a:schemeClr val="tx1"/>
                </a:solidFill>
                <a:latin typeface="Forte" pitchFamily="66" charset="0"/>
              </a:rPr>
              <a:t>had left </a:t>
            </a:r>
            <a:r>
              <a:rPr lang="en-US" sz="2400" dirty="0">
                <a:solidFill>
                  <a:srgbClr val="C00000"/>
                </a:solidFill>
                <a:latin typeface="Forte" pitchFamily="66" charset="0"/>
              </a:rPr>
              <a:t>home earlier, we </a:t>
            </a:r>
            <a:r>
              <a:rPr lang="en-US" sz="2400" dirty="0">
                <a:solidFill>
                  <a:schemeClr val="tx1"/>
                </a:solidFill>
                <a:latin typeface="Forte" pitchFamily="66" charset="0"/>
              </a:rPr>
              <a:t>wouldn´t have missed </a:t>
            </a:r>
            <a:r>
              <a:rPr lang="en-US" sz="2400" dirty="0">
                <a:solidFill>
                  <a:srgbClr val="C00000"/>
                </a:solidFill>
                <a:latin typeface="Forte" pitchFamily="66" charset="0"/>
              </a:rPr>
              <a:t>the train. </a:t>
            </a:r>
            <a:endParaRPr lang="en-US" sz="2400" dirty="0">
              <a:solidFill>
                <a:srgbClr val="C0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0" y="428625"/>
            <a:ext cx="3214688" cy="7143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FlamencoD" pitchFamily="82" charset="0"/>
                <a:ea typeface="+mj-ea"/>
                <a:cs typeface="+mj-cs"/>
              </a:rPr>
              <a:t>Note that:</a:t>
            </a:r>
            <a:endParaRPr lang="en-US" sz="4400" dirty="0">
              <a:latin typeface="FlamencoD" pitchFamily="82" charset="0"/>
              <a:ea typeface="+mj-ea"/>
              <a:cs typeface="+mj-cs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928688" y="1285875"/>
            <a:ext cx="5286375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C00000"/>
                </a:solidFill>
                <a:latin typeface="Forte" pitchFamily="66" charset="0"/>
              </a:rPr>
              <a:t>The modals could and might can be used instead of would.</a:t>
            </a:r>
            <a:endParaRPr lang="en-US" sz="3200" dirty="0">
              <a:solidFill>
                <a:srgbClr val="C00000"/>
              </a:solidFill>
              <a:latin typeface="Forte" pitchFamily="66" charset="0"/>
            </a:endParaRPr>
          </a:p>
        </p:txBody>
      </p:sp>
      <p:pic>
        <p:nvPicPr>
          <p:cNvPr id="9220" name="Picture 2" descr="C:\Documents and Settings\vanda\Os meus documentos\As minhas imagens\EDUCATION\pontuation\ED0279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285875"/>
            <a:ext cx="5000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85750" y="2857500"/>
            <a:ext cx="3214688" cy="7143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FlamencoD" pitchFamily="82" charset="0"/>
                <a:ea typeface="+mj-ea"/>
                <a:cs typeface="+mj-cs"/>
              </a:rPr>
              <a:t>Example</a:t>
            </a:r>
            <a:r>
              <a:rPr lang="en-US" sz="4400" dirty="0">
                <a:latin typeface="FlamencoD" pitchFamily="82" charset="0"/>
                <a:ea typeface="+mj-ea"/>
                <a:cs typeface="+mj-cs"/>
              </a:rPr>
              <a:t>: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500063" y="3500438"/>
            <a:ext cx="5000625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Forte" pitchFamily="66" charset="0"/>
              </a:rPr>
              <a:t>I </a:t>
            </a:r>
            <a:r>
              <a:rPr lang="en-US" sz="2400" dirty="0">
                <a:solidFill>
                  <a:schemeClr val="tx1"/>
                </a:solidFill>
                <a:latin typeface="Forte" pitchFamily="66" charset="0"/>
              </a:rPr>
              <a:t>could have phoned </a:t>
            </a:r>
            <a:r>
              <a:rPr lang="en-US" sz="2400" dirty="0">
                <a:solidFill>
                  <a:srgbClr val="C00000"/>
                </a:solidFill>
                <a:latin typeface="Forte" pitchFamily="66" charset="0"/>
              </a:rPr>
              <a:t>my uncle if </a:t>
            </a:r>
            <a:r>
              <a:rPr lang="en-US" sz="2400" dirty="0">
                <a:solidFill>
                  <a:schemeClr val="tx1"/>
                </a:solidFill>
                <a:latin typeface="Forte" pitchFamily="66" charset="0"/>
              </a:rPr>
              <a:t>it had not been </a:t>
            </a:r>
            <a:r>
              <a:rPr lang="en-US" sz="2400" dirty="0">
                <a:solidFill>
                  <a:srgbClr val="C00000"/>
                </a:solidFill>
                <a:latin typeface="Forte" pitchFamily="66" charset="0"/>
              </a:rPr>
              <a:t>so late.</a:t>
            </a:r>
            <a:endParaRPr lang="en-US" sz="2400" dirty="0">
              <a:solidFill>
                <a:srgbClr val="C0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925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925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925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925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 build="p"/>
    </p:bldLst>
  </p:timing>
</p:sld>
</file>

<file path=ppt/theme/theme1.xml><?xml version="1.0" encoding="utf-8"?>
<a:theme xmlns:a="http://schemas.openxmlformats.org/drawingml/2006/main" name="education_tmplt_presentation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teacher2</Template>
  <TotalTime>53</TotalTime>
  <Words>130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FlamencoD</vt:lpstr>
      <vt:lpstr>Forte</vt:lpstr>
      <vt:lpstr>Lucida Handwriting</vt:lpstr>
      <vt:lpstr>education_tmplt_presentation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vanda</dc:creator>
  <cp:lastModifiedBy>pptforschool.ru</cp:lastModifiedBy>
  <cp:revision>7</cp:revision>
  <dcterms:created xsi:type="dcterms:W3CDTF">2010-08-18T16:56:12Z</dcterms:created>
  <dcterms:modified xsi:type="dcterms:W3CDTF">2018-05-03T08:24:21Z</dcterms:modified>
</cp:coreProperties>
</file>