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4" r:id="rId3"/>
    <p:sldId id="264" r:id="rId4"/>
    <p:sldId id="286" r:id="rId5"/>
    <p:sldId id="265" r:id="rId6"/>
    <p:sldId id="290" r:id="rId7"/>
    <p:sldId id="266" r:id="rId8"/>
    <p:sldId id="291" r:id="rId9"/>
    <p:sldId id="267" r:id="rId10"/>
    <p:sldId id="292" r:id="rId11"/>
    <p:sldId id="268" r:id="rId12"/>
    <p:sldId id="296" r:id="rId13"/>
    <p:sldId id="269" r:id="rId14"/>
    <p:sldId id="297" r:id="rId15"/>
    <p:sldId id="270" r:id="rId16"/>
    <p:sldId id="298" r:id="rId17"/>
    <p:sldId id="271" r:id="rId18"/>
    <p:sldId id="301" r:id="rId19"/>
    <p:sldId id="272" r:id="rId20"/>
    <p:sldId id="302" r:id="rId21"/>
    <p:sldId id="273" r:id="rId22"/>
    <p:sldId id="309" r:id="rId23"/>
    <p:sldId id="274" r:id="rId24"/>
    <p:sldId id="310" r:id="rId25"/>
    <p:sldId id="275" r:id="rId26"/>
    <p:sldId id="311" r:id="rId27"/>
    <p:sldId id="276" r:id="rId28"/>
    <p:sldId id="312" r:id="rId29"/>
    <p:sldId id="277" r:id="rId30"/>
    <p:sldId id="305" r:id="rId31"/>
    <p:sldId id="278" r:id="rId32"/>
    <p:sldId id="279" r:id="rId33"/>
    <p:sldId id="307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118C4-A538-4CEB-94C7-4D59179387D5}" type="datetimeFigureOut">
              <a:rPr lang="en-US"/>
              <a:pPr>
                <a:defRPr/>
              </a:pPr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27A55-0511-47F5-9964-944EA45712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41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E6403-97CB-4FBD-868E-E46850C7B05A}" type="datetimeFigureOut">
              <a:rPr lang="en-US"/>
              <a:pPr>
                <a:defRPr/>
              </a:pPr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6DA08-5E82-4289-A53E-0E018B2351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86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5EC46-8312-423D-B9FA-CBD4DABD3A32}" type="datetimeFigureOut">
              <a:rPr lang="en-US"/>
              <a:pPr>
                <a:defRPr/>
              </a:pPr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3A723-D98E-4A2D-A63E-B324DF5423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09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C783F-C5CB-4CA3-8F57-6CADE51DC98A}" type="datetimeFigureOut">
              <a:rPr lang="en-US"/>
              <a:pPr>
                <a:defRPr/>
              </a:pPr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1AEB0-00DD-40DA-B9C6-B245D74748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782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F7D1F-A795-46CD-9CC6-543BBA6ED257}" type="datetimeFigureOut">
              <a:rPr lang="en-US"/>
              <a:pPr>
                <a:defRPr/>
              </a:pPr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9DAA0-C004-42B6-A2DD-441A9B9311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94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C14D1-EB6C-4768-AC58-453FAC8C304F}" type="datetimeFigureOut">
              <a:rPr lang="en-US"/>
              <a:pPr>
                <a:defRPr/>
              </a:pPr>
              <a:t>5/18/2018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6B0C3-FC34-4E61-BBC0-0CC8A8139C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764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2841B-F3D6-4C51-8629-C7080E17C83F}" type="datetimeFigureOut">
              <a:rPr lang="en-US"/>
              <a:pPr>
                <a:defRPr/>
              </a:pPr>
              <a:t>5/18/2018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2A230-3A2B-4686-87A4-6F378AE072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61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4E2D9-6BE4-45FD-8F6B-80E3AE5665BC}" type="datetimeFigureOut">
              <a:rPr lang="en-US"/>
              <a:pPr>
                <a:defRPr/>
              </a:pPr>
              <a:t>5/18/2018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EB0BD-15BF-4F6D-93A0-E7E13EE452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28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CFFEF-58E6-4EBF-A76F-A662BEDE865E}" type="datetimeFigureOut">
              <a:rPr lang="en-US"/>
              <a:pPr>
                <a:defRPr/>
              </a:pPr>
              <a:t>5/18/2018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B08AB-5CE4-4188-B334-FB61D5F8B1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87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F9594-FF6A-4645-84ED-C2AC5588374D}" type="datetimeFigureOut">
              <a:rPr lang="en-US"/>
              <a:pPr>
                <a:defRPr/>
              </a:pPr>
              <a:t>5/18/2018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F2533-48EB-418F-A63F-7B81CD1118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395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C4CB3-3EBE-4849-82D3-C6C91F905DBE}" type="datetimeFigureOut">
              <a:rPr lang="en-US"/>
              <a:pPr>
                <a:defRPr/>
              </a:pPr>
              <a:t>5/18/2018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1BFB1-F1B2-43FB-A854-38286BDFB2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825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C8B0EB-CCFE-4051-A3A9-B645B87FF2C0}" type="datetimeFigureOut">
              <a:rPr lang="en-US"/>
              <a:pPr>
                <a:defRPr/>
              </a:pPr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CBA869E-0168-4A7A-A256-16D641EE9CC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2.png"/><Relationship Id="rId7" Type="http://schemas.openxmlformats.org/officeDocument/2006/relationships/image" Target="../media/image6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jpe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71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351155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thermome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39875"/>
            <a:ext cx="1109663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4"/>
          <p:cNvSpPr>
            <a:spLocks noChangeArrowheads="1"/>
          </p:cNvSpPr>
          <p:nvPr/>
        </p:nvSpPr>
        <p:spPr bwMode="auto">
          <a:xfrm rot="16200000">
            <a:off x="-1478577" y="3687939"/>
            <a:ext cx="4206240" cy="33832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es-ES">
              <a:latin typeface="+mn-lt"/>
              <a:cs typeface="+mn-cs"/>
            </a:endParaRPr>
          </a:p>
        </p:txBody>
      </p:sp>
      <p:sp>
        <p:nvSpPr>
          <p:cNvPr id="7" name="51 CuadroTexto"/>
          <p:cNvSpPr txBox="1">
            <a:spLocks noChangeArrowheads="1"/>
          </p:cNvSpPr>
          <p:nvPr/>
        </p:nvSpPr>
        <p:spPr bwMode="auto">
          <a:xfrm rot="-5400000">
            <a:off x="-803275" y="5213350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_tradnl" altLang="es-ES" sz="2000" b="1">
                <a:solidFill>
                  <a:srgbClr val="FF0000"/>
                </a:solidFill>
              </a:rPr>
              <a:t>TIME’S UP</a:t>
            </a:r>
            <a:endParaRPr lang="es-ES" altLang="es-ES" sz="2000" b="1">
              <a:solidFill>
                <a:srgbClr val="FF0000"/>
              </a:solidFill>
            </a:endParaRPr>
          </a:p>
        </p:txBody>
      </p:sp>
      <p:pic>
        <p:nvPicPr>
          <p:cNvPr id="13" name="Picture 12" descr="leather-book-previe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1600200"/>
            <a:ext cx="48895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0"/>
            <a:ext cx="82740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300663"/>
            <a:ext cx="804703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thermome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39875"/>
            <a:ext cx="1109663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4"/>
          <p:cNvSpPr>
            <a:spLocks noChangeArrowheads="1"/>
          </p:cNvSpPr>
          <p:nvPr/>
        </p:nvSpPr>
        <p:spPr bwMode="auto">
          <a:xfrm rot="16200000">
            <a:off x="-1478577" y="3687939"/>
            <a:ext cx="4206240" cy="33832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es-ES">
              <a:latin typeface="+mn-lt"/>
              <a:cs typeface="+mn-cs"/>
            </a:endParaRPr>
          </a:p>
        </p:txBody>
      </p:sp>
      <p:sp>
        <p:nvSpPr>
          <p:cNvPr id="7" name="51 CuadroTexto"/>
          <p:cNvSpPr txBox="1">
            <a:spLocks noChangeArrowheads="1"/>
          </p:cNvSpPr>
          <p:nvPr/>
        </p:nvSpPr>
        <p:spPr bwMode="auto">
          <a:xfrm rot="-5400000">
            <a:off x="-803275" y="5213350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_tradnl" altLang="es-ES" sz="2000" b="1">
                <a:solidFill>
                  <a:srgbClr val="FF0000"/>
                </a:solidFill>
              </a:rPr>
              <a:t>TIME’S UP</a:t>
            </a:r>
            <a:endParaRPr lang="es-ES" altLang="es-ES" sz="2000" b="1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0"/>
            <a:ext cx="83089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57800"/>
            <a:ext cx="819943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886200" y="1447800"/>
            <a:ext cx="4953000" cy="3962400"/>
            <a:chOff x="3886200" y="1447800"/>
            <a:chExt cx="4953000" cy="3962400"/>
          </a:xfrm>
        </p:grpSpPr>
        <p:pic>
          <p:nvPicPr>
            <p:cNvPr id="11276" name="Picture 10" descr="S100P-S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886200" y="1447800"/>
              <a:ext cx="3657600" cy="2937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7" name="Picture 11" descr="S100P-S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92848" y="3124200"/>
              <a:ext cx="2846352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351155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thermome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39875"/>
            <a:ext cx="1109663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4"/>
          <p:cNvSpPr>
            <a:spLocks noChangeArrowheads="1"/>
          </p:cNvSpPr>
          <p:nvPr/>
        </p:nvSpPr>
        <p:spPr bwMode="auto">
          <a:xfrm rot="16200000">
            <a:off x="-1478577" y="3687939"/>
            <a:ext cx="4206240" cy="33832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es-ES">
              <a:latin typeface="+mn-lt"/>
              <a:cs typeface="+mn-cs"/>
            </a:endParaRPr>
          </a:p>
        </p:txBody>
      </p:sp>
      <p:sp>
        <p:nvSpPr>
          <p:cNvPr id="7" name="51 CuadroTexto"/>
          <p:cNvSpPr txBox="1">
            <a:spLocks noChangeArrowheads="1"/>
          </p:cNvSpPr>
          <p:nvPr/>
        </p:nvSpPr>
        <p:spPr bwMode="auto">
          <a:xfrm rot="-5400000">
            <a:off x="-803275" y="5213350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_tradnl" altLang="es-ES" sz="2000" b="1">
                <a:solidFill>
                  <a:srgbClr val="FF0000"/>
                </a:solidFill>
              </a:rPr>
              <a:t>TIME’S UP</a:t>
            </a:r>
            <a:endParaRPr lang="es-ES" altLang="es-ES" sz="2000" b="1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0"/>
            <a:ext cx="82740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300663"/>
            <a:ext cx="804703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1600200"/>
            <a:ext cx="47529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351155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thermome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39875"/>
            <a:ext cx="1109663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4"/>
          <p:cNvSpPr>
            <a:spLocks noChangeArrowheads="1"/>
          </p:cNvSpPr>
          <p:nvPr/>
        </p:nvSpPr>
        <p:spPr bwMode="auto">
          <a:xfrm rot="16200000">
            <a:off x="-1478577" y="3687939"/>
            <a:ext cx="4206240" cy="33832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es-ES">
              <a:latin typeface="+mn-lt"/>
              <a:cs typeface="+mn-cs"/>
            </a:endParaRPr>
          </a:p>
        </p:txBody>
      </p:sp>
      <p:sp>
        <p:nvSpPr>
          <p:cNvPr id="7" name="51 CuadroTexto"/>
          <p:cNvSpPr txBox="1">
            <a:spLocks noChangeArrowheads="1"/>
          </p:cNvSpPr>
          <p:nvPr/>
        </p:nvSpPr>
        <p:spPr bwMode="auto">
          <a:xfrm rot="-5400000">
            <a:off x="-803275" y="5213350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_tradnl" altLang="es-ES" sz="2000" b="1">
                <a:solidFill>
                  <a:srgbClr val="FF0000"/>
                </a:solidFill>
              </a:rPr>
              <a:t>TIME’S UP</a:t>
            </a:r>
            <a:endParaRPr lang="es-ES" altLang="es-ES" sz="2000" b="1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0"/>
            <a:ext cx="83089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57800"/>
            <a:ext cx="819943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733800" y="1574800"/>
            <a:ext cx="5187950" cy="4073525"/>
            <a:chOff x="3733800" y="1574593"/>
            <a:chExt cx="5187808" cy="4073692"/>
          </a:xfrm>
        </p:grpSpPr>
        <p:pic>
          <p:nvPicPr>
            <p:cNvPr id="13324" name="Picture 10" descr="eraser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1574593"/>
              <a:ext cx="3524250" cy="276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11" descr="eraser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70882">
              <a:off x="5778358" y="2376130"/>
              <a:ext cx="3524250" cy="276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14" descr="eraser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3548">
              <a:off x="4275046" y="2886035"/>
              <a:ext cx="3524250" cy="276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2520950"/>
            <a:ext cx="35115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thermome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39875"/>
            <a:ext cx="1109663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4"/>
          <p:cNvSpPr>
            <a:spLocks noChangeArrowheads="1"/>
          </p:cNvSpPr>
          <p:nvPr/>
        </p:nvSpPr>
        <p:spPr bwMode="auto">
          <a:xfrm rot="16200000">
            <a:off x="-1478577" y="3687939"/>
            <a:ext cx="4206240" cy="33832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es-ES">
              <a:latin typeface="+mn-lt"/>
              <a:cs typeface="+mn-cs"/>
            </a:endParaRPr>
          </a:p>
        </p:txBody>
      </p:sp>
      <p:sp>
        <p:nvSpPr>
          <p:cNvPr id="7" name="51 CuadroTexto"/>
          <p:cNvSpPr txBox="1">
            <a:spLocks noChangeArrowheads="1"/>
          </p:cNvSpPr>
          <p:nvPr/>
        </p:nvSpPr>
        <p:spPr bwMode="auto">
          <a:xfrm rot="-5400000">
            <a:off x="-803275" y="5213350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_tradnl" altLang="es-ES" sz="2000" b="1">
                <a:solidFill>
                  <a:srgbClr val="FF0000"/>
                </a:solidFill>
              </a:rPr>
              <a:t>TIME’S UP</a:t>
            </a:r>
            <a:endParaRPr lang="es-ES" altLang="es-ES" sz="2000" b="1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0"/>
            <a:ext cx="82740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300663"/>
            <a:ext cx="804703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pen-1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1447800"/>
            <a:ext cx="4206875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351155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thermome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39875"/>
            <a:ext cx="1109663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4"/>
          <p:cNvSpPr>
            <a:spLocks noChangeArrowheads="1"/>
          </p:cNvSpPr>
          <p:nvPr/>
        </p:nvSpPr>
        <p:spPr bwMode="auto">
          <a:xfrm rot="16200000">
            <a:off x="-1478577" y="3687939"/>
            <a:ext cx="4206240" cy="33832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es-ES">
              <a:latin typeface="+mn-lt"/>
              <a:cs typeface="+mn-cs"/>
            </a:endParaRPr>
          </a:p>
        </p:txBody>
      </p:sp>
      <p:sp>
        <p:nvSpPr>
          <p:cNvPr id="7" name="51 CuadroTexto"/>
          <p:cNvSpPr txBox="1">
            <a:spLocks noChangeArrowheads="1"/>
          </p:cNvSpPr>
          <p:nvPr/>
        </p:nvSpPr>
        <p:spPr bwMode="auto">
          <a:xfrm rot="-5400000">
            <a:off x="-803275" y="5213350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_tradnl" altLang="es-ES" sz="2000" b="1">
                <a:solidFill>
                  <a:srgbClr val="FF0000"/>
                </a:solidFill>
              </a:rPr>
              <a:t>TIME’S UP</a:t>
            </a:r>
            <a:endParaRPr lang="es-ES" altLang="es-ES" sz="2000" b="1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0"/>
            <a:ext cx="83089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57800"/>
            <a:ext cx="819943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yn009_original_580_387_jpeg_2571711_a531f1993edad1a322ebcc8bd456b84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2514600"/>
            <a:ext cx="47529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89200"/>
            <a:ext cx="351155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thermome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39875"/>
            <a:ext cx="1109663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4"/>
          <p:cNvSpPr>
            <a:spLocks noChangeArrowheads="1"/>
          </p:cNvSpPr>
          <p:nvPr/>
        </p:nvSpPr>
        <p:spPr bwMode="auto">
          <a:xfrm rot="16200000">
            <a:off x="-1478577" y="3687939"/>
            <a:ext cx="4206240" cy="33832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es-ES">
              <a:latin typeface="+mn-lt"/>
              <a:cs typeface="+mn-cs"/>
            </a:endParaRPr>
          </a:p>
        </p:txBody>
      </p:sp>
      <p:sp>
        <p:nvSpPr>
          <p:cNvPr id="7" name="51 CuadroTexto"/>
          <p:cNvSpPr txBox="1">
            <a:spLocks noChangeArrowheads="1"/>
          </p:cNvSpPr>
          <p:nvPr/>
        </p:nvSpPr>
        <p:spPr bwMode="auto">
          <a:xfrm rot="-5400000">
            <a:off x="-803275" y="5213350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_tradnl" altLang="es-ES" sz="2000" b="1">
                <a:solidFill>
                  <a:srgbClr val="FF0000"/>
                </a:solidFill>
              </a:rPr>
              <a:t>TIME’S UP</a:t>
            </a:r>
            <a:endParaRPr lang="es-ES" altLang="es-ES" sz="2000" b="1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0"/>
            <a:ext cx="82740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300663"/>
            <a:ext cx="804703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violi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1600200"/>
            <a:ext cx="51244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351155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thermome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39875"/>
            <a:ext cx="1109663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4"/>
          <p:cNvSpPr>
            <a:spLocks noChangeArrowheads="1"/>
          </p:cNvSpPr>
          <p:nvPr/>
        </p:nvSpPr>
        <p:spPr bwMode="auto">
          <a:xfrm rot="16200000">
            <a:off x="-1478577" y="3687939"/>
            <a:ext cx="4206240" cy="33832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es-ES">
              <a:latin typeface="+mn-lt"/>
              <a:cs typeface="+mn-cs"/>
            </a:endParaRPr>
          </a:p>
        </p:txBody>
      </p:sp>
      <p:sp>
        <p:nvSpPr>
          <p:cNvPr id="7" name="51 CuadroTexto"/>
          <p:cNvSpPr txBox="1">
            <a:spLocks noChangeArrowheads="1"/>
          </p:cNvSpPr>
          <p:nvPr/>
        </p:nvSpPr>
        <p:spPr bwMode="auto">
          <a:xfrm rot="-5400000">
            <a:off x="-803275" y="5213350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_tradnl" altLang="es-ES" sz="2000" b="1">
                <a:solidFill>
                  <a:srgbClr val="FF0000"/>
                </a:solidFill>
              </a:rPr>
              <a:t>TIME’S UP</a:t>
            </a:r>
            <a:endParaRPr lang="es-ES" altLang="es-ES" sz="2000" b="1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0"/>
            <a:ext cx="83089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yn009_original_580_387_jpeg_2571711_a531f1993edad1a322ebcc8bd456b84e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rcRect t="31111" b="14444"/>
          <a:stretch>
            <a:fillRect/>
          </a:stretch>
        </p:blipFill>
        <p:spPr>
          <a:xfrm rot="19335223">
            <a:off x="3546838" y="2486601"/>
            <a:ext cx="5790974" cy="2364648"/>
          </a:xfrm>
          <a:prstGeom prst="round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2489200"/>
            <a:ext cx="351155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57800"/>
            <a:ext cx="819943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thermome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39875"/>
            <a:ext cx="1109663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4"/>
          <p:cNvSpPr>
            <a:spLocks noChangeArrowheads="1"/>
          </p:cNvSpPr>
          <p:nvPr/>
        </p:nvSpPr>
        <p:spPr bwMode="auto">
          <a:xfrm rot="16200000">
            <a:off x="-1478577" y="3687939"/>
            <a:ext cx="4206240" cy="33832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es-ES">
              <a:latin typeface="+mn-lt"/>
              <a:cs typeface="+mn-cs"/>
            </a:endParaRPr>
          </a:p>
        </p:txBody>
      </p:sp>
      <p:sp>
        <p:nvSpPr>
          <p:cNvPr id="7" name="51 CuadroTexto"/>
          <p:cNvSpPr txBox="1">
            <a:spLocks noChangeArrowheads="1"/>
          </p:cNvSpPr>
          <p:nvPr/>
        </p:nvSpPr>
        <p:spPr bwMode="auto">
          <a:xfrm rot="-5400000">
            <a:off x="-803275" y="5213350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_tradnl" altLang="es-ES" sz="2000" b="1">
                <a:solidFill>
                  <a:srgbClr val="FF0000"/>
                </a:solidFill>
              </a:rPr>
              <a:t>TIME’S UP</a:t>
            </a:r>
            <a:endParaRPr lang="es-ES" altLang="es-ES" sz="2000" b="1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0"/>
            <a:ext cx="82740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300663"/>
            <a:ext cx="804703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Vase ful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6"/>
          <a:stretch>
            <a:fillRect/>
          </a:stretch>
        </p:blipFill>
        <p:spPr bwMode="auto">
          <a:xfrm>
            <a:off x="4389438" y="1447800"/>
            <a:ext cx="4754562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351155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thermome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39875"/>
            <a:ext cx="1109663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4"/>
          <p:cNvSpPr>
            <a:spLocks noChangeArrowheads="1"/>
          </p:cNvSpPr>
          <p:nvPr/>
        </p:nvSpPr>
        <p:spPr bwMode="auto">
          <a:xfrm rot="16200000">
            <a:off x="-1478577" y="3687939"/>
            <a:ext cx="4206240" cy="33832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es-ES">
              <a:latin typeface="+mn-lt"/>
              <a:cs typeface="+mn-cs"/>
            </a:endParaRPr>
          </a:p>
        </p:txBody>
      </p:sp>
      <p:sp>
        <p:nvSpPr>
          <p:cNvPr id="7" name="51 CuadroTexto"/>
          <p:cNvSpPr txBox="1">
            <a:spLocks noChangeArrowheads="1"/>
          </p:cNvSpPr>
          <p:nvPr/>
        </p:nvSpPr>
        <p:spPr bwMode="auto">
          <a:xfrm rot="-5400000">
            <a:off x="-803275" y="5213350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_tradnl" altLang="es-ES" sz="2000" b="1">
                <a:solidFill>
                  <a:srgbClr val="FF0000"/>
                </a:solidFill>
              </a:rPr>
              <a:t>TIME’S UP</a:t>
            </a:r>
            <a:endParaRPr lang="es-ES" altLang="es-ES" sz="2000" b="1">
              <a:solidFill>
                <a:srgbClr val="FF0000"/>
              </a:solidFill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57800"/>
            <a:ext cx="819943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G111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" b="1363"/>
          <a:stretch>
            <a:fillRect/>
          </a:stretch>
        </p:blipFill>
        <p:spPr bwMode="auto">
          <a:xfrm>
            <a:off x="4283075" y="1330822"/>
            <a:ext cx="4443413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351155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0"/>
            <a:ext cx="83089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thermome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39875"/>
            <a:ext cx="1109663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4"/>
          <p:cNvSpPr>
            <a:spLocks noChangeArrowheads="1"/>
          </p:cNvSpPr>
          <p:nvPr/>
        </p:nvSpPr>
        <p:spPr bwMode="auto">
          <a:xfrm rot="16200000">
            <a:off x="-1478577" y="3687939"/>
            <a:ext cx="4206240" cy="33832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es-ES">
              <a:latin typeface="+mn-lt"/>
              <a:cs typeface="+mn-cs"/>
            </a:endParaRPr>
          </a:p>
        </p:txBody>
      </p:sp>
      <p:sp>
        <p:nvSpPr>
          <p:cNvPr id="7" name="51 CuadroTexto"/>
          <p:cNvSpPr txBox="1">
            <a:spLocks noChangeArrowheads="1"/>
          </p:cNvSpPr>
          <p:nvPr/>
        </p:nvSpPr>
        <p:spPr bwMode="auto">
          <a:xfrm rot="-5400000">
            <a:off x="-803275" y="5213350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_tradnl" altLang="es-ES" sz="2000" b="1">
                <a:solidFill>
                  <a:srgbClr val="FF0000"/>
                </a:solidFill>
              </a:rPr>
              <a:t>TIME’S UP</a:t>
            </a:r>
            <a:endParaRPr lang="es-ES" altLang="es-ES" sz="2000" b="1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0"/>
            <a:ext cx="82740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300663"/>
            <a:ext cx="804703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904394_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4297363" cy="41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2514600"/>
            <a:ext cx="351155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thermome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39875"/>
            <a:ext cx="1109663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4"/>
          <p:cNvSpPr>
            <a:spLocks noChangeArrowheads="1"/>
          </p:cNvSpPr>
          <p:nvPr/>
        </p:nvSpPr>
        <p:spPr bwMode="auto">
          <a:xfrm rot="16200000">
            <a:off x="-1478577" y="3687939"/>
            <a:ext cx="4206240" cy="33832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es-ES">
              <a:latin typeface="+mn-lt"/>
              <a:cs typeface="+mn-cs"/>
            </a:endParaRPr>
          </a:p>
        </p:txBody>
      </p:sp>
      <p:sp>
        <p:nvSpPr>
          <p:cNvPr id="7" name="51 CuadroTexto"/>
          <p:cNvSpPr txBox="1">
            <a:spLocks noChangeArrowheads="1"/>
          </p:cNvSpPr>
          <p:nvPr/>
        </p:nvSpPr>
        <p:spPr bwMode="auto">
          <a:xfrm rot="-5400000">
            <a:off x="-803275" y="5213350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_tradnl" altLang="es-ES" sz="2000" b="1">
                <a:solidFill>
                  <a:srgbClr val="FF0000"/>
                </a:solidFill>
              </a:rPr>
              <a:t>TIME’S UP</a:t>
            </a:r>
            <a:endParaRPr lang="es-ES" altLang="es-ES" sz="2000" b="1">
              <a:solidFill>
                <a:srgbClr val="FF0000"/>
              </a:solidFill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 rot="-283186">
            <a:off x="3276600" y="1543050"/>
            <a:ext cx="5713413" cy="3649663"/>
            <a:chOff x="3353695" y="2085145"/>
            <a:chExt cx="5714288" cy="3649149"/>
          </a:xfrm>
        </p:grpSpPr>
        <p:pic>
          <p:nvPicPr>
            <p:cNvPr id="3084" name="Picture 21" descr="ostrich-in-Addo-Park-Eastern-Cape-South-Africa-WL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2653">
              <a:off x="3353695" y="2085145"/>
              <a:ext cx="5714288" cy="1923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23" descr="ostrich-in-Addo-Park-Eastern-Cape-South-Africa-WL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2653">
              <a:off x="3605460" y="3943294"/>
              <a:ext cx="5321188" cy="17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57800"/>
            <a:ext cx="819943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351155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0"/>
            <a:ext cx="83089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thermome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39875"/>
            <a:ext cx="1109663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4"/>
          <p:cNvSpPr>
            <a:spLocks noChangeArrowheads="1"/>
          </p:cNvSpPr>
          <p:nvPr/>
        </p:nvSpPr>
        <p:spPr bwMode="auto">
          <a:xfrm rot="16200000">
            <a:off x="-1478577" y="3687939"/>
            <a:ext cx="4206240" cy="33832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es-ES">
              <a:latin typeface="+mn-lt"/>
              <a:cs typeface="+mn-cs"/>
            </a:endParaRPr>
          </a:p>
        </p:txBody>
      </p:sp>
      <p:sp>
        <p:nvSpPr>
          <p:cNvPr id="7" name="51 CuadroTexto"/>
          <p:cNvSpPr txBox="1">
            <a:spLocks noChangeArrowheads="1"/>
          </p:cNvSpPr>
          <p:nvPr/>
        </p:nvSpPr>
        <p:spPr bwMode="auto">
          <a:xfrm rot="-5400000">
            <a:off x="-803275" y="5213350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_tradnl" altLang="es-ES" sz="2000" b="1">
                <a:solidFill>
                  <a:srgbClr val="FF0000"/>
                </a:solidFill>
              </a:rPr>
              <a:t>TIME’S UP</a:t>
            </a:r>
            <a:endParaRPr lang="es-ES" altLang="es-ES" sz="2000" b="1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0"/>
            <a:ext cx="83089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57800"/>
            <a:ext cx="819943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G111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1219200"/>
            <a:ext cx="4338637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89200"/>
            <a:ext cx="351155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thermome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39875"/>
            <a:ext cx="1109663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4"/>
          <p:cNvSpPr>
            <a:spLocks noChangeArrowheads="1"/>
          </p:cNvSpPr>
          <p:nvPr/>
        </p:nvSpPr>
        <p:spPr bwMode="auto">
          <a:xfrm rot="16200000">
            <a:off x="-1478577" y="3687939"/>
            <a:ext cx="4206240" cy="33832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es-ES">
              <a:latin typeface="+mn-lt"/>
              <a:cs typeface="+mn-cs"/>
            </a:endParaRPr>
          </a:p>
        </p:txBody>
      </p:sp>
      <p:sp>
        <p:nvSpPr>
          <p:cNvPr id="7" name="51 CuadroTexto"/>
          <p:cNvSpPr txBox="1">
            <a:spLocks noChangeArrowheads="1"/>
          </p:cNvSpPr>
          <p:nvPr/>
        </p:nvSpPr>
        <p:spPr bwMode="auto">
          <a:xfrm rot="-5400000">
            <a:off x="-803275" y="5213350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_tradnl" altLang="es-ES" sz="2000" b="1">
                <a:solidFill>
                  <a:srgbClr val="FF0000"/>
                </a:solidFill>
              </a:rPr>
              <a:t>TIME’S UP</a:t>
            </a:r>
            <a:endParaRPr lang="es-ES" altLang="es-ES" sz="2000" b="1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0"/>
            <a:ext cx="82740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300663"/>
            <a:ext cx="804703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ks_pretzel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1447800"/>
            <a:ext cx="4479925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351155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thermome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39875"/>
            <a:ext cx="1109663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4"/>
          <p:cNvSpPr>
            <a:spLocks noChangeArrowheads="1"/>
          </p:cNvSpPr>
          <p:nvPr/>
        </p:nvSpPr>
        <p:spPr bwMode="auto">
          <a:xfrm rot="16200000">
            <a:off x="-1478577" y="3687939"/>
            <a:ext cx="4206240" cy="33832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es-ES">
              <a:latin typeface="+mn-lt"/>
              <a:cs typeface="+mn-cs"/>
            </a:endParaRPr>
          </a:p>
        </p:txBody>
      </p:sp>
      <p:sp>
        <p:nvSpPr>
          <p:cNvPr id="7" name="51 CuadroTexto"/>
          <p:cNvSpPr txBox="1">
            <a:spLocks noChangeArrowheads="1"/>
          </p:cNvSpPr>
          <p:nvPr/>
        </p:nvSpPr>
        <p:spPr bwMode="auto">
          <a:xfrm rot="-5400000">
            <a:off x="-803275" y="5213350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_tradnl" altLang="es-ES" sz="2000" b="1">
                <a:solidFill>
                  <a:srgbClr val="FF0000"/>
                </a:solidFill>
              </a:rPr>
              <a:t>TIME’S UP</a:t>
            </a:r>
            <a:endParaRPr lang="es-ES" altLang="es-ES" sz="2000" b="1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0"/>
            <a:ext cx="83089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57800"/>
            <a:ext cx="819943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large_1DSC_040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 b="6667"/>
          <a:stretch>
            <a:fillRect/>
          </a:stretch>
        </p:blipFill>
        <p:spPr bwMode="auto">
          <a:xfrm>
            <a:off x="4116388" y="1295400"/>
            <a:ext cx="4646612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2489200"/>
            <a:ext cx="351155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thermome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39875"/>
            <a:ext cx="1109663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4"/>
          <p:cNvSpPr>
            <a:spLocks noChangeArrowheads="1"/>
          </p:cNvSpPr>
          <p:nvPr/>
        </p:nvSpPr>
        <p:spPr bwMode="auto">
          <a:xfrm rot="16200000">
            <a:off x="-1478577" y="3687939"/>
            <a:ext cx="4206240" cy="33832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es-ES">
              <a:latin typeface="+mn-lt"/>
              <a:cs typeface="+mn-cs"/>
            </a:endParaRPr>
          </a:p>
        </p:txBody>
      </p:sp>
      <p:sp>
        <p:nvSpPr>
          <p:cNvPr id="7" name="51 CuadroTexto"/>
          <p:cNvSpPr txBox="1">
            <a:spLocks noChangeArrowheads="1"/>
          </p:cNvSpPr>
          <p:nvPr/>
        </p:nvSpPr>
        <p:spPr bwMode="auto">
          <a:xfrm rot="-5400000">
            <a:off x="-803275" y="5213350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_tradnl" altLang="es-ES" sz="2000" b="1">
                <a:solidFill>
                  <a:srgbClr val="FF0000"/>
                </a:solidFill>
              </a:rPr>
              <a:t>TIME’S UP</a:t>
            </a:r>
            <a:endParaRPr lang="es-ES" altLang="es-ES" sz="2000" b="1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0"/>
            <a:ext cx="82740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300663"/>
            <a:ext cx="804703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168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2438400"/>
            <a:ext cx="4937125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2520950"/>
            <a:ext cx="35115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thermome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39875"/>
            <a:ext cx="1109663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4"/>
          <p:cNvSpPr>
            <a:spLocks noChangeArrowheads="1"/>
          </p:cNvSpPr>
          <p:nvPr/>
        </p:nvSpPr>
        <p:spPr bwMode="auto">
          <a:xfrm rot="16200000">
            <a:off x="-1478577" y="3687939"/>
            <a:ext cx="4206240" cy="33832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es-ES">
              <a:latin typeface="+mn-lt"/>
              <a:cs typeface="+mn-cs"/>
            </a:endParaRPr>
          </a:p>
        </p:txBody>
      </p:sp>
      <p:sp>
        <p:nvSpPr>
          <p:cNvPr id="7" name="51 CuadroTexto"/>
          <p:cNvSpPr txBox="1">
            <a:spLocks noChangeArrowheads="1"/>
          </p:cNvSpPr>
          <p:nvPr/>
        </p:nvSpPr>
        <p:spPr bwMode="auto">
          <a:xfrm rot="-5400000">
            <a:off x="-803275" y="5213350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_tradnl" altLang="es-ES" sz="2000" b="1">
                <a:solidFill>
                  <a:srgbClr val="FF0000"/>
                </a:solidFill>
              </a:rPr>
              <a:t>TIME’S UP</a:t>
            </a:r>
            <a:endParaRPr lang="es-ES" altLang="es-ES" sz="2000" b="1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0"/>
            <a:ext cx="83089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57800"/>
            <a:ext cx="819943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large_1DSC_040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3" b="5618"/>
          <a:stretch>
            <a:fillRect/>
          </a:stretch>
        </p:blipFill>
        <p:spPr bwMode="auto">
          <a:xfrm>
            <a:off x="3716338" y="1295400"/>
            <a:ext cx="5199062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89200"/>
            <a:ext cx="351155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thermome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39875"/>
            <a:ext cx="1109663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4"/>
          <p:cNvSpPr>
            <a:spLocks noChangeArrowheads="1"/>
          </p:cNvSpPr>
          <p:nvPr/>
        </p:nvSpPr>
        <p:spPr bwMode="auto">
          <a:xfrm rot="16200000">
            <a:off x="-1478577" y="3687939"/>
            <a:ext cx="4206240" cy="33832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es-ES">
              <a:latin typeface="+mn-lt"/>
              <a:cs typeface="+mn-cs"/>
            </a:endParaRPr>
          </a:p>
        </p:txBody>
      </p:sp>
      <p:sp>
        <p:nvSpPr>
          <p:cNvPr id="7" name="51 CuadroTexto"/>
          <p:cNvSpPr txBox="1">
            <a:spLocks noChangeArrowheads="1"/>
          </p:cNvSpPr>
          <p:nvPr/>
        </p:nvSpPr>
        <p:spPr bwMode="auto">
          <a:xfrm rot="-5400000">
            <a:off x="-803275" y="5213350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_tradnl" altLang="es-ES" sz="2000" b="1">
                <a:solidFill>
                  <a:srgbClr val="FF0000"/>
                </a:solidFill>
              </a:rPr>
              <a:t>TIME’S UP</a:t>
            </a:r>
            <a:endParaRPr lang="es-ES" altLang="es-ES" sz="2000" b="1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0"/>
            <a:ext cx="82740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300663"/>
            <a:ext cx="804703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503683_0_4-0119-modern-towel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76400"/>
            <a:ext cx="5151438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351155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thermome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39875"/>
            <a:ext cx="1109663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4"/>
          <p:cNvSpPr>
            <a:spLocks noChangeArrowheads="1"/>
          </p:cNvSpPr>
          <p:nvPr/>
        </p:nvSpPr>
        <p:spPr bwMode="auto">
          <a:xfrm rot="16200000">
            <a:off x="-1478577" y="3687939"/>
            <a:ext cx="4206240" cy="33832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es-ES">
              <a:latin typeface="+mn-lt"/>
              <a:cs typeface="+mn-cs"/>
            </a:endParaRPr>
          </a:p>
        </p:txBody>
      </p:sp>
      <p:sp>
        <p:nvSpPr>
          <p:cNvPr id="7" name="51 CuadroTexto"/>
          <p:cNvSpPr txBox="1">
            <a:spLocks noChangeArrowheads="1"/>
          </p:cNvSpPr>
          <p:nvPr/>
        </p:nvSpPr>
        <p:spPr bwMode="auto">
          <a:xfrm rot="-5400000">
            <a:off x="-803275" y="5213350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_tradnl" altLang="es-ES" sz="2000" b="1">
                <a:solidFill>
                  <a:srgbClr val="FF0000"/>
                </a:solidFill>
              </a:rPr>
              <a:t>TIME’S UP</a:t>
            </a:r>
            <a:endParaRPr lang="es-ES" altLang="es-ES" sz="2000" b="1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0"/>
            <a:ext cx="83089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57800"/>
            <a:ext cx="819943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large_1DSC_040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r="7935" b="14000"/>
          <a:stretch>
            <a:fillRect/>
          </a:stretch>
        </p:blipFill>
        <p:spPr bwMode="auto">
          <a:xfrm>
            <a:off x="3276600" y="1431925"/>
            <a:ext cx="5867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2520950"/>
            <a:ext cx="35115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thermome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39875"/>
            <a:ext cx="1109663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4"/>
          <p:cNvSpPr>
            <a:spLocks noChangeArrowheads="1"/>
          </p:cNvSpPr>
          <p:nvPr/>
        </p:nvSpPr>
        <p:spPr bwMode="auto">
          <a:xfrm rot="16200000">
            <a:off x="-1478577" y="3687939"/>
            <a:ext cx="4206240" cy="33832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es-ES">
              <a:latin typeface="+mn-lt"/>
              <a:cs typeface="+mn-cs"/>
            </a:endParaRPr>
          </a:p>
        </p:txBody>
      </p:sp>
      <p:sp>
        <p:nvSpPr>
          <p:cNvPr id="7" name="51 CuadroTexto"/>
          <p:cNvSpPr txBox="1">
            <a:spLocks noChangeArrowheads="1"/>
          </p:cNvSpPr>
          <p:nvPr/>
        </p:nvSpPr>
        <p:spPr bwMode="auto">
          <a:xfrm rot="-5400000">
            <a:off x="-803275" y="5213350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_tradnl" altLang="es-ES" sz="2000" b="1">
                <a:solidFill>
                  <a:srgbClr val="FF0000"/>
                </a:solidFill>
              </a:rPr>
              <a:t>TIME’S UP</a:t>
            </a:r>
            <a:endParaRPr lang="es-ES" altLang="es-ES" sz="2000" b="1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0"/>
            <a:ext cx="82740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300663"/>
            <a:ext cx="804703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uitcase-blue-carryo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4" b="5032"/>
          <a:stretch>
            <a:fillRect/>
          </a:stretch>
        </p:blipFill>
        <p:spPr bwMode="auto">
          <a:xfrm>
            <a:off x="4648200" y="1447800"/>
            <a:ext cx="3200400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351155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thermome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39875"/>
            <a:ext cx="1109663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4"/>
          <p:cNvSpPr>
            <a:spLocks noChangeArrowheads="1"/>
          </p:cNvSpPr>
          <p:nvPr/>
        </p:nvSpPr>
        <p:spPr bwMode="auto">
          <a:xfrm rot="16200000">
            <a:off x="-1478577" y="3687939"/>
            <a:ext cx="4206240" cy="33832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es-ES">
              <a:latin typeface="+mn-lt"/>
              <a:cs typeface="+mn-cs"/>
            </a:endParaRPr>
          </a:p>
        </p:txBody>
      </p:sp>
      <p:sp>
        <p:nvSpPr>
          <p:cNvPr id="7" name="51 CuadroTexto"/>
          <p:cNvSpPr txBox="1">
            <a:spLocks noChangeArrowheads="1"/>
          </p:cNvSpPr>
          <p:nvPr/>
        </p:nvSpPr>
        <p:spPr bwMode="auto">
          <a:xfrm rot="-5400000">
            <a:off x="-803275" y="5213350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_tradnl" altLang="es-ES" sz="2000" b="1">
                <a:solidFill>
                  <a:srgbClr val="FF0000"/>
                </a:solidFill>
              </a:rPr>
              <a:t>TIME’S UP</a:t>
            </a:r>
            <a:endParaRPr lang="es-ES" altLang="es-ES" sz="2000" b="1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0"/>
            <a:ext cx="83089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57800"/>
            <a:ext cx="819943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89200"/>
            <a:ext cx="351155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810000" y="1066800"/>
            <a:ext cx="5153025" cy="4572000"/>
            <a:chOff x="3810000" y="1066799"/>
            <a:chExt cx="5153025" cy="4572001"/>
          </a:xfrm>
        </p:grpSpPr>
        <p:pic>
          <p:nvPicPr>
            <p:cNvPr id="29708" name="Picture 16" descr="Alibony-mug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1066799"/>
              <a:ext cx="4543425" cy="403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9" name="Picture 18" descr="Alibony-mug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2819399"/>
              <a:ext cx="3171825" cy="2819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thermome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39875"/>
            <a:ext cx="1109663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4"/>
          <p:cNvSpPr>
            <a:spLocks noChangeArrowheads="1"/>
          </p:cNvSpPr>
          <p:nvPr/>
        </p:nvSpPr>
        <p:spPr bwMode="auto">
          <a:xfrm rot="16200000">
            <a:off x="-1478577" y="3687939"/>
            <a:ext cx="4206240" cy="33832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es-ES">
              <a:latin typeface="+mn-lt"/>
              <a:cs typeface="+mn-cs"/>
            </a:endParaRPr>
          </a:p>
        </p:txBody>
      </p:sp>
      <p:sp>
        <p:nvSpPr>
          <p:cNvPr id="7" name="51 CuadroTexto"/>
          <p:cNvSpPr txBox="1">
            <a:spLocks noChangeArrowheads="1"/>
          </p:cNvSpPr>
          <p:nvPr/>
        </p:nvSpPr>
        <p:spPr bwMode="auto">
          <a:xfrm rot="-5400000">
            <a:off x="-803275" y="5213350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_tradnl" altLang="es-ES" sz="2000" b="1">
                <a:solidFill>
                  <a:srgbClr val="FF0000"/>
                </a:solidFill>
              </a:rPr>
              <a:t>TIME’S UP</a:t>
            </a:r>
            <a:endParaRPr lang="es-ES" altLang="es-ES" sz="2000" b="1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0"/>
            <a:ext cx="82740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uitcase-blue-carry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21287">
            <a:off x="2927350" y="2373313"/>
            <a:ext cx="5992813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300663"/>
            <a:ext cx="804703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20950"/>
            <a:ext cx="35115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thermome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39875"/>
            <a:ext cx="1109663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4"/>
          <p:cNvSpPr>
            <a:spLocks noChangeArrowheads="1"/>
          </p:cNvSpPr>
          <p:nvPr/>
        </p:nvSpPr>
        <p:spPr bwMode="auto">
          <a:xfrm rot="16200000">
            <a:off x="-1478577" y="3687939"/>
            <a:ext cx="4206240" cy="33832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es-ES">
              <a:latin typeface="+mn-lt"/>
              <a:cs typeface="+mn-cs"/>
            </a:endParaRPr>
          </a:p>
        </p:txBody>
      </p:sp>
      <p:sp>
        <p:nvSpPr>
          <p:cNvPr id="7" name="51 CuadroTexto"/>
          <p:cNvSpPr txBox="1">
            <a:spLocks noChangeArrowheads="1"/>
          </p:cNvSpPr>
          <p:nvPr/>
        </p:nvSpPr>
        <p:spPr bwMode="auto">
          <a:xfrm rot="-5400000">
            <a:off x="-803275" y="5213350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_tradnl" altLang="es-ES" sz="2000" b="1">
                <a:solidFill>
                  <a:srgbClr val="FF0000"/>
                </a:solidFill>
              </a:rPr>
              <a:t>TIME’S UP</a:t>
            </a:r>
            <a:endParaRPr lang="es-ES" altLang="es-ES" sz="2000" b="1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0"/>
            <a:ext cx="82740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300663"/>
            <a:ext cx="804703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blan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1158875"/>
            <a:ext cx="4479925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20950"/>
            <a:ext cx="35115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thermome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39875"/>
            <a:ext cx="1109663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4"/>
          <p:cNvSpPr>
            <a:spLocks noChangeArrowheads="1"/>
          </p:cNvSpPr>
          <p:nvPr/>
        </p:nvSpPr>
        <p:spPr bwMode="auto">
          <a:xfrm rot="16200000">
            <a:off x="-1478577" y="3687939"/>
            <a:ext cx="4206240" cy="33832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es-ES">
              <a:latin typeface="+mn-lt"/>
              <a:cs typeface="+mn-cs"/>
            </a:endParaRPr>
          </a:p>
        </p:txBody>
      </p:sp>
      <p:sp>
        <p:nvSpPr>
          <p:cNvPr id="7" name="51 CuadroTexto"/>
          <p:cNvSpPr txBox="1">
            <a:spLocks noChangeArrowheads="1"/>
          </p:cNvSpPr>
          <p:nvPr/>
        </p:nvSpPr>
        <p:spPr bwMode="auto">
          <a:xfrm rot="-5400000">
            <a:off x="-803275" y="5213350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_tradnl" altLang="es-ES" sz="2000" b="1">
                <a:solidFill>
                  <a:srgbClr val="FF0000"/>
                </a:solidFill>
              </a:rPr>
              <a:t>TIME’S UP</a:t>
            </a:r>
            <a:endParaRPr lang="es-ES" altLang="es-ES" sz="2000" b="1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0"/>
            <a:ext cx="83089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57800"/>
            <a:ext cx="819943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large_1DSC_040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47800"/>
            <a:ext cx="5291138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89200"/>
            <a:ext cx="351155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thermome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39875"/>
            <a:ext cx="1109663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4"/>
          <p:cNvSpPr>
            <a:spLocks noChangeArrowheads="1"/>
          </p:cNvSpPr>
          <p:nvPr/>
        </p:nvSpPr>
        <p:spPr bwMode="auto">
          <a:xfrm rot="16200000">
            <a:off x="-1478577" y="3687939"/>
            <a:ext cx="4206240" cy="33832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es-ES">
              <a:latin typeface="+mn-lt"/>
              <a:cs typeface="+mn-cs"/>
            </a:endParaRPr>
          </a:p>
        </p:txBody>
      </p:sp>
      <p:sp>
        <p:nvSpPr>
          <p:cNvPr id="7" name="51 CuadroTexto"/>
          <p:cNvSpPr txBox="1">
            <a:spLocks noChangeArrowheads="1"/>
          </p:cNvSpPr>
          <p:nvPr/>
        </p:nvSpPr>
        <p:spPr bwMode="auto">
          <a:xfrm rot="-5400000">
            <a:off x="-803275" y="5213350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_tradnl" altLang="es-ES" sz="2000" b="1">
                <a:solidFill>
                  <a:srgbClr val="FF0000"/>
                </a:solidFill>
              </a:rPr>
              <a:t>TIME’S UP</a:t>
            </a:r>
            <a:endParaRPr lang="es-ES" altLang="es-ES" sz="2000" b="1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0"/>
            <a:ext cx="82740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300663"/>
            <a:ext cx="804703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uitcase-blue-carryo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76"/>
          <a:stretch>
            <a:fillRect/>
          </a:stretch>
        </p:blipFill>
        <p:spPr bwMode="auto">
          <a:xfrm>
            <a:off x="3124200" y="1524000"/>
            <a:ext cx="5562600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351155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thermome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39875"/>
            <a:ext cx="1109663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4"/>
          <p:cNvSpPr>
            <a:spLocks noChangeArrowheads="1"/>
          </p:cNvSpPr>
          <p:nvPr/>
        </p:nvSpPr>
        <p:spPr bwMode="auto">
          <a:xfrm rot="16200000">
            <a:off x="-1478577" y="3687939"/>
            <a:ext cx="4206240" cy="33832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es-ES">
              <a:latin typeface="+mn-lt"/>
              <a:cs typeface="+mn-cs"/>
            </a:endParaRPr>
          </a:p>
        </p:txBody>
      </p:sp>
      <p:sp>
        <p:nvSpPr>
          <p:cNvPr id="7" name="51 CuadroTexto"/>
          <p:cNvSpPr txBox="1">
            <a:spLocks noChangeArrowheads="1"/>
          </p:cNvSpPr>
          <p:nvPr/>
        </p:nvSpPr>
        <p:spPr bwMode="auto">
          <a:xfrm rot="-5400000">
            <a:off x="-803275" y="5213350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_tradnl" altLang="es-ES" sz="2000" b="1">
                <a:solidFill>
                  <a:srgbClr val="FF0000"/>
                </a:solidFill>
              </a:rPr>
              <a:t>TIME’S UP</a:t>
            </a:r>
            <a:endParaRPr lang="es-ES" altLang="es-ES" sz="2000" b="1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0"/>
            <a:ext cx="82740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uitcase-blue-carry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1666"/>
          <a:stretch>
            <a:fillRect/>
          </a:stretch>
        </p:blipFill>
        <p:spPr bwMode="auto">
          <a:xfrm rot="-1648753">
            <a:off x="3886200" y="2420938"/>
            <a:ext cx="51816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351155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300663"/>
            <a:ext cx="804703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thermome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39875"/>
            <a:ext cx="1109663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4"/>
          <p:cNvSpPr>
            <a:spLocks noChangeArrowheads="1"/>
          </p:cNvSpPr>
          <p:nvPr/>
        </p:nvSpPr>
        <p:spPr bwMode="auto">
          <a:xfrm rot="16200000">
            <a:off x="-1478577" y="3687939"/>
            <a:ext cx="4206240" cy="33832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es-ES">
              <a:latin typeface="+mn-lt"/>
              <a:cs typeface="+mn-cs"/>
            </a:endParaRPr>
          </a:p>
        </p:txBody>
      </p:sp>
      <p:sp>
        <p:nvSpPr>
          <p:cNvPr id="7" name="51 CuadroTexto"/>
          <p:cNvSpPr txBox="1">
            <a:spLocks noChangeArrowheads="1"/>
          </p:cNvSpPr>
          <p:nvPr/>
        </p:nvSpPr>
        <p:spPr bwMode="auto">
          <a:xfrm rot="-5400000">
            <a:off x="-803275" y="5213350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_tradnl" altLang="es-ES" sz="2000" b="1">
                <a:solidFill>
                  <a:srgbClr val="FF0000"/>
                </a:solidFill>
              </a:rPr>
              <a:t>TIME’S UP</a:t>
            </a:r>
            <a:endParaRPr lang="es-ES" altLang="es-ES" sz="2000" b="1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0"/>
            <a:ext cx="83089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large_1DSC_04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43000"/>
            <a:ext cx="4648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57800"/>
            <a:ext cx="819943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89200"/>
            <a:ext cx="351155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thermome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39875"/>
            <a:ext cx="1109663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4"/>
          <p:cNvSpPr>
            <a:spLocks noChangeArrowheads="1"/>
          </p:cNvSpPr>
          <p:nvPr/>
        </p:nvSpPr>
        <p:spPr bwMode="auto">
          <a:xfrm rot="16200000">
            <a:off x="-1478577" y="3687939"/>
            <a:ext cx="4206240" cy="33832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es-ES">
              <a:latin typeface="+mn-lt"/>
              <a:cs typeface="+mn-cs"/>
            </a:endParaRPr>
          </a:p>
        </p:txBody>
      </p:sp>
      <p:sp>
        <p:nvSpPr>
          <p:cNvPr id="7" name="51 CuadroTexto"/>
          <p:cNvSpPr txBox="1">
            <a:spLocks noChangeArrowheads="1"/>
          </p:cNvSpPr>
          <p:nvPr/>
        </p:nvSpPr>
        <p:spPr bwMode="auto">
          <a:xfrm rot="-5400000">
            <a:off x="-803275" y="5213350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_tradnl" altLang="es-ES" sz="2000" b="1">
                <a:solidFill>
                  <a:srgbClr val="FF0000"/>
                </a:solidFill>
              </a:rPr>
              <a:t>TIME’S UP</a:t>
            </a:r>
            <a:endParaRPr lang="es-ES" altLang="es-ES" sz="2000" b="1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0"/>
            <a:ext cx="83089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57800"/>
            <a:ext cx="819943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962400" y="1371600"/>
            <a:ext cx="5010150" cy="3810000"/>
            <a:chOff x="3962400" y="1371600"/>
            <a:chExt cx="5009776" cy="3810000"/>
          </a:xfrm>
        </p:grpSpPr>
        <p:pic>
          <p:nvPicPr>
            <p:cNvPr id="5132" name="Picture 15" descr="ostrich-in-Addo-Park-Eastern-Cape-South-Africa-WL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1676400"/>
              <a:ext cx="2952376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14" descr="ostrich-in-Addo-Park-Eastern-Cape-South-Africa-WL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1371600"/>
              <a:ext cx="2097741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Picture 16" descr="ostrich-in-Addo-Park-Eastern-Cape-South-Africa-WL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1588" y="3429000"/>
              <a:ext cx="1786964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20950"/>
            <a:ext cx="35115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thermome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39875"/>
            <a:ext cx="1109663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4"/>
          <p:cNvSpPr>
            <a:spLocks noChangeArrowheads="1"/>
          </p:cNvSpPr>
          <p:nvPr/>
        </p:nvSpPr>
        <p:spPr bwMode="auto">
          <a:xfrm rot="16200000">
            <a:off x="-1478577" y="3687939"/>
            <a:ext cx="4206240" cy="33832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es-ES">
              <a:latin typeface="+mn-lt"/>
              <a:cs typeface="+mn-cs"/>
            </a:endParaRPr>
          </a:p>
        </p:txBody>
      </p:sp>
      <p:sp>
        <p:nvSpPr>
          <p:cNvPr id="7" name="51 CuadroTexto"/>
          <p:cNvSpPr txBox="1">
            <a:spLocks noChangeArrowheads="1"/>
          </p:cNvSpPr>
          <p:nvPr/>
        </p:nvSpPr>
        <p:spPr bwMode="auto">
          <a:xfrm rot="-5400000">
            <a:off x="-803275" y="5213350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_tradnl" altLang="es-ES" sz="2000" b="1">
                <a:solidFill>
                  <a:srgbClr val="FF0000"/>
                </a:solidFill>
              </a:rPr>
              <a:t>TIME’S UP</a:t>
            </a:r>
            <a:endParaRPr lang="es-ES" altLang="es-ES" sz="2000" b="1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0"/>
            <a:ext cx="82740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300663"/>
            <a:ext cx="804703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rayon boi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20950"/>
            <a:ext cx="35115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thermome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39875"/>
            <a:ext cx="1109663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4"/>
          <p:cNvSpPr>
            <a:spLocks noChangeArrowheads="1"/>
          </p:cNvSpPr>
          <p:nvPr/>
        </p:nvSpPr>
        <p:spPr bwMode="auto">
          <a:xfrm rot="16200000">
            <a:off x="-1478577" y="3687939"/>
            <a:ext cx="4206240" cy="33832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es-ES">
              <a:latin typeface="+mn-lt"/>
              <a:cs typeface="+mn-cs"/>
            </a:endParaRPr>
          </a:p>
        </p:txBody>
      </p:sp>
      <p:sp>
        <p:nvSpPr>
          <p:cNvPr id="7" name="51 CuadroTexto"/>
          <p:cNvSpPr txBox="1">
            <a:spLocks noChangeArrowheads="1"/>
          </p:cNvSpPr>
          <p:nvPr/>
        </p:nvSpPr>
        <p:spPr bwMode="auto">
          <a:xfrm rot="-5400000">
            <a:off x="-803275" y="5213350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_tradnl" altLang="es-ES" sz="2000" b="1">
                <a:solidFill>
                  <a:srgbClr val="FF0000"/>
                </a:solidFill>
              </a:rPr>
              <a:t>TIME’S UP</a:t>
            </a:r>
            <a:endParaRPr lang="es-ES" altLang="es-ES" sz="2000" b="1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0"/>
            <a:ext cx="83089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810000" y="1458913"/>
            <a:ext cx="5199063" cy="3940175"/>
            <a:chOff x="3810000" y="1143000"/>
            <a:chExt cx="5198432" cy="3939701"/>
          </a:xfrm>
        </p:grpSpPr>
        <p:pic>
          <p:nvPicPr>
            <p:cNvPr id="7180" name="Picture 21" descr="ostrich-in-Addo-Park-Eastern-Cape-South-Africa-WL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1143000"/>
              <a:ext cx="3291840" cy="3597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22" descr="ostrich-in-Addo-Park-Eastern-Cape-South-Africa-WL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6752" y="2884251"/>
              <a:ext cx="2011680" cy="21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2514600"/>
            <a:ext cx="351155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57800"/>
            <a:ext cx="819943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thermome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39875"/>
            <a:ext cx="1109663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4"/>
          <p:cNvSpPr>
            <a:spLocks noChangeArrowheads="1"/>
          </p:cNvSpPr>
          <p:nvPr/>
        </p:nvSpPr>
        <p:spPr bwMode="auto">
          <a:xfrm rot="16200000">
            <a:off x="-1478577" y="3687939"/>
            <a:ext cx="4206240" cy="33832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es-ES">
              <a:latin typeface="+mn-lt"/>
              <a:cs typeface="+mn-cs"/>
            </a:endParaRPr>
          </a:p>
        </p:txBody>
      </p:sp>
      <p:sp>
        <p:nvSpPr>
          <p:cNvPr id="7" name="51 CuadroTexto"/>
          <p:cNvSpPr txBox="1">
            <a:spLocks noChangeArrowheads="1"/>
          </p:cNvSpPr>
          <p:nvPr/>
        </p:nvSpPr>
        <p:spPr bwMode="auto">
          <a:xfrm rot="-5400000">
            <a:off x="-803275" y="5213350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_tradnl" altLang="es-ES" sz="2000" b="1">
                <a:solidFill>
                  <a:srgbClr val="FF0000"/>
                </a:solidFill>
              </a:rPr>
              <a:t>TIME’S UP</a:t>
            </a:r>
            <a:endParaRPr lang="es-ES" altLang="es-ES" sz="2000" b="1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0"/>
            <a:ext cx="82740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300663"/>
            <a:ext cx="804703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rayon_purple_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1447800"/>
            <a:ext cx="40576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20950"/>
            <a:ext cx="35115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thermome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39875"/>
            <a:ext cx="1109663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4"/>
          <p:cNvSpPr>
            <a:spLocks noChangeArrowheads="1"/>
          </p:cNvSpPr>
          <p:nvPr/>
        </p:nvSpPr>
        <p:spPr bwMode="auto">
          <a:xfrm rot="16200000">
            <a:off x="-1478577" y="3687939"/>
            <a:ext cx="4206240" cy="33832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es-ES">
              <a:latin typeface="+mn-lt"/>
              <a:cs typeface="+mn-cs"/>
            </a:endParaRPr>
          </a:p>
        </p:txBody>
      </p:sp>
      <p:sp>
        <p:nvSpPr>
          <p:cNvPr id="7" name="51 CuadroTexto"/>
          <p:cNvSpPr txBox="1">
            <a:spLocks noChangeArrowheads="1"/>
          </p:cNvSpPr>
          <p:nvPr/>
        </p:nvSpPr>
        <p:spPr bwMode="auto">
          <a:xfrm rot="-5400000">
            <a:off x="-803275" y="5213350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_tradnl" altLang="es-ES" sz="2000" b="1">
                <a:solidFill>
                  <a:srgbClr val="FF0000"/>
                </a:solidFill>
              </a:rPr>
              <a:t>TIME’S UP</a:t>
            </a:r>
            <a:endParaRPr lang="es-ES" altLang="es-ES" sz="2000" b="1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0"/>
            <a:ext cx="83089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57800"/>
            <a:ext cx="819943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733800" y="1219200"/>
            <a:ext cx="5175250" cy="4484688"/>
            <a:chOff x="3733800" y="1219200"/>
            <a:chExt cx="5175913" cy="4484443"/>
          </a:xfrm>
        </p:grpSpPr>
        <p:pic>
          <p:nvPicPr>
            <p:cNvPr id="9228" name="Picture 14" descr="ostrich-in-Addo-Park-Eastern-Cape-South-Africa-WL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1219200"/>
              <a:ext cx="2895600" cy="2252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15" descr="ostrich-in-Addo-Park-Eastern-Cape-South-Africa-WL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40"/>
            <a:stretch>
              <a:fillRect/>
            </a:stretch>
          </p:blipFill>
          <p:spPr bwMode="auto">
            <a:xfrm>
              <a:off x="6359856" y="1524000"/>
              <a:ext cx="2549857" cy="2252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16" descr="ostrich-in-Addo-Park-Eastern-Cape-South-Africa-WL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26"/>
            <a:stretch>
              <a:fillRect/>
            </a:stretch>
          </p:blipFill>
          <p:spPr bwMode="auto">
            <a:xfrm>
              <a:off x="3962400" y="3491552"/>
              <a:ext cx="1981200" cy="1722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18" descr="ostrich-in-Addo-Park-Eastern-Cape-South-Africa-WL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26"/>
            <a:stretch>
              <a:fillRect/>
            </a:stretch>
          </p:blipFill>
          <p:spPr bwMode="auto">
            <a:xfrm>
              <a:off x="5728648" y="3782704"/>
              <a:ext cx="2209800" cy="192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2514600"/>
            <a:ext cx="351155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thermome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39875"/>
            <a:ext cx="1109663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4"/>
          <p:cNvSpPr>
            <a:spLocks noChangeArrowheads="1"/>
          </p:cNvSpPr>
          <p:nvPr/>
        </p:nvSpPr>
        <p:spPr bwMode="auto">
          <a:xfrm rot="16200000">
            <a:off x="-1478577" y="3687939"/>
            <a:ext cx="4206240" cy="33832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altLang="es-ES">
              <a:latin typeface="+mn-lt"/>
              <a:cs typeface="+mn-cs"/>
            </a:endParaRPr>
          </a:p>
        </p:txBody>
      </p:sp>
      <p:sp>
        <p:nvSpPr>
          <p:cNvPr id="7" name="51 CuadroTexto"/>
          <p:cNvSpPr txBox="1">
            <a:spLocks noChangeArrowheads="1"/>
          </p:cNvSpPr>
          <p:nvPr/>
        </p:nvSpPr>
        <p:spPr bwMode="auto">
          <a:xfrm rot="-5400000">
            <a:off x="-803275" y="5213350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_tradnl" altLang="es-ES" sz="2000" b="1">
                <a:solidFill>
                  <a:srgbClr val="FF0000"/>
                </a:solidFill>
              </a:rPr>
              <a:t>TIME’S UP</a:t>
            </a:r>
            <a:endParaRPr lang="es-ES" altLang="es-ES" sz="2000" b="1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0"/>
            <a:ext cx="82740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300663"/>
            <a:ext cx="804703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backpac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1600200"/>
            <a:ext cx="39195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351155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66</Words>
  <Application>Microsoft Office PowerPoint</Application>
  <PresentationFormat>On-screen Show (4:3)</PresentationFormat>
  <Paragraphs>33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</dc:creator>
  <cp:lastModifiedBy>pptforschool.ru</cp:lastModifiedBy>
  <cp:revision>149</cp:revision>
  <dcterms:created xsi:type="dcterms:W3CDTF">2014-08-13T05:58:26Z</dcterms:created>
  <dcterms:modified xsi:type="dcterms:W3CDTF">2018-05-18T11:14:50Z</dcterms:modified>
</cp:coreProperties>
</file>