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0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38F70-EE69-407E-BF99-9E6CC52ADCFC}" type="datetimeFigureOut">
              <a:rPr lang="es-ES" smtClean="0"/>
              <a:t>18/05/2018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738A4-4824-4DA2-AD69-452354D9914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69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38A4-4824-4DA2-AD69-452354D9914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4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18/05/2018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18/05/2018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18/05/2018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18/05/2018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18/05/2018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18/05/2018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18/05/2018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18/05/2018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18/05/2018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18/05/2018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6EF-630F-47DC-B3D0-FABAA021913B}" type="datetimeFigureOut">
              <a:rPr lang="es-ES" smtClean="0"/>
              <a:pPr/>
              <a:t>18/05/2018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3D6EF-630F-47DC-B3D0-FABAA021913B}" type="datetimeFigureOut">
              <a:rPr lang="es-ES" smtClean="0"/>
              <a:pPr/>
              <a:t>18/05/2018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2591-FEC6-4AF7-A203-A8256A37A74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rawn_wallpapers_Story_night_00813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6 Imagen" descr="How_mu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20688"/>
            <a:ext cx="8204538" cy="7863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7" r="14931" b="4458"/>
          <a:stretch/>
        </p:blipFill>
        <p:spPr bwMode="auto">
          <a:xfrm>
            <a:off x="5796136" y="1988840"/>
            <a:ext cx="2592288" cy="4171924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35796" y="1407007"/>
            <a:ext cx="349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7504" y="6320433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COUNTABLE AND UNCOUNTABLE NOUNS</a:t>
            </a:r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circle/>
    <p:sndAc>
      <p:stSnd>
        <p:snd r:embed="rId2" name="Detectiv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04048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228"/>
              <a:gd name="adj2" fmla="val 813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548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604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tomatoes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3189165" cy="925682"/>
          </a:xfrm>
          <a:prstGeom prst="wedgeEllipseCallout">
            <a:avLst>
              <a:gd name="adj1" fmla="val 7609"/>
              <a:gd name="adj2" fmla="val 742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tomatoes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15616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many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upload.wikimedia.org/wikipedia/commons/b/b6/Tomato-Torrent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07" y="5949279"/>
            <a:ext cx="720080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3649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wine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48903"/>
          </a:xfrm>
          <a:prstGeom prst="wedgeEllipseCallout">
            <a:avLst>
              <a:gd name="adj1" fmla="val 15070"/>
              <a:gd name="adj2" fmla="val 758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wine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75656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images3.wikia.nocookie.net/__cb20130721091726/herebemonsters/images/9/91/Red_Wine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167" l="3719" r="89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37" r="9729"/>
          <a:stretch/>
        </p:blipFill>
        <p:spPr bwMode="auto">
          <a:xfrm rot="20867010">
            <a:off x="4046056" y="5471396"/>
            <a:ext cx="980689" cy="12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038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bg1"/>
                </a:solidFill>
              </a:rPr>
              <a:t>_____________ </a:t>
            </a:r>
            <a:r>
              <a:rPr lang="es-ES_tradnl" sz="3200" dirty="0" err="1" smtClean="0">
                <a:solidFill>
                  <a:schemeClr val="bg1"/>
                </a:solidFill>
              </a:rPr>
              <a:t>orange</a:t>
            </a:r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r>
              <a:rPr lang="es-ES_tradnl" sz="3200" dirty="0" err="1" smtClean="0">
                <a:solidFill>
                  <a:schemeClr val="bg1"/>
                </a:solidFill>
              </a:rPr>
              <a:t>juice</a:t>
            </a:r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r>
              <a:rPr lang="es-ES_tradnl" sz="3200" dirty="0" err="1" smtClean="0">
                <a:solidFill>
                  <a:schemeClr val="bg1"/>
                </a:solidFill>
              </a:rPr>
              <a:t>did</a:t>
            </a:r>
            <a:r>
              <a:rPr lang="es-ES_tradnl" sz="3200" dirty="0" smtClean="0">
                <a:solidFill>
                  <a:schemeClr val="bg1"/>
                </a:solidFill>
              </a:rPr>
              <a:t> he </a:t>
            </a:r>
            <a:r>
              <a:rPr lang="es-ES_tradnl" sz="3200" dirty="0" err="1" smtClean="0">
                <a:solidFill>
                  <a:schemeClr val="bg1"/>
                </a:solidFill>
              </a:rPr>
              <a:t>steal</a:t>
            </a:r>
            <a:r>
              <a:rPr lang="es-ES_tradnl" sz="3200" dirty="0" smtClean="0">
                <a:solidFill>
                  <a:schemeClr val="bg1"/>
                </a:solidFill>
              </a:rPr>
              <a:t>?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3189165" cy="948903"/>
          </a:xfrm>
          <a:prstGeom prst="wedgeEllipseCallout">
            <a:avLst>
              <a:gd name="adj1" fmla="val 7175"/>
              <a:gd name="adj2" fmla="val 77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orange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juice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71600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more-online.com/more1int_online/cup_u07/food/media/orange_juic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797" l="1226" r="91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41" y="5679059"/>
            <a:ext cx="990301" cy="9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367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548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228"/>
              <a:gd name="adj2" fmla="val 813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604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812360" y="6020643"/>
            <a:ext cx="1080120" cy="64871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cakes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25682"/>
          </a:xfrm>
          <a:prstGeom prst="wedgeEllipseCallout">
            <a:avLst>
              <a:gd name="adj1" fmla="val 14056"/>
              <a:gd name="adj2" fmla="val 77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cakes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75656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many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files.softicons.com/download/holidays-icons/gift-ii-icons-by-miniartx/png/256/cak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57" y="5932338"/>
            <a:ext cx="825325" cy="8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0459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lavelakelibrary.ab.ca/sites/default/files/images/slavelakelibrary/thie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000" y1="17280" x2="6000" y2="24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7"/>
          <a:stretch/>
        </p:blipFill>
        <p:spPr bwMode="auto">
          <a:xfrm>
            <a:off x="2650604" y="3505562"/>
            <a:ext cx="2857500" cy="330291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5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899592" y="548680"/>
            <a:ext cx="7200800" cy="1224136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 smtClean="0">
                <a:solidFill>
                  <a:srgbClr val="00FFFF"/>
                </a:solidFill>
              </a:rPr>
              <a:t>Who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is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right</a:t>
            </a:r>
            <a:r>
              <a:rPr lang="es-ES_tradnl" sz="2400" dirty="0" smtClean="0">
                <a:solidFill>
                  <a:srgbClr val="00FFFF"/>
                </a:solidFill>
              </a:rPr>
              <a:t>, </a:t>
            </a:r>
            <a:r>
              <a:rPr lang="es-ES_tradnl" sz="2400" b="1" dirty="0" smtClean="0">
                <a:solidFill>
                  <a:srgbClr val="FFC000"/>
                </a:solidFill>
              </a:rPr>
              <a:t>Mr. </a:t>
            </a:r>
            <a:r>
              <a:rPr lang="es-ES_tradnl" sz="2400" b="1" dirty="0" err="1" smtClean="0">
                <a:solidFill>
                  <a:srgbClr val="FFC000"/>
                </a:solidFill>
              </a:rPr>
              <a:t>How</a:t>
            </a:r>
            <a:r>
              <a:rPr lang="es-ES_tradnl" sz="2400" b="1" dirty="0" smtClean="0">
                <a:solidFill>
                  <a:srgbClr val="FFC000"/>
                </a:solidFill>
              </a:rPr>
              <a:t> </a:t>
            </a:r>
            <a:r>
              <a:rPr lang="es-ES_tradnl" sz="2400" b="1" dirty="0" err="1" smtClean="0">
                <a:solidFill>
                  <a:srgbClr val="FFC000"/>
                </a:solidFill>
              </a:rPr>
              <a:t>Much</a:t>
            </a:r>
            <a:r>
              <a:rPr lang="es-ES_tradnl" sz="2400" b="1" dirty="0" smtClean="0">
                <a:solidFill>
                  <a:srgbClr val="FFC000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or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b="1" dirty="0" smtClean="0">
                <a:solidFill>
                  <a:srgbClr val="FFC000"/>
                </a:solidFill>
              </a:rPr>
              <a:t>Mr. </a:t>
            </a:r>
            <a:r>
              <a:rPr lang="es-ES_tradnl" sz="2400" b="1" dirty="0" err="1" smtClean="0">
                <a:solidFill>
                  <a:srgbClr val="FFC000"/>
                </a:solidFill>
              </a:rPr>
              <a:t>How</a:t>
            </a:r>
            <a:r>
              <a:rPr lang="es-ES_tradnl" sz="2400" b="1" dirty="0" smtClean="0">
                <a:solidFill>
                  <a:srgbClr val="FFC000"/>
                </a:solidFill>
              </a:rPr>
              <a:t> </a:t>
            </a:r>
            <a:r>
              <a:rPr lang="es-ES_tradnl" sz="2400" b="1" dirty="0" err="1" smtClean="0">
                <a:solidFill>
                  <a:srgbClr val="FFC000"/>
                </a:solidFill>
              </a:rPr>
              <a:t>Many</a:t>
            </a:r>
            <a:r>
              <a:rPr lang="es-ES_tradnl" sz="2400" dirty="0" smtClean="0">
                <a:solidFill>
                  <a:srgbClr val="00FFFF"/>
                </a:solidFill>
              </a:rPr>
              <a:t>?</a:t>
            </a:r>
          </a:p>
          <a:p>
            <a:pPr algn="ctr"/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Click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on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the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right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option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to</a:t>
            </a:r>
            <a:r>
              <a:rPr lang="es-ES_tradnl" sz="2400" dirty="0" smtClean="0">
                <a:solidFill>
                  <a:srgbClr val="00FFFF"/>
                </a:solidFill>
              </a:rPr>
              <a:t> complete </a:t>
            </a:r>
            <a:r>
              <a:rPr lang="es-ES_tradnl" sz="2400" dirty="0" err="1" smtClean="0">
                <a:solidFill>
                  <a:srgbClr val="00FFFF"/>
                </a:solidFill>
              </a:rPr>
              <a:t>the</a:t>
            </a:r>
            <a:r>
              <a:rPr lang="es-ES_tradnl" sz="2400" dirty="0" smtClean="0">
                <a:solidFill>
                  <a:srgbClr val="00FFFF"/>
                </a:solidFill>
              </a:rPr>
              <a:t> </a:t>
            </a:r>
            <a:r>
              <a:rPr lang="es-ES_tradnl" sz="2400" dirty="0" err="1" smtClean="0">
                <a:solidFill>
                  <a:srgbClr val="00FFFF"/>
                </a:solidFill>
              </a:rPr>
              <a:t>questions</a:t>
            </a:r>
            <a:r>
              <a:rPr lang="es-ES_tradnl" sz="2400" dirty="0" smtClean="0">
                <a:solidFill>
                  <a:srgbClr val="00FFFF"/>
                </a:solidFill>
              </a:rPr>
              <a:t>.</a:t>
            </a:r>
            <a:endParaRPr lang="es-ES" sz="2400" dirty="0">
              <a:solidFill>
                <a:srgbClr val="00FFFF"/>
              </a:solidFill>
            </a:endParaRPr>
          </a:p>
        </p:txBody>
      </p:sp>
      <p:pic>
        <p:nvPicPr>
          <p:cNvPr id="8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3257582" cy="4116650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4499992" y="2564904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Llamada ovalada"/>
          <p:cNvSpPr/>
          <p:nvPr/>
        </p:nvSpPr>
        <p:spPr>
          <a:xfrm>
            <a:off x="467544" y="2427902"/>
            <a:ext cx="2160240" cy="779957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This</a:t>
            </a:r>
            <a:r>
              <a:rPr lang="es-ES_tradnl" sz="2400" b="1" dirty="0" smtClean="0">
                <a:solidFill>
                  <a:schemeClr val="tx1"/>
                </a:solidFill>
              </a:rPr>
              <a:t> case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is</a:t>
            </a:r>
            <a:r>
              <a:rPr lang="es-ES_tradnl" sz="2400" b="1" dirty="0" smtClean="0">
                <a:solidFill>
                  <a:schemeClr val="tx1"/>
                </a:solidFill>
              </a:rPr>
              <a:t> mine!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6804248" y="2397014"/>
            <a:ext cx="2160240" cy="779957"/>
          </a:xfrm>
          <a:prstGeom prst="wedgeEllipseCallout">
            <a:avLst>
              <a:gd name="adj1" fmla="val -34652"/>
              <a:gd name="adj2" fmla="val 8174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No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way</a:t>
            </a:r>
            <a:r>
              <a:rPr lang="es-ES_tradnl" sz="2400" b="1" dirty="0" smtClean="0">
                <a:solidFill>
                  <a:schemeClr val="tx1"/>
                </a:solidFill>
              </a:rPr>
              <a:t>.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b="1" dirty="0" smtClean="0">
                <a:solidFill>
                  <a:schemeClr val="tx1"/>
                </a:solidFill>
              </a:rPr>
              <a:t> mine!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ca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4962422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483768" y="1315186"/>
            <a:ext cx="3456384" cy="777193"/>
          </a:xfrm>
          <a:prstGeom prst="wedgeEllipseCallout">
            <a:avLst>
              <a:gd name="adj1" fmla="val 11519"/>
              <a:gd name="adj2" fmla="val 879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Someone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food</a:t>
            </a:r>
            <a:r>
              <a:rPr lang="es-ES_tradnl" sz="2400" b="1" dirty="0" smtClean="0">
                <a:solidFill>
                  <a:schemeClr val="tx1"/>
                </a:solidFill>
              </a:rPr>
              <a:t> and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drinks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food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75656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602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apples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03648" y="33439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many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4962422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6318944" y="1386035"/>
            <a:ext cx="2592288" cy="936104"/>
          </a:xfrm>
          <a:prstGeom prst="wedgeEllipseCallout">
            <a:avLst>
              <a:gd name="adj1" fmla="val -26228"/>
              <a:gd name="adj2" fmla="val 813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251520" y="1844824"/>
            <a:ext cx="2592288" cy="936104"/>
          </a:xfrm>
          <a:prstGeom prst="wedgeEllipseCallout">
            <a:avLst>
              <a:gd name="adj1" fmla="val 3548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251520" y="1844824"/>
            <a:ext cx="2592288" cy="936104"/>
          </a:xfrm>
          <a:prstGeom prst="wedgeEllipseCallout">
            <a:avLst>
              <a:gd name="adj1" fmla="val 3604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2561" y="3800824"/>
            <a:ext cx="584837" cy="58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54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81" y="5953591"/>
            <a:ext cx="715769" cy="71576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48903"/>
          </a:xfrm>
          <a:prstGeom prst="wedgeEllipseCallout">
            <a:avLst>
              <a:gd name="adj1" fmla="val 14563"/>
              <a:gd name="adj2" fmla="val 743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apples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659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1" animBg="1"/>
      <p:bldP spid="10" grpId="2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sugar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48903"/>
          </a:xfrm>
          <a:prstGeom prst="wedgeEllipseCallout">
            <a:avLst>
              <a:gd name="adj1" fmla="val 14056"/>
              <a:gd name="adj2" fmla="val 728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sugar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03648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cdextras.cambridge.org/funfor/flyers/swf/games/word_jumble/flyers_foodanddrink1/suga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230" y="559782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5866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6300192" y="1484784"/>
            <a:ext cx="2592288" cy="936104"/>
          </a:xfrm>
          <a:prstGeom prst="wedgeEllipseCallout">
            <a:avLst>
              <a:gd name="adj1" fmla="val -26228"/>
              <a:gd name="adj2" fmla="val 813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548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604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chemeClr val="bg1"/>
                </a:solidFill>
              </a:rPr>
              <a:t>_____________ </a:t>
            </a:r>
            <a:r>
              <a:rPr lang="es-ES_tradnl" sz="3200" dirty="0" err="1" smtClean="0">
                <a:solidFill>
                  <a:schemeClr val="bg1"/>
                </a:solidFill>
              </a:rPr>
              <a:t>bottles</a:t>
            </a:r>
            <a:r>
              <a:rPr lang="es-ES_tradnl" sz="3200" dirty="0" smtClean="0">
                <a:solidFill>
                  <a:schemeClr val="bg1"/>
                </a:solidFill>
              </a:rPr>
              <a:t> of </a:t>
            </a:r>
            <a:r>
              <a:rPr lang="es-ES_tradnl" sz="3200" dirty="0" err="1" smtClean="0">
                <a:solidFill>
                  <a:schemeClr val="bg1"/>
                </a:solidFill>
              </a:rPr>
              <a:t>water</a:t>
            </a:r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r>
              <a:rPr lang="es-ES_tradnl" sz="3200" dirty="0" err="1" smtClean="0">
                <a:solidFill>
                  <a:schemeClr val="bg1"/>
                </a:solidFill>
              </a:rPr>
              <a:t>did</a:t>
            </a:r>
            <a:r>
              <a:rPr lang="es-ES_tradnl" sz="3200" dirty="0" smtClean="0">
                <a:solidFill>
                  <a:schemeClr val="bg1"/>
                </a:solidFill>
              </a:rPr>
              <a:t> he </a:t>
            </a:r>
            <a:r>
              <a:rPr lang="es-ES_tradnl" sz="3200" dirty="0" err="1" smtClean="0">
                <a:solidFill>
                  <a:schemeClr val="bg1"/>
                </a:solidFill>
              </a:rPr>
              <a:t>steal</a:t>
            </a:r>
            <a:r>
              <a:rPr lang="es-ES_tradnl" sz="3200" dirty="0" smtClean="0">
                <a:solidFill>
                  <a:schemeClr val="bg1"/>
                </a:solidFill>
              </a:rPr>
              <a:t>?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3384376" cy="777193"/>
          </a:xfrm>
          <a:prstGeom prst="wedgeEllipseCallout">
            <a:avLst>
              <a:gd name="adj1" fmla="val 6197"/>
              <a:gd name="adj2" fmla="val 737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bottles</a:t>
            </a:r>
            <a:r>
              <a:rPr lang="es-ES_tradnl" sz="2400" b="1" dirty="0" smtClean="0">
                <a:solidFill>
                  <a:schemeClr val="tx1"/>
                </a:solidFill>
              </a:rPr>
              <a:t> of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water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99592" y="33439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many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ages.wikia.com/farmville/images/c/cb/Water_Bottle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37" y="557284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932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228"/>
              <a:gd name="adj2" fmla="val 813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548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251520" y="1772816"/>
            <a:ext cx="2592288" cy="936104"/>
          </a:xfrm>
          <a:prstGeom prst="wedgeEllipseCallout">
            <a:avLst>
              <a:gd name="adj1" fmla="val 36048"/>
              <a:gd name="adj2" fmla="val 863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bananas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3024336" cy="777193"/>
          </a:xfrm>
          <a:prstGeom prst="wedgeEllipseCallout">
            <a:avLst>
              <a:gd name="adj1" fmla="val 11519"/>
              <a:gd name="adj2" fmla="val 77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bananas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15616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many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20" y="5877272"/>
            <a:ext cx="628104" cy="602980"/>
          </a:xfrm>
          <a:prstGeom prst="rect">
            <a:avLst/>
          </a:prstGeom>
          <a:effectLst>
            <a:outerShdw blurRad="76200" dir="18900000" sy="23000" kx="-1200000" algn="b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6121810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04048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412776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milk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48903"/>
          </a:xfrm>
          <a:prstGeom prst="wedgeEllipseCallout">
            <a:avLst>
              <a:gd name="adj1" fmla="val 13041"/>
              <a:gd name="adj2" fmla="val 743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milk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19672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surfnlearn.com/chefville/mil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07" y="5598282"/>
            <a:ext cx="1071077" cy="107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932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fc03.deviantart.net/fs71/f/2012/040/4/3/luigi_the_private_detective_by_zefrenchm-d4p601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4" t="4136" r="14931" b="6363"/>
          <a:stretch/>
        </p:blipFill>
        <p:spPr bwMode="auto">
          <a:xfrm>
            <a:off x="5034430" y="2581119"/>
            <a:ext cx="2777930" cy="4277803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23528" y="1844824"/>
            <a:ext cx="2592288" cy="936104"/>
          </a:xfrm>
          <a:prstGeom prst="wedgeEllipseCallout">
            <a:avLst>
              <a:gd name="adj1" fmla="val 35361"/>
              <a:gd name="adj2" fmla="val 906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much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Llamada ovalada"/>
          <p:cNvSpPr/>
          <p:nvPr/>
        </p:nvSpPr>
        <p:spPr>
          <a:xfrm>
            <a:off x="6300192" y="1556792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Oh no, I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was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wrong</a:t>
            </a:r>
            <a:r>
              <a:rPr lang="es-ES_tradnl" sz="2400" b="1" dirty="0" smtClean="0">
                <a:solidFill>
                  <a:schemeClr val="tx1"/>
                </a:solidFill>
              </a:rPr>
              <a:t>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9 Llamada ovalada"/>
          <p:cNvSpPr/>
          <p:nvPr/>
        </p:nvSpPr>
        <p:spPr>
          <a:xfrm>
            <a:off x="6300192" y="1556792"/>
            <a:ext cx="2592288" cy="936104"/>
          </a:xfrm>
          <a:prstGeom prst="wedgeEllipseCallout">
            <a:avLst>
              <a:gd name="adj1" fmla="val -26101"/>
              <a:gd name="adj2" fmla="val 832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</a:rPr>
              <a:t>How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many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812360" y="6020643"/>
            <a:ext cx="1080120" cy="648717"/>
          </a:xfrm>
          <a:prstGeom prst="rightArrow">
            <a:avLst>
              <a:gd name="adj1" fmla="val 65378"/>
              <a:gd name="adj2" fmla="val 4807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11560" y="260648"/>
            <a:ext cx="7992888" cy="862355"/>
          </a:xfrm>
          <a:prstGeom prst="roundRect">
            <a:avLst/>
          </a:prstGeom>
          <a:pattFill prst="dkHorz">
            <a:fgClr>
              <a:schemeClr val="tx1"/>
            </a:fgClr>
            <a:bgClr>
              <a:schemeClr val="tx1">
                <a:lumMod val="85000"/>
                <a:lumOff val="15000"/>
              </a:schemeClr>
            </a:bgClr>
          </a:patt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>
                <a:solidFill>
                  <a:schemeClr val="bg1"/>
                </a:solidFill>
              </a:rPr>
              <a:t>_____________ </a:t>
            </a:r>
            <a:r>
              <a:rPr lang="es-ES_tradnl" sz="3600" dirty="0" err="1" smtClean="0">
                <a:solidFill>
                  <a:schemeClr val="bg1"/>
                </a:solidFill>
              </a:rPr>
              <a:t>cheese</a:t>
            </a:r>
            <a:r>
              <a:rPr lang="es-ES_tradnl" sz="3600" dirty="0" smtClean="0">
                <a:solidFill>
                  <a:schemeClr val="bg1"/>
                </a:solidFill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</a:rPr>
              <a:t>did</a:t>
            </a:r>
            <a:r>
              <a:rPr lang="es-ES_tradnl" sz="3600" dirty="0" smtClean="0">
                <a:solidFill>
                  <a:schemeClr val="bg1"/>
                </a:solidFill>
              </a:rPr>
              <a:t> he </a:t>
            </a:r>
            <a:r>
              <a:rPr lang="es-ES_tradnl" sz="3600" dirty="0" err="1" smtClean="0">
                <a:solidFill>
                  <a:schemeClr val="bg1"/>
                </a:solidFill>
              </a:rPr>
              <a:t>steal</a:t>
            </a:r>
            <a:r>
              <a:rPr lang="es-ES_tradnl" sz="3600" dirty="0" smtClean="0">
                <a:solidFill>
                  <a:schemeClr val="bg1"/>
                </a:solidFill>
              </a:rPr>
              <a:t>?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264089"/>
            <a:ext cx="1650651" cy="318113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Llamada ovalada"/>
          <p:cNvSpPr/>
          <p:nvPr/>
        </p:nvSpPr>
        <p:spPr>
          <a:xfrm>
            <a:off x="2699792" y="1315186"/>
            <a:ext cx="2730771" cy="948903"/>
          </a:xfrm>
          <a:prstGeom prst="wedgeEllipseCallout">
            <a:avLst>
              <a:gd name="adj1" fmla="val 14563"/>
              <a:gd name="adj2" fmla="val 758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He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stole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cheese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331640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0000"/>
                </a:solidFill>
              </a:rPr>
              <a:t>How</a:t>
            </a:r>
            <a:r>
              <a:rPr lang="es-ES_tradnl" sz="3600" b="1" dirty="0" smtClean="0">
                <a:solidFill>
                  <a:srgbClr val="FF0000"/>
                </a:solidFill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</a:rPr>
              <a:t>much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www.clipartlord.com/wp-content/uploads/2012/11/detectiv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81119"/>
            <a:ext cx="3384376" cy="4276881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surfnlearn.com/cafeworld/slice-of-chees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67" b="91000" l="3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19" t="12561" r="9342" b="12848"/>
          <a:stretch/>
        </p:blipFill>
        <p:spPr bwMode="auto">
          <a:xfrm>
            <a:off x="3923928" y="5790502"/>
            <a:ext cx="917579" cy="8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9366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2" grpId="0"/>
      <p:bldP spid="2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316</Words>
  <Application>Microsoft Office PowerPoint</Application>
  <PresentationFormat>On-screen Show (4:3)</PresentationFormat>
  <Paragraphs>84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ACER</dc:creator>
  <cp:lastModifiedBy>pptforschool.ru</cp:lastModifiedBy>
  <cp:revision>32</cp:revision>
  <dcterms:created xsi:type="dcterms:W3CDTF">2013-10-28T13:18:23Z</dcterms:created>
  <dcterms:modified xsi:type="dcterms:W3CDTF">2018-05-18T11:38:33Z</dcterms:modified>
</cp:coreProperties>
</file>