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5"/>
  </p:handout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6" d="100"/>
          <a:sy n="66" d="100"/>
        </p:scale>
        <p:origin x="624" y="300"/>
      </p:cViewPr>
      <p:guideLst/>
    </p:cSldViewPr>
  </p:slideViewPr>
  <p:notesTextViewPr>
    <p:cViewPr>
      <p:scale>
        <a:sx n="1" d="1"/>
        <a:sy n="1" d="1"/>
      </p:scale>
      <p:origin x="0" y="0"/>
    </p:cViewPr>
  </p:notesTextViewPr>
  <p:notesViewPr>
    <p:cSldViewPr snapToGrid="0">
      <p:cViewPr varScale="1">
        <p:scale>
          <a:sx n="57" d="100"/>
          <a:sy n="57" d="100"/>
        </p:scale>
        <p:origin x="177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FEA820-9674-40BF-B13E-A1D2860B09D0}" type="doc">
      <dgm:prSet loTypeId="urn:microsoft.com/office/officeart/2005/8/layout/hProcess7" loCatId="list" qsTypeId="urn:microsoft.com/office/officeart/2005/8/quickstyle/3d3" qsCatId="3D" csTypeId="urn:microsoft.com/office/officeart/2005/8/colors/accent1_2" csCatId="accent1" phldr="0"/>
      <dgm:spPr/>
      <dgm:t>
        <a:bodyPr/>
        <a:lstStyle/>
        <a:p>
          <a:endParaRPr lang="en-US"/>
        </a:p>
      </dgm:t>
    </dgm:pt>
    <dgm:pt modelId="{E37143D2-8712-4218-98CF-02725FD86CFC}">
      <dgm:prSet phldrT="[Text]" phldr="1"/>
      <dgm:spPr/>
      <dgm:t>
        <a:bodyPr/>
        <a:lstStyle/>
        <a:p>
          <a:endParaRPr lang="en-US"/>
        </a:p>
      </dgm:t>
    </dgm:pt>
    <dgm:pt modelId="{051233E2-DC77-4561-A14C-E55A13D32323}" type="parTrans" cxnId="{9CFFB989-061F-43E4-986D-F52974AB27A3}">
      <dgm:prSet/>
      <dgm:spPr/>
      <dgm:t>
        <a:bodyPr/>
        <a:lstStyle/>
        <a:p>
          <a:endParaRPr lang="en-US"/>
        </a:p>
      </dgm:t>
    </dgm:pt>
    <dgm:pt modelId="{EF2F7999-C8A3-4D90-AECC-D8FF43537E6E}" type="sibTrans" cxnId="{9CFFB989-061F-43E4-986D-F52974AB27A3}">
      <dgm:prSet/>
      <dgm:spPr/>
      <dgm:t>
        <a:bodyPr/>
        <a:lstStyle/>
        <a:p>
          <a:endParaRPr lang="en-US"/>
        </a:p>
      </dgm:t>
    </dgm:pt>
    <dgm:pt modelId="{A8971B8C-F1DB-44D7-901F-3EA45EEE1F9C}">
      <dgm:prSet phldrT="[Text]" phldr="1"/>
      <dgm:spPr/>
      <dgm:t>
        <a:bodyPr/>
        <a:lstStyle/>
        <a:p>
          <a:endParaRPr lang="en-US"/>
        </a:p>
      </dgm:t>
    </dgm:pt>
    <dgm:pt modelId="{07AB73E5-46C7-4D26-B317-BDCBF0145F4D}" type="parTrans" cxnId="{29C254A0-7467-45F3-9C98-A0B2838FEA87}">
      <dgm:prSet/>
      <dgm:spPr/>
      <dgm:t>
        <a:bodyPr/>
        <a:lstStyle/>
        <a:p>
          <a:endParaRPr lang="en-US"/>
        </a:p>
      </dgm:t>
    </dgm:pt>
    <dgm:pt modelId="{DA3E2A74-389E-4358-AE2B-E571E4D25E23}" type="sibTrans" cxnId="{29C254A0-7467-45F3-9C98-A0B2838FEA87}">
      <dgm:prSet/>
      <dgm:spPr/>
      <dgm:t>
        <a:bodyPr/>
        <a:lstStyle/>
        <a:p>
          <a:endParaRPr lang="en-US"/>
        </a:p>
      </dgm:t>
    </dgm:pt>
    <dgm:pt modelId="{6870FB58-EA5D-4BA4-AE7E-719F5DE747AE}">
      <dgm:prSet phldrT="[Text]" phldr="1"/>
      <dgm:spPr/>
      <dgm:t>
        <a:bodyPr/>
        <a:lstStyle/>
        <a:p>
          <a:endParaRPr lang="en-US"/>
        </a:p>
      </dgm:t>
    </dgm:pt>
    <dgm:pt modelId="{2159AECC-1361-4FAA-8BCC-5DF3280114FA}" type="parTrans" cxnId="{6A29DD1F-18C9-4992-B27E-DC00BFB33691}">
      <dgm:prSet/>
      <dgm:spPr/>
      <dgm:t>
        <a:bodyPr/>
        <a:lstStyle/>
        <a:p>
          <a:endParaRPr lang="en-US"/>
        </a:p>
      </dgm:t>
    </dgm:pt>
    <dgm:pt modelId="{0CFB1ACA-D003-4599-A3DD-A293AB8CBC11}" type="sibTrans" cxnId="{6A29DD1F-18C9-4992-B27E-DC00BFB33691}">
      <dgm:prSet/>
      <dgm:spPr/>
      <dgm:t>
        <a:bodyPr/>
        <a:lstStyle/>
        <a:p>
          <a:endParaRPr lang="en-US"/>
        </a:p>
      </dgm:t>
    </dgm:pt>
    <dgm:pt modelId="{5E025B3F-90FC-4CAC-9A45-032779624D9D}">
      <dgm:prSet phldrT="[Text]" phldr="1"/>
      <dgm:spPr/>
      <dgm:t>
        <a:bodyPr/>
        <a:lstStyle/>
        <a:p>
          <a:endParaRPr lang="en-US"/>
        </a:p>
      </dgm:t>
    </dgm:pt>
    <dgm:pt modelId="{F08D78E0-9B13-4CA5-B06E-E15CE7107911}" type="parTrans" cxnId="{44B9A726-799C-4A12-A231-366EB03DECBD}">
      <dgm:prSet/>
      <dgm:spPr/>
      <dgm:t>
        <a:bodyPr/>
        <a:lstStyle/>
        <a:p>
          <a:endParaRPr lang="en-US"/>
        </a:p>
      </dgm:t>
    </dgm:pt>
    <dgm:pt modelId="{36BF9E7C-85CC-48E7-BD0A-4A5FD755BB61}" type="sibTrans" cxnId="{44B9A726-799C-4A12-A231-366EB03DECBD}">
      <dgm:prSet/>
      <dgm:spPr/>
      <dgm:t>
        <a:bodyPr/>
        <a:lstStyle/>
        <a:p>
          <a:endParaRPr lang="en-US"/>
        </a:p>
      </dgm:t>
    </dgm:pt>
    <dgm:pt modelId="{5A87EF5F-FEBB-443B-BF6C-FB9C49E83B4A}">
      <dgm:prSet phldrT="[Text]" phldr="1"/>
      <dgm:spPr/>
      <dgm:t>
        <a:bodyPr/>
        <a:lstStyle/>
        <a:p>
          <a:endParaRPr lang="en-US"/>
        </a:p>
      </dgm:t>
    </dgm:pt>
    <dgm:pt modelId="{1DB17CD4-3476-4547-A225-2FC703BC299A}" type="parTrans" cxnId="{4A3C429A-F8D3-49B9-AE3F-5FF5B2AFDF56}">
      <dgm:prSet/>
      <dgm:spPr/>
      <dgm:t>
        <a:bodyPr/>
        <a:lstStyle/>
        <a:p>
          <a:endParaRPr lang="en-US"/>
        </a:p>
      </dgm:t>
    </dgm:pt>
    <dgm:pt modelId="{776E3A45-BA7D-4427-8D9A-A2EAFD32C9C1}" type="sibTrans" cxnId="{4A3C429A-F8D3-49B9-AE3F-5FF5B2AFDF56}">
      <dgm:prSet/>
      <dgm:spPr/>
      <dgm:t>
        <a:bodyPr/>
        <a:lstStyle/>
        <a:p>
          <a:endParaRPr lang="en-US"/>
        </a:p>
      </dgm:t>
    </dgm:pt>
    <dgm:pt modelId="{8857C8B5-1654-4779-9897-CFFBD31B535B}">
      <dgm:prSet phldrT="[Text]" phldr="1"/>
      <dgm:spPr/>
      <dgm:t>
        <a:bodyPr/>
        <a:lstStyle/>
        <a:p>
          <a:endParaRPr lang="en-US"/>
        </a:p>
      </dgm:t>
    </dgm:pt>
    <dgm:pt modelId="{6BA4477F-30E7-4F30-A31C-8AFAA4FE0F46}" type="parTrans" cxnId="{9B445054-8D63-4C52-BC76-C1D3B01127BA}">
      <dgm:prSet/>
      <dgm:spPr/>
      <dgm:t>
        <a:bodyPr/>
        <a:lstStyle/>
        <a:p>
          <a:endParaRPr lang="en-US"/>
        </a:p>
      </dgm:t>
    </dgm:pt>
    <dgm:pt modelId="{1C752FBA-CA95-4864-AA1E-769D4E255321}" type="sibTrans" cxnId="{9B445054-8D63-4C52-BC76-C1D3B01127BA}">
      <dgm:prSet/>
      <dgm:spPr/>
      <dgm:t>
        <a:bodyPr/>
        <a:lstStyle/>
        <a:p>
          <a:endParaRPr lang="en-US"/>
        </a:p>
      </dgm:t>
    </dgm:pt>
    <dgm:pt modelId="{72755E06-527F-4828-93F2-976708DABAC7}" type="pres">
      <dgm:prSet presAssocID="{9DFEA820-9674-40BF-B13E-A1D2860B09D0}" presName="Name0" presStyleCnt="0">
        <dgm:presLayoutVars>
          <dgm:dir/>
          <dgm:animLvl val="lvl"/>
          <dgm:resizeHandles val="exact"/>
        </dgm:presLayoutVars>
      </dgm:prSet>
      <dgm:spPr/>
    </dgm:pt>
    <dgm:pt modelId="{2E3C2A70-F537-4C21-9D91-F03C4AEC274E}" type="pres">
      <dgm:prSet presAssocID="{E37143D2-8712-4218-98CF-02725FD86CFC}" presName="compositeNode" presStyleCnt="0">
        <dgm:presLayoutVars>
          <dgm:bulletEnabled val="1"/>
        </dgm:presLayoutVars>
      </dgm:prSet>
      <dgm:spPr/>
    </dgm:pt>
    <dgm:pt modelId="{BFE5C8F9-2244-4537-A893-AEE0E7C94084}" type="pres">
      <dgm:prSet presAssocID="{E37143D2-8712-4218-98CF-02725FD86CFC}" presName="bgRect" presStyleLbl="node1" presStyleIdx="0" presStyleCnt="3"/>
      <dgm:spPr/>
    </dgm:pt>
    <dgm:pt modelId="{2E2755AA-1A7D-43E3-BADA-583696D1BB11}" type="pres">
      <dgm:prSet presAssocID="{E37143D2-8712-4218-98CF-02725FD86CFC}" presName="parentNode" presStyleLbl="node1" presStyleIdx="0" presStyleCnt="3">
        <dgm:presLayoutVars>
          <dgm:chMax val="0"/>
          <dgm:bulletEnabled val="1"/>
        </dgm:presLayoutVars>
      </dgm:prSet>
      <dgm:spPr/>
    </dgm:pt>
    <dgm:pt modelId="{C5927B02-D713-4B02-86F0-91FF43E20076}" type="pres">
      <dgm:prSet presAssocID="{E37143D2-8712-4218-98CF-02725FD86CFC}" presName="childNode" presStyleLbl="node1" presStyleIdx="0" presStyleCnt="3">
        <dgm:presLayoutVars>
          <dgm:bulletEnabled val="1"/>
        </dgm:presLayoutVars>
      </dgm:prSet>
      <dgm:spPr/>
    </dgm:pt>
    <dgm:pt modelId="{FA72E2F4-BDCD-4224-B95A-11889B0D7D3C}" type="pres">
      <dgm:prSet presAssocID="{EF2F7999-C8A3-4D90-AECC-D8FF43537E6E}" presName="hSp" presStyleCnt="0"/>
      <dgm:spPr/>
    </dgm:pt>
    <dgm:pt modelId="{62472C02-197F-4705-A202-6316F1BC2009}" type="pres">
      <dgm:prSet presAssocID="{EF2F7999-C8A3-4D90-AECC-D8FF43537E6E}" presName="vProcSp" presStyleCnt="0"/>
      <dgm:spPr/>
    </dgm:pt>
    <dgm:pt modelId="{C304FEB0-A6E8-4622-B152-43A08A64EE62}" type="pres">
      <dgm:prSet presAssocID="{EF2F7999-C8A3-4D90-AECC-D8FF43537E6E}" presName="vSp1" presStyleCnt="0"/>
      <dgm:spPr/>
    </dgm:pt>
    <dgm:pt modelId="{A60DB428-21C5-4119-879E-1963F4EC7564}" type="pres">
      <dgm:prSet presAssocID="{EF2F7999-C8A3-4D90-AECC-D8FF43537E6E}" presName="simulatedConn" presStyleLbl="solidFgAcc1" presStyleIdx="0" presStyleCnt="2"/>
      <dgm:spPr/>
    </dgm:pt>
    <dgm:pt modelId="{E45221B1-A9A7-4EF9-9F12-08D6ACA01D75}" type="pres">
      <dgm:prSet presAssocID="{EF2F7999-C8A3-4D90-AECC-D8FF43537E6E}" presName="vSp2" presStyleCnt="0"/>
      <dgm:spPr/>
    </dgm:pt>
    <dgm:pt modelId="{737ED8FA-B4B9-403D-AE4F-BEEACAFB3D68}" type="pres">
      <dgm:prSet presAssocID="{EF2F7999-C8A3-4D90-AECC-D8FF43537E6E}" presName="sibTrans" presStyleCnt="0"/>
      <dgm:spPr/>
    </dgm:pt>
    <dgm:pt modelId="{73176859-5C49-4E07-B01B-7CDCA1909DD3}" type="pres">
      <dgm:prSet presAssocID="{6870FB58-EA5D-4BA4-AE7E-719F5DE747AE}" presName="compositeNode" presStyleCnt="0">
        <dgm:presLayoutVars>
          <dgm:bulletEnabled val="1"/>
        </dgm:presLayoutVars>
      </dgm:prSet>
      <dgm:spPr/>
    </dgm:pt>
    <dgm:pt modelId="{2F02AB5D-8FB3-4A8B-923B-108F8AB45C6B}" type="pres">
      <dgm:prSet presAssocID="{6870FB58-EA5D-4BA4-AE7E-719F5DE747AE}" presName="bgRect" presStyleLbl="node1" presStyleIdx="1" presStyleCnt="3"/>
      <dgm:spPr/>
    </dgm:pt>
    <dgm:pt modelId="{E3D9E204-4DDD-4939-85BD-7FDAB9C02DED}" type="pres">
      <dgm:prSet presAssocID="{6870FB58-EA5D-4BA4-AE7E-719F5DE747AE}" presName="parentNode" presStyleLbl="node1" presStyleIdx="1" presStyleCnt="3">
        <dgm:presLayoutVars>
          <dgm:chMax val="0"/>
          <dgm:bulletEnabled val="1"/>
        </dgm:presLayoutVars>
      </dgm:prSet>
      <dgm:spPr/>
    </dgm:pt>
    <dgm:pt modelId="{2136BC63-C249-4C16-A45C-A742208D1775}" type="pres">
      <dgm:prSet presAssocID="{6870FB58-EA5D-4BA4-AE7E-719F5DE747AE}" presName="childNode" presStyleLbl="node1" presStyleIdx="1" presStyleCnt="3">
        <dgm:presLayoutVars>
          <dgm:bulletEnabled val="1"/>
        </dgm:presLayoutVars>
      </dgm:prSet>
      <dgm:spPr/>
    </dgm:pt>
    <dgm:pt modelId="{E373630E-48E5-42B8-82AB-299C1BF734D7}" type="pres">
      <dgm:prSet presAssocID="{0CFB1ACA-D003-4599-A3DD-A293AB8CBC11}" presName="hSp" presStyleCnt="0"/>
      <dgm:spPr/>
    </dgm:pt>
    <dgm:pt modelId="{2DFA1E62-E7AA-4BE3-8522-9B408F270F33}" type="pres">
      <dgm:prSet presAssocID="{0CFB1ACA-D003-4599-A3DD-A293AB8CBC11}" presName="vProcSp" presStyleCnt="0"/>
      <dgm:spPr/>
    </dgm:pt>
    <dgm:pt modelId="{E104D60F-A9C3-4029-900B-452F1DF9FF8C}" type="pres">
      <dgm:prSet presAssocID="{0CFB1ACA-D003-4599-A3DD-A293AB8CBC11}" presName="vSp1" presStyleCnt="0"/>
      <dgm:spPr/>
    </dgm:pt>
    <dgm:pt modelId="{948381C7-77F3-4FEB-A05E-6CFDFA3C014C}" type="pres">
      <dgm:prSet presAssocID="{0CFB1ACA-D003-4599-A3DD-A293AB8CBC11}" presName="simulatedConn" presStyleLbl="solidFgAcc1" presStyleIdx="1" presStyleCnt="2"/>
      <dgm:spPr/>
    </dgm:pt>
    <dgm:pt modelId="{ABE2B829-D5A0-465F-8968-AEA7DDE5270B}" type="pres">
      <dgm:prSet presAssocID="{0CFB1ACA-D003-4599-A3DD-A293AB8CBC11}" presName="vSp2" presStyleCnt="0"/>
      <dgm:spPr/>
    </dgm:pt>
    <dgm:pt modelId="{CC846894-F1DC-41C3-B4BC-921F99413C48}" type="pres">
      <dgm:prSet presAssocID="{0CFB1ACA-D003-4599-A3DD-A293AB8CBC11}" presName="sibTrans" presStyleCnt="0"/>
      <dgm:spPr/>
    </dgm:pt>
    <dgm:pt modelId="{BC36E9EA-A9A0-4DFC-BDB2-A3444CAC495E}" type="pres">
      <dgm:prSet presAssocID="{5A87EF5F-FEBB-443B-BF6C-FB9C49E83B4A}" presName="compositeNode" presStyleCnt="0">
        <dgm:presLayoutVars>
          <dgm:bulletEnabled val="1"/>
        </dgm:presLayoutVars>
      </dgm:prSet>
      <dgm:spPr/>
    </dgm:pt>
    <dgm:pt modelId="{09BDBE73-7F6A-47BB-9C78-5E1A38A4C8DF}" type="pres">
      <dgm:prSet presAssocID="{5A87EF5F-FEBB-443B-BF6C-FB9C49E83B4A}" presName="bgRect" presStyleLbl="node1" presStyleIdx="2" presStyleCnt="3"/>
      <dgm:spPr/>
    </dgm:pt>
    <dgm:pt modelId="{2F73C7A5-F0FA-4F80-ACA2-7C78449D6A4A}" type="pres">
      <dgm:prSet presAssocID="{5A87EF5F-FEBB-443B-BF6C-FB9C49E83B4A}" presName="parentNode" presStyleLbl="node1" presStyleIdx="2" presStyleCnt="3">
        <dgm:presLayoutVars>
          <dgm:chMax val="0"/>
          <dgm:bulletEnabled val="1"/>
        </dgm:presLayoutVars>
      </dgm:prSet>
      <dgm:spPr/>
    </dgm:pt>
    <dgm:pt modelId="{73DA285E-BC28-45B5-936F-4456289CB53C}" type="pres">
      <dgm:prSet presAssocID="{5A87EF5F-FEBB-443B-BF6C-FB9C49E83B4A}" presName="childNode" presStyleLbl="node1" presStyleIdx="2" presStyleCnt="3">
        <dgm:presLayoutVars>
          <dgm:bulletEnabled val="1"/>
        </dgm:presLayoutVars>
      </dgm:prSet>
      <dgm:spPr/>
    </dgm:pt>
  </dgm:ptLst>
  <dgm:cxnLst>
    <dgm:cxn modelId="{44B9A726-799C-4A12-A231-366EB03DECBD}" srcId="{6870FB58-EA5D-4BA4-AE7E-719F5DE747AE}" destId="{5E025B3F-90FC-4CAC-9A45-032779624D9D}" srcOrd="0" destOrd="0" parTransId="{F08D78E0-9B13-4CA5-B06E-E15CE7107911}" sibTransId="{36BF9E7C-85CC-48E7-BD0A-4A5FD755BB61}"/>
    <dgm:cxn modelId="{4023FB5A-9E04-4428-A5A2-33E632F8F209}" type="presOf" srcId="{E37143D2-8712-4218-98CF-02725FD86CFC}" destId="{BFE5C8F9-2244-4537-A893-AEE0E7C94084}" srcOrd="0" destOrd="0" presId="urn:microsoft.com/office/officeart/2005/8/layout/hProcess7"/>
    <dgm:cxn modelId="{E64B6D03-00A7-47C5-9376-1AAB142D0832}" type="presOf" srcId="{A8971B8C-F1DB-44D7-901F-3EA45EEE1F9C}" destId="{C5927B02-D713-4B02-86F0-91FF43E20076}" srcOrd="0" destOrd="0" presId="urn:microsoft.com/office/officeart/2005/8/layout/hProcess7"/>
    <dgm:cxn modelId="{9B445054-8D63-4C52-BC76-C1D3B01127BA}" srcId="{5A87EF5F-FEBB-443B-BF6C-FB9C49E83B4A}" destId="{8857C8B5-1654-4779-9897-CFFBD31B535B}" srcOrd="0" destOrd="0" parTransId="{6BA4477F-30E7-4F30-A31C-8AFAA4FE0F46}" sibTransId="{1C752FBA-CA95-4864-AA1E-769D4E255321}"/>
    <dgm:cxn modelId="{4A3C429A-F8D3-49B9-AE3F-5FF5B2AFDF56}" srcId="{9DFEA820-9674-40BF-B13E-A1D2860B09D0}" destId="{5A87EF5F-FEBB-443B-BF6C-FB9C49E83B4A}" srcOrd="2" destOrd="0" parTransId="{1DB17CD4-3476-4547-A225-2FC703BC299A}" sibTransId="{776E3A45-BA7D-4427-8D9A-A2EAFD32C9C1}"/>
    <dgm:cxn modelId="{9CFFB989-061F-43E4-986D-F52974AB27A3}" srcId="{9DFEA820-9674-40BF-B13E-A1D2860B09D0}" destId="{E37143D2-8712-4218-98CF-02725FD86CFC}" srcOrd="0" destOrd="0" parTransId="{051233E2-DC77-4561-A14C-E55A13D32323}" sibTransId="{EF2F7999-C8A3-4D90-AECC-D8FF43537E6E}"/>
    <dgm:cxn modelId="{02F686D7-D8D5-4A2D-A4E6-BE2EC13B6AFA}" type="presOf" srcId="{6870FB58-EA5D-4BA4-AE7E-719F5DE747AE}" destId="{2F02AB5D-8FB3-4A8B-923B-108F8AB45C6B}" srcOrd="0" destOrd="0" presId="urn:microsoft.com/office/officeart/2005/8/layout/hProcess7"/>
    <dgm:cxn modelId="{308633F7-8303-4942-BD7E-E758D3135260}" type="presOf" srcId="{6870FB58-EA5D-4BA4-AE7E-719F5DE747AE}" destId="{E3D9E204-4DDD-4939-85BD-7FDAB9C02DED}" srcOrd="1" destOrd="0" presId="urn:microsoft.com/office/officeart/2005/8/layout/hProcess7"/>
    <dgm:cxn modelId="{400FFB66-DAEE-4CC4-8C85-391520448CA3}" type="presOf" srcId="{9DFEA820-9674-40BF-B13E-A1D2860B09D0}" destId="{72755E06-527F-4828-93F2-976708DABAC7}" srcOrd="0" destOrd="0" presId="urn:microsoft.com/office/officeart/2005/8/layout/hProcess7"/>
    <dgm:cxn modelId="{00FCB7D2-5B97-4B65-8B86-1F86FAF67CF7}" type="presOf" srcId="{5E025B3F-90FC-4CAC-9A45-032779624D9D}" destId="{2136BC63-C249-4C16-A45C-A742208D1775}" srcOrd="0" destOrd="0" presId="urn:microsoft.com/office/officeart/2005/8/layout/hProcess7"/>
    <dgm:cxn modelId="{2C259A77-B2F9-44B3-AB2F-25E3EAF333E8}" type="presOf" srcId="{5A87EF5F-FEBB-443B-BF6C-FB9C49E83B4A}" destId="{2F73C7A5-F0FA-4F80-ACA2-7C78449D6A4A}" srcOrd="1" destOrd="0" presId="urn:microsoft.com/office/officeart/2005/8/layout/hProcess7"/>
    <dgm:cxn modelId="{7E70B481-4428-47D4-9FE8-DEE0BF0E2A07}" type="presOf" srcId="{5A87EF5F-FEBB-443B-BF6C-FB9C49E83B4A}" destId="{09BDBE73-7F6A-47BB-9C78-5E1A38A4C8DF}" srcOrd="0" destOrd="0" presId="urn:microsoft.com/office/officeart/2005/8/layout/hProcess7"/>
    <dgm:cxn modelId="{6A29DD1F-18C9-4992-B27E-DC00BFB33691}" srcId="{9DFEA820-9674-40BF-B13E-A1D2860B09D0}" destId="{6870FB58-EA5D-4BA4-AE7E-719F5DE747AE}" srcOrd="1" destOrd="0" parTransId="{2159AECC-1361-4FAA-8BCC-5DF3280114FA}" sibTransId="{0CFB1ACA-D003-4599-A3DD-A293AB8CBC11}"/>
    <dgm:cxn modelId="{F80E5CC7-0D52-4F7C-999E-8F6652E677A5}" type="presOf" srcId="{8857C8B5-1654-4779-9897-CFFBD31B535B}" destId="{73DA285E-BC28-45B5-936F-4456289CB53C}" srcOrd="0" destOrd="0" presId="urn:microsoft.com/office/officeart/2005/8/layout/hProcess7"/>
    <dgm:cxn modelId="{29C254A0-7467-45F3-9C98-A0B2838FEA87}" srcId="{E37143D2-8712-4218-98CF-02725FD86CFC}" destId="{A8971B8C-F1DB-44D7-901F-3EA45EEE1F9C}" srcOrd="0" destOrd="0" parTransId="{07AB73E5-46C7-4D26-B317-BDCBF0145F4D}" sibTransId="{DA3E2A74-389E-4358-AE2B-E571E4D25E23}"/>
    <dgm:cxn modelId="{8636F342-9F81-448A-9B81-6D9FF01CD222}" type="presOf" srcId="{E37143D2-8712-4218-98CF-02725FD86CFC}" destId="{2E2755AA-1A7D-43E3-BADA-583696D1BB11}" srcOrd="1" destOrd="0" presId="urn:microsoft.com/office/officeart/2005/8/layout/hProcess7"/>
    <dgm:cxn modelId="{5D6943A4-3CF4-466B-92AC-176F478A01FE}" type="presParOf" srcId="{72755E06-527F-4828-93F2-976708DABAC7}" destId="{2E3C2A70-F537-4C21-9D91-F03C4AEC274E}" srcOrd="0" destOrd="0" presId="urn:microsoft.com/office/officeart/2005/8/layout/hProcess7"/>
    <dgm:cxn modelId="{7CA3C815-ABE5-4A96-834F-77FB8BFACF35}" type="presParOf" srcId="{2E3C2A70-F537-4C21-9D91-F03C4AEC274E}" destId="{BFE5C8F9-2244-4537-A893-AEE0E7C94084}" srcOrd="0" destOrd="0" presId="urn:microsoft.com/office/officeart/2005/8/layout/hProcess7"/>
    <dgm:cxn modelId="{01BABEED-8EA4-48DD-954E-A2AA0EE1BD6D}" type="presParOf" srcId="{2E3C2A70-F537-4C21-9D91-F03C4AEC274E}" destId="{2E2755AA-1A7D-43E3-BADA-583696D1BB11}" srcOrd="1" destOrd="0" presId="urn:microsoft.com/office/officeart/2005/8/layout/hProcess7"/>
    <dgm:cxn modelId="{A4EA28FB-7026-4ECD-A82A-B450AA2E1110}" type="presParOf" srcId="{2E3C2A70-F537-4C21-9D91-F03C4AEC274E}" destId="{C5927B02-D713-4B02-86F0-91FF43E20076}" srcOrd="2" destOrd="0" presId="urn:microsoft.com/office/officeart/2005/8/layout/hProcess7"/>
    <dgm:cxn modelId="{0EA428BC-7CA9-4047-A3A7-11A806203A23}" type="presParOf" srcId="{72755E06-527F-4828-93F2-976708DABAC7}" destId="{FA72E2F4-BDCD-4224-B95A-11889B0D7D3C}" srcOrd="1" destOrd="0" presId="urn:microsoft.com/office/officeart/2005/8/layout/hProcess7"/>
    <dgm:cxn modelId="{582208E8-B551-4ACF-92FF-11289C23EE21}" type="presParOf" srcId="{72755E06-527F-4828-93F2-976708DABAC7}" destId="{62472C02-197F-4705-A202-6316F1BC2009}" srcOrd="2" destOrd="0" presId="urn:microsoft.com/office/officeart/2005/8/layout/hProcess7"/>
    <dgm:cxn modelId="{6B5397E9-CD9D-4CBE-875A-C71785D3BEBD}" type="presParOf" srcId="{62472C02-197F-4705-A202-6316F1BC2009}" destId="{C304FEB0-A6E8-4622-B152-43A08A64EE62}" srcOrd="0" destOrd="0" presId="urn:microsoft.com/office/officeart/2005/8/layout/hProcess7"/>
    <dgm:cxn modelId="{9B069378-3AB2-4488-9E21-0BCC5D2DDA7E}" type="presParOf" srcId="{62472C02-197F-4705-A202-6316F1BC2009}" destId="{A60DB428-21C5-4119-879E-1963F4EC7564}" srcOrd="1" destOrd="0" presId="urn:microsoft.com/office/officeart/2005/8/layout/hProcess7"/>
    <dgm:cxn modelId="{8565EB58-3418-4C90-B6D9-C3B1D1D2F600}" type="presParOf" srcId="{62472C02-197F-4705-A202-6316F1BC2009}" destId="{E45221B1-A9A7-4EF9-9F12-08D6ACA01D75}" srcOrd="2" destOrd="0" presId="urn:microsoft.com/office/officeart/2005/8/layout/hProcess7"/>
    <dgm:cxn modelId="{7C847B00-7988-4E27-8E45-485AC7046C0F}" type="presParOf" srcId="{72755E06-527F-4828-93F2-976708DABAC7}" destId="{737ED8FA-B4B9-403D-AE4F-BEEACAFB3D68}" srcOrd="3" destOrd="0" presId="urn:microsoft.com/office/officeart/2005/8/layout/hProcess7"/>
    <dgm:cxn modelId="{A42834D0-66BD-46D6-B934-6110394374C5}" type="presParOf" srcId="{72755E06-527F-4828-93F2-976708DABAC7}" destId="{73176859-5C49-4E07-B01B-7CDCA1909DD3}" srcOrd="4" destOrd="0" presId="urn:microsoft.com/office/officeart/2005/8/layout/hProcess7"/>
    <dgm:cxn modelId="{8D93F635-AB8E-40BC-BDE1-D29D50DD4426}" type="presParOf" srcId="{73176859-5C49-4E07-B01B-7CDCA1909DD3}" destId="{2F02AB5D-8FB3-4A8B-923B-108F8AB45C6B}" srcOrd="0" destOrd="0" presId="urn:microsoft.com/office/officeart/2005/8/layout/hProcess7"/>
    <dgm:cxn modelId="{DBE77F74-6D5A-410E-9055-1157B0ED69BB}" type="presParOf" srcId="{73176859-5C49-4E07-B01B-7CDCA1909DD3}" destId="{E3D9E204-4DDD-4939-85BD-7FDAB9C02DED}" srcOrd="1" destOrd="0" presId="urn:microsoft.com/office/officeart/2005/8/layout/hProcess7"/>
    <dgm:cxn modelId="{64CDD3EE-7C6C-4EB1-8F57-E45A09B9895B}" type="presParOf" srcId="{73176859-5C49-4E07-B01B-7CDCA1909DD3}" destId="{2136BC63-C249-4C16-A45C-A742208D1775}" srcOrd="2" destOrd="0" presId="urn:microsoft.com/office/officeart/2005/8/layout/hProcess7"/>
    <dgm:cxn modelId="{11332335-B42A-4A02-B1BD-4AFC251DB729}" type="presParOf" srcId="{72755E06-527F-4828-93F2-976708DABAC7}" destId="{E373630E-48E5-42B8-82AB-299C1BF734D7}" srcOrd="5" destOrd="0" presId="urn:microsoft.com/office/officeart/2005/8/layout/hProcess7"/>
    <dgm:cxn modelId="{83468229-9A86-4EAD-8DF7-5B7B4D256214}" type="presParOf" srcId="{72755E06-527F-4828-93F2-976708DABAC7}" destId="{2DFA1E62-E7AA-4BE3-8522-9B408F270F33}" srcOrd="6" destOrd="0" presId="urn:microsoft.com/office/officeart/2005/8/layout/hProcess7"/>
    <dgm:cxn modelId="{2E3AEFB4-989F-47A9-AB69-30FC54249B6E}" type="presParOf" srcId="{2DFA1E62-E7AA-4BE3-8522-9B408F270F33}" destId="{E104D60F-A9C3-4029-900B-452F1DF9FF8C}" srcOrd="0" destOrd="0" presId="urn:microsoft.com/office/officeart/2005/8/layout/hProcess7"/>
    <dgm:cxn modelId="{67887F2A-09D5-4D2E-A6AB-61D81E81142F}" type="presParOf" srcId="{2DFA1E62-E7AA-4BE3-8522-9B408F270F33}" destId="{948381C7-77F3-4FEB-A05E-6CFDFA3C014C}" srcOrd="1" destOrd="0" presId="urn:microsoft.com/office/officeart/2005/8/layout/hProcess7"/>
    <dgm:cxn modelId="{CE9B7FC8-957D-493C-A4DD-192A2108BEE2}" type="presParOf" srcId="{2DFA1E62-E7AA-4BE3-8522-9B408F270F33}" destId="{ABE2B829-D5A0-465F-8968-AEA7DDE5270B}" srcOrd="2" destOrd="0" presId="urn:microsoft.com/office/officeart/2005/8/layout/hProcess7"/>
    <dgm:cxn modelId="{B924CE4D-9CA2-419B-8E64-FD524A4C196C}" type="presParOf" srcId="{72755E06-527F-4828-93F2-976708DABAC7}" destId="{CC846894-F1DC-41C3-B4BC-921F99413C48}" srcOrd="7" destOrd="0" presId="urn:microsoft.com/office/officeart/2005/8/layout/hProcess7"/>
    <dgm:cxn modelId="{68F3E5E4-6F8A-4620-A836-7EB3242C444B}" type="presParOf" srcId="{72755E06-527F-4828-93F2-976708DABAC7}" destId="{BC36E9EA-A9A0-4DFC-BDB2-A3444CAC495E}" srcOrd="8" destOrd="0" presId="urn:microsoft.com/office/officeart/2005/8/layout/hProcess7"/>
    <dgm:cxn modelId="{EA310148-DAB7-45C5-80C2-D6A2C9C82006}" type="presParOf" srcId="{BC36E9EA-A9A0-4DFC-BDB2-A3444CAC495E}" destId="{09BDBE73-7F6A-47BB-9C78-5E1A38A4C8DF}" srcOrd="0" destOrd="0" presId="urn:microsoft.com/office/officeart/2005/8/layout/hProcess7"/>
    <dgm:cxn modelId="{B1A86376-FD90-437B-BD58-C309EDFB466B}" type="presParOf" srcId="{BC36E9EA-A9A0-4DFC-BDB2-A3444CAC495E}" destId="{2F73C7A5-F0FA-4F80-ACA2-7C78449D6A4A}" srcOrd="1" destOrd="0" presId="urn:microsoft.com/office/officeart/2005/8/layout/hProcess7"/>
    <dgm:cxn modelId="{51CA7C99-3A7B-4A7A-87F1-02BD59C7F0E9}" type="presParOf" srcId="{BC36E9EA-A9A0-4DFC-BDB2-A3444CAC495E}" destId="{73DA285E-BC28-45B5-936F-4456289CB53C}"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E5C8F9-2244-4537-A893-AEE0E7C94084}">
      <dsp:nvSpPr>
        <dsp:cNvPr id="0" name=""/>
        <dsp:cNvSpPr/>
      </dsp:nvSpPr>
      <dsp:spPr>
        <a:xfrm>
          <a:off x="490" y="909111"/>
          <a:ext cx="2110929" cy="2533115"/>
        </a:xfrm>
        <a:prstGeom prst="roundRect">
          <a:avLst>
            <a:gd name="adj" fmla="val 5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0" tIns="85725" rIns="111125" bIns="0" numCol="1" spcCol="1270" anchor="t" anchorCtr="0">
          <a:noAutofit/>
        </a:bodyPr>
        <a:lstStyle/>
        <a:p>
          <a:pPr lvl="0" algn="r" defTabSz="1111250">
            <a:lnSpc>
              <a:spcPct val="90000"/>
            </a:lnSpc>
            <a:spcBef>
              <a:spcPct val="0"/>
            </a:spcBef>
            <a:spcAft>
              <a:spcPct val="35000"/>
            </a:spcAft>
          </a:pPr>
          <a:endParaRPr lang="en-US" sz="2500" kern="1200"/>
        </a:p>
      </dsp:txBody>
      <dsp:txXfrm rot="16200000">
        <a:off x="-826993" y="1736595"/>
        <a:ext cx="2077155" cy="422185"/>
      </dsp:txXfrm>
    </dsp:sp>
    <dsp:sp modelId="{C5927B02-D713-4B02-86F0-91FF43E20076}">
      <dsp:nvSpPr>
        <dsp:cNvPr id="0" name=""/>
        <dsp:cNvSpPr/>
      </dsp:nvSpPr>
      <dsp:spPr>
        <a:xfrm>
          <a:off x="422676" y="909111"/>
          <a:ext cx="1572642" cy="2533115"/>
        </a:xfrm>
        <a:prstGeom prst="rect">
          <a:avLst/>
        </a:prstGeom>
        <a:noFill/>
        <a:ln>
          <a:noFill/>
        </a:ln>
        <a:effectLst/>
        <a:scene3d>
          <a:camera prst="orthographicFront">
            <a:rot lat="0" lon="0" rev="0"/>
          </a:camera>
          <a:lightRig rig="contrasting" dir="t">
            <a:rot lat="0" lon="0" rev="1200000"/>
          </a:lightRig>
        </a:scene3d>
        <a:sp3d/>
      </dsp:spPr>
      <dsp:style>
        <a:lnRef idx="0">
          <a:scrgbClr r="0" g="0" b="0"/>
        </a:lnRef>
        <a:fillRef idx="1">
          <a:scrgbClr r="0" g="0" b="0"/>
        </a:fillRef>
        <a:effectRef idx="2">
          <a:scrgbClr r="0" g="0" b="0"/>
        </a:effectRef>
        <a:fontRef idx="minor">
          <a:schemeClr val="lt1"/>
        </a:fontRef>
      </dsp:style>
      <dsp:txBody>
        <a:bodyPr spcFirstLastPara="0" vert="horz" wrap="square" lIns="0" tIns="174879" rIns="0" bIns="0" numCol="1" spcCol="1270" anchor="t" anchorCtr="0">
          <a:noAutofit/>
        </a:bodyPr>
        <a:lstStyle/>
        <a:p>
          <a:pPr lvl="0" algn="l" defTabSz="2266950">
            <a:lnSpc>
              <a:spcPct val="90000"/>
            </a:lnSpc>
            <a:spcBef>
              <a:spcPct val="0"/>
            </a:spcBef>
            <a:spcAft>
              <a:spcPct val="35000"/>
            </a:spcAft>
          </a:pPr>
          <a:endParaRPr lang="en-US" sz="5100" kern="1200"/>
        </a:p>
      </dsp:txBody>
      <dsp:txXfrm>
        <a:off x="422676" y="909111"/>
        <a:ext cx="1572642" cy="2533115"/>
      </dsp:txXfrm>
    </dsp:sp>
    <dsp:sp modelId="{2F02AB5D-8FB3-4A8B-923B-108F8AB45C6B}">
      <dsp:nvSpPr>
        <dsp:cNvPr id="0" name=""/>
        <dsp:cNvSpPr/>
      </dsp:nvSpPr>
      <dsp:spPr>
        <a:xfrm>
          <a:off x="2185303" y="909111"/>
          <a:ext cx="2110929" cy="2533115"/>
        </a:xfrm>
        <a:prstGeom prst="roundRect">
          <a:avLst>
            <a:gd name="adj" fmla="val 5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0" tIns="85725" rIns="111125" bIns="0" numCol="1" spcCol="1270" anchor="t" anchorCtr="0">
          <a:noAutofit/>
        </a:bodyPr>
        <a:lstStyle/>
        <a:p>
          <a:pPr lvl="0" algn="r" defTabSz="1111250">
            <a:lnSpc>
              <a:spcPct val="90000"/>
            </a:lnSpc>
            <a:spcBef>
              <a:spcPct val="0"/>
            </a:spcBef>
            <a:spcAft>
              <a:spcPct val="35000"/>
            </a:spcAft>
          </a:pPr>
          <a:endParaRPr lang="en-US" sz="2500" kern="1200"/>
        </a:p>
      </dsp:txBody>
      <dsp:txXfrm rot="16200000">
        <a:off x="1357818" y="1736595"/>
        <a:ext cx="2077155" cy="422185"/>
      </dsp:txXfrm>
    </dsp:sp>
    <dsp:sp modelId="{A60DB428-21C5-4119-879E-1963F4EC7564}">
      <dsp:nvSpPr>
        <dsp:cNvPr id="0" name=""/>
        <dsp:cNvSpPr/>
      </dsp:nvSpPr>
      <dsp:spPr>
        <a:xfrm rot="5400000">
          <a:off x="2009905" y="2920230"/>
          <a:ext cx="371903" cy="316639"/>
        </a:xfrm>
        <a:prstGeom prst="flowChartExtra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2136BC63-C249-4C16-A45C-A742208D1775}">
      <dsp:nvSpPr>
        <dsp:cNvPr id="0" name=""/>
        <dsp:cNvSpPr/>
      </dsp:nvSpPr>
      <dsp:spPr>
        <a:xfrm>
          <a:off x="2607489" y="909111"/>
          <a:ext cx="1572642" cy="2533115"/>
        </a:xfrm>
        <a:prstGeom prst="rect">
          <a:avLst/>
        </a:prstGeom>
        <a:noFill/>
        <a:ln>
          <a:noFill/>
        </a:ln>
        <a:effectLst/>
        <a:scene3d>
          <a:camera prst="orthographicFront">
            <a:rot lat="0" lon="0" rev="0"/>
          </a:camera>
          <a:lightRig rig="contrasting" dir="t">
            <a:rot lat="0" lon="0" rev="1200000"/>
          </a:lightRig>
        </a:scene3d>
        <a:sp3d/>
      </dsp:spPr>
      <dsp:style>
        <a:lnRef idx="0">
          <a:scrgbClr r="0" g="0" b="0"/>
        </a:lnRef>
        <a:fillRef idx="1">
          <a:scrgbClr r="0" g="0" b="0"/>
        </a:fillRef>
        <a:effectRef idx="2">
          <a:scrgbClr r="0" g="0" b="0"/>
        </a:effectRef>
        <a:fontRef idx="minor">
          <a:schemeClr val="lt1"/>
        </a:fontRef>
      </dsp:style>
      <dsp:txBody>
        <a:bodyPr spcFirstLastPara="0" vert="horz" wrap="square" lIns="0" tIns="174879" rIns="0" bIns="0" numCol="1" spcCol="1270" anchor="t" anchorCtr="0">
          <a:noAutofit/>
        </a:bodyPr>
        <a:lstStyle/>
        <a:p>
          <a:pPr lvl="0" algn="l" defTabSz="2266950">
            <a:lnSpc>
              <a:spcPct val="90000"/>
            </a:lnSpc>
            <a:spcBef>
              <a:spcPct val="0"/>
            </a:spcBef>
            <a:spcAft>
              <a:spcPct val="35000"/>
            </a:spcAft>
          </a:pPr>
          <a:endParaRPr lang="en-US" sz="5100" kern="1200"/>
        </a:p>
      </dsp:txBody>
      <dsp:txXfrm>
        <a:off x="2607489" y="909111"/>
        <a:ext cx="1572642" cy="2533115"/>
      </dsp:txXfrm>
    </dsp:sp>
    <dsp:sp modelId="{09BDBE73-7F6A-47BB-9C78-5E1A38A4C8DF}">
      <dsp:nvSpPr>
        <dsp:cNvPr id="0" name=""/>
        <dsp:cNvSpPr/>
      </dsp:nvSpPr>
      <dsp:spPr>
        <a:xfrm>
          <a:off x="4370115" y="909111"/>
          <a:ext cx="2110929" cy="2533115"/>
        </a:xfrm>
        <a:prstGeom prst="roundRect">
          <a:avLst>
            <a:gd name="adj" fmla="val 5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0" tIns="85725" rIns="111125" bIns="0" numCol="1" spcCol="1270" anchor="t" anchorCtr="0">
          <a:noAutofit/>
        </a:bodyPr>
        <a:lstStyle/>
        <a:p>
          <a:pPr lvl="0" algn="r" defTabSz="1111250">
            <a:lnSpc>
              <a:spcPct val="90000"/>
            </a:lnSpc>
            <a:spcBef>
              <a:spcPct val="0"/>
            </a:spcBef>
            <a:spcAft>
              <a:spcPct val="35000"/>
            </a:spcAft>
          </a:pPr>
          <a:endParaRPr lang="en-US" sz="2500" kern="1200"/>
        </a:p>
      </dsp:txBody>
      <dsp:txXfrm rot="16200000">
        <a:off x="3542630" y="1736595"/>
        <a:ext cx="2077155" cy="422185"/>
      </dsp:txXfrm>
    </dsp:sp>
    <dsp:sp modelId="{948381C7-77F3-4FEB-A05E-6CFDFA3C014C}">
      <dsp:nvSpPr>
        <dsp:cNvPr id="0" name=""/>
        <dsp:cNvSpPr/>
      </dsp:nvSpPr>
      <dsp:spPr>
        <a:xfrm rot="5400000">
          <a:off x="4194718" y="2920230"/>
          <a:ext cx="371903" cy="316639"/>
        </a:xfrm>
        <a:prstGeom prst="flowChartExtra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73DA285E-BC28-45B5-936F-4456289CB53C}">
      <dsp:nvSpPr>
        <dsp:cNvPr id="0" name=""/>
        <dsp:cNvSpPr/>
      </dsp:nvSpPr>
      <dsp:spPr>
        <a:xfrm>
          <a:off x="4792301" y="909111"/>
          <a:ext cx="1572642" cy="2533115"/>
        </a:xfrm>
        <a:prstGeom prst="rect">
          <a:avLst/>
        </a:prstGeom>
        <a:noFill/>
        <a:ln>
          <a:noFill/>
        </a:ln>
        <a:effectLst/>
        <a:scene3d>
          <a:camera prst="orthographicFront">
            <a:rot lat="0" lon="0" rev="0"/>
          </a:camera>
          <a:lightRig rig="contrasting" dir="t">
            <a:rot lat="0" lon="0" rev="1200000"/>
          </a:lightRig>
        </a:scene3d>
        <a:sp3d/>
      </dsp:spPr>
      <dsp:style>
        <a:lnRef idx="0">
          <a:scrgbClr r="0" g="0" b="0"/>
        </a:lnRef>
        <a:fillRef idx="1">
          <a:scrgbClr r="0" g="0" b="0"/>
        </a:fillRef>
        <a:effectRef idx="2">
          <a:scrgbClr r="0" g="0" b="0"/>
        </a:effectRef>
        <a:fontRef idx="minor">
          <a:schemeClr val="lt1"/>
        </a:fontRef>
      </dsp:style>
      <dsp:txBody>
        <a:bodyPr spcFirstLastPara="0" vert="horz" wrap="square" lIns="0" tIns="174879" rIns="0" bIns="0" numCol="1" spcCol="1270" anchor="t" anchorCtr="0">
          <a:noAutofit/>
        </a:bodyPr>
        <a:lstStyle/>
        <a:p>
          <a:pPr lvl="0" algn="l" defTabSz="2266950">
            <a:lnSpc>
              <a:spcPct val="90000"/>
            </a:lnSpc>
            <a:spcBef>
              <a:spcPct val="0"/>
            </a:spcBef>
            <a:spcAft>
              <a:spcPct val="35000"/>
            </a:spcAft>
          </a:pPr>
          <a:endParaRPr lang="en-US" sz="5100" kern="1200"/>
        </a:p>
      </dsp:txBody>
      <dsp:txXfrm>
        <a:off x="4792301" y="909111"/>
        <a:ext cx="1572642" cy="253311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70E5473-F27E-4909-9C5D-79E45FE89684}" type="datetimeFigureOut">
              <a:rPr lang="en-US" smtClean="0"/>
              <a:t>5/5/2018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BFC5D4D-0305-4DFA-BC38-1049F8B0EA3D}" type="slidenum">
              <a:rPr lang="en-US" smtClean="0"/>
              <a:t>‹#›</a:t>
            </a:fld>
            <a:endParaRPr lang="en-US"/>
          </a:p>
        </p:txBody>
      </p:sp>
    </p:spTree>
    <p:extLst>
      <p:ext uri="{BB962C8B-B14F-4D97-AF65-F5344CB8AC3E}">
        <p14:creationId xmlns:p14="http://schemas.microsoft.com/office/powerpoint/2010/main" val="127249093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057650" y="190500"/>
            <a:ext cx="4457700" cy="3319463"/>
          </a:xfrm>
          <a:noFill/>
        </p:spPr>
        <p:txBody>
          <a:bodyPr anchor="b"/>
          <a:lstStyle>
            <a:lvl1pPr algn="ctr">
              <a:defRPr sz="6000">
                <a:effectLst>
                  <a:outerShdw blurRad="76200" dist="50800" dir="4560000" algn="tl" rotWithShape="0">
                    <a:prstClr val="black">
                      <a:alpha val="92000"/>
                    </a:prstClr>
                  </a:outerShdw>
                </a:effectLs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84700" y="4452938"/>
            <a:ext cx="42164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80E6B7E-973A-49FB-925A-9CD46EC2908F}"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93D067-7013-4F49-BC1B-E4C47E5E07F2}" type="slidenum">
              <a:rPr lang="en-US" smtClean="0"/>
              <a:t>‹#›</a:t>
            </a:fld>
            <a:endParaRPr lang="en-US"/>
          </a:p>
        </p:txBody>
      </p:sp>
    </p:spTree>
    <p:extLst>
      <p:ext uri="{BB962C8B-B14F-4D97-AF65-F5344CB8AC3E}">
        <p14:creationId xmlns:p14="http://schemas.microsoft.com/office/powerpoint/2010/main" val="925481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0E6B7E-973A-49FB-925A-9CD46EC2908F}"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93D067-7013-4F49-BC1B-E4C47E5E07F2}" type="slidenum">
              <a:rPr lang="en-US" smtClean="0"/>
              <a:t>‹#›</a:t>
            </a:fld>
            <a:endParaRPr lang="en-US"/>
          </a:p>
        </p:txBody>
      </p:sp>
    </p:spTree>
    <p:extLst>
      <p:ext uri="{BB962C8B-B14F-4D97-AF65-F5344CB8AC3E}">
        <p14:creationId xmlns:p14="http://schemas.microsoft.com/office/powerpoint/2010/main" val="2240558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0E6B7E-973A-49FB-925A-9CD46EC2908F}"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93D067-7013-4F49-BC1B-E4C47E5E07F2}" type="slidenum">
              <a:rPr lang="en-US" smtClean="0"/>
              <a:t>‹#›</a:t>
            </a:fld>
            <a:endParaRPr lang="en-US"/>
          </a:p>
        </p:txBody>
      </p:sp>
    </p:spTree>
    <p:extLst>
      <p:ext uri="{BB962C8B-B14F-4D97-AF65-F5344CB8AC3E}">
        <p14:creationId xmlns:p14="http://schemas.microsoft.com/office/powerpoint/2010/main" val="2079221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0E6B7E-973A-49FB-925A-9CD46EC2908F}"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93D067-7013-4F49-BC1B-E4C47E5E07F2}" type="slidenum">
              <a:rPr lang="en-US" smtClean="0"/>
              <a:t>‹#›</a:t>
            </a:fld>
            <a:endParaRPr lang="en-US"/>
          </a:p>
        </p:txBody>
      </p:sp>
    </p:spTree>
    <p:extLst>
      <p:ext uri="{BB962C8B-B14F-4D97-AF65-F5344CB8AC3E}">
        <p14:creationId xmlns:p14="http://schemas.microsoft.com/office/powerpoint/2010/main" val="2072423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0E6B7E-973A-49FB-925A-9CD46EC2908F}"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93D067-7013-4F49-BC1B-E4C47E5E07F2}" type="slidenum">
              <a:rPr lang="en-US" smtClean="0"/>
              <a:t>‹#›</a:t>
            </a:fld>
            <a:endParaRPr lang="en-US"/>
          </a:p>
        </p:txBody>
      </p:sp>
    </p:spTree>
    <p:extLst>
      <p:ext uri="{BB962C8B-B14F-4D97-AF65-F5344CB8AC3E}">
        <p14:creationId xmlns:p14="http://schemas.microsoft.com/office/powerpoint/2010/main" val="2793021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80E6B7E-973A-49FB-925A-9CD46EC2908F}" type="datetimeFigureOut">
              <a:rPr lang="en-US" smtClean="0"/>
              <a:t>5/5/2018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93D067-7013-4F49-BC1B-E4C47E5E07F2}" type="slidenum">
              <a:rPr lang="en-US" smtClean="0"/>
              <a:t>‹#›</a:t>
            </a:fld>
            <a:endParaRPr lang="en-US"/>
          </a:p>
        </p:txBody>
      </p:sp>
    </p:spTree>
    <p:extLst>
      <p:ext uri="{BB962C8B-B14F-4D97-AF65-F5344CB8AC3E}">
        <p14:creationId xmlns:p14="http://schemas.microsoft.com/office/powerpoint/2010/main" val="2623908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80E6B7E-973A-49FB-925A-9CD46EC2908F}" type="datetimeFigureOut">
              <a:rPr lang="en-US" smtClean="0"/>
              <a:t>5/5/2018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93D067-7013-4F49-BC1B-E4C47E5E07F2}" type="slidenum">
              <a:rPr lang="en-US" smtClean="0"/>
              <a:t>‹#›</a:t>
            </a:fld>
            <a:endParaRPr lang="en-US"/>
          </a:p>
        </p:txBody>
      </p:sp>
    </p:spTree>
    <p:extLst>
      <p:ext uri="{BB962C8B-B14F-4D97-AF65-F5344CB8AC3E}">
        <p14:creationId xmlns:p14="http://schemas.microsoft.com/office/powerpoint/2010/main" val="2798634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80E6B7E-973A-49FB-925A-9CD46EC2908F}" type="datetimeFigureOut">
              <a:rPr lang="en-US" smtClean="0"/>
              <a:t>5/5/2018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93D067-7013-4F49-BC1B-E4C47E5E07F2}" type="slidenum">
              <a:rPr lang="en-US" smtClean="0"/>
              <a:t>‹#›</a:t>
            </a:fld>
            <a:endParaRPr lang="en-US"/>
          </a:p>
        </p:txBody>
      </p:sp>
    </p:spTree>
    <p:extLst>
      <p:ext uri="{BB962C8B-B14F-4D97-AF65-F5344CB8AC3E}">
        <p14:creationId xmlns:p14="http://schemas.microsoft.com/office/powerpoint/2010/main" val="3176356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0E6B7E-973A-49FB-925A-9CD46EC2908F}" type="datetimeFigureOut">
              <a:rPr lang="en-US" smtClean="0"/>
              <a:t>5/5/2018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93D067-7013-4F49-BC1B-E4C47E5E07F2}" type="slidenum">
              <a:rPr lang="en-US" smtClean="0"/>
              <a:t>‹#›</a:t>
            </a:fld>
            <a:endParaRPr lang="en-US"/>
          </a:p>
        </p:txBody>
      </p:sp>
    </p:spTree>
    <p:extLst>
      <p:ext uri="{BB962C8B-B14F-4D97-AF65-F5344CB8AC3E}">
        <p14:creationId xmlns:p14="http://schemas.microsoft.com/office/powerpoint/2010/main" val="943358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0E6B7E-973A-49FB-925A-9CD46EC2908F}" type="datetimeFigureOut">
              <a:rPr lang="en-US" smtClean="0"/>
              <a:t>5/5/2018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93D067-7013-4F49-BC1B-E4C47E5E07F2}" type="slidenum">
              <a:rPr lang="en-US" smtClean="0"/>
              <a:t>‹#›</a:t>
            </a:fld>
            <a:endParaRPr lang="en-US"/>
          </a:p>
        </p:txBody>
      </p:sp>
    </p:spTree>
    <p:extLst>
      <p:ext uri="{BB962C8B-B14F-4D97-AF65-F5344CB8AC3E}">
        <p14:creationId xmlns:p14="http://schemas.microsoft.com/office/powerpoint/2010/main" val="1927767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0E6B7E-973A-49FB-925A-9CD46EC2908F}" type="datetimeFigureOut">
              <a:rPr lang="en-US" smtClean="0"/>
              <a:t>5/5/2018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93D067-7013-4F49-BC1B-E4C47E5E07F2}" type="slidenum">
              <a:rPr lang="en-US" smtClean="0"/>
              <a:t>‹#›</a:t>
            </a:fld>
            <a:endParaRPr lang="en-US"/>
          </a:p>
        </p:txBody>
      </p:sp>
    </p:spTree>
    <p:extLst>
      <p:ext uri="{BB962C8B-B14F-4D97-AF65-F5344CB8AC3E}">
        <p14:creationId xmlns:p14="http://schemas.microsoft.com/office/powerpoint/2010/main" val="936388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12900" y="365126"/>
            <a:ext cx="6902450" cy="1325563"/>
          </a:xfrm>
          <a:prstGeom prst="rect">
            <a:avLst/>
          </a:prstGeom>
          <a:solidFill>
            <a:schemeClr val="bg1"/>
          </a:solidFill>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612900" y="1825625"/>
            <a:ext cx="690245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0E6B7E-973A-49FB-925A-9CD46EC2908F}" type="datetimeFigureOut">
              <a:rPr lang="en-US" smtClean="0"/>
              <a:t>5/5/2018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93D067-7013-4F49-BC1B-E4C47E5E07F2}" type="slidenum">
              <a:rPr lang="en-US" smtClean="0"/>
              <a:t>‹#›</a:t>
            </a:fld>
            <a:endParaRPr lang="en-US"/>
          </a:p>
        </p:txBody>
      </p:sp>
    </p:spTree>
    <p:extLst>
      <p:ext uri="{BB962C8B-B14F-4D97-AF65-F5344CB8AC3E}">
        <p14:creationId xmlns:p14="http://schemas.microsoft.com/office/powerpoint/2010/main" val="888660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b="0" kern="1200" cap="none" spc="0">
          <a:ln w="0">
            <a:solidFill>
              <a:schemeClr val="accent1"/>
            </a:solidFill>
          </a:ln>
          <a:solidFill>
            <a:schemeClr val="accent1"/>
          </a:solidFill>
          <a:effectLst>
            <a:outerShdw blurRad="50800" dist="38100" dir="5400000" algn="t" rotWithShape="0">
              <a:prstClr val="black">
                <a:alpha val="87000"/>
              </a:prst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20621" y="-607785"/>
            <a:ext cx="5783036" cy="3319463"/>
          </a:xfrm>
        </p:spPr>
        <p:txBody>
          <a:bodyPr/>
          <a:lstStyle/>
          <a:p>
            <a:r>
              <a:rPr lang="en-US" dirty="0"/>
              <a:t>Presentation Title</a:t>
            </a:r>
          </a:p>
        </p:txBody>
      </p:sp>
      <p:sp>
        <p:nvSpPr>
          <p:cNvPr id="3" name="Subtitle 2"/>
          <p:cNvSpPr>
            <a:spLocks noGrp="1"/>
          </p:cNvSpPr>
          <p:nvPr>
            <p:ph type="subTitle" idx="1"/>
          </p:nvPr>
        </p:nvSpPr>
        <p:spPr>
          <a:xfrm>
            <a:off x="4671785" y="2986995"/>
            <a:ext cx="4216400" cy="1655762"/>
          </a:xfrm>
        </p:spPr>
        <p:txBody>
          <a:bodyPr/>
          <a:lstStyle/>
          <a:p>
            <a:r>
              <a:rPr lang="en-US" dirty="0"/>
              <a:t>Your company informations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203452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4253" y="321583"/>
            <a:ext cx="6518729" cy="1325563"/>
          </a:xfrm>
        </p:spPr>
        <p:txBody>
          <a:bodyPr/>
          <a:lstStyle/>
          <a:p>
            <a:r>
              <a:rPr lang="en-US" dirty="0"/>
              <a:t>Presentation Title</a:t>
            </a:r>
          </a:p>
        </p:txBody>
      </p:sp>
      <p:sp>
        <p:nvSpPr>
          <p:cNvPr id="3" name="Content Placeholder 2"/>
          <p:cNvSpPr>
            <a:spLocks noGrp="1"/>
          </p:cNvSpPr>
          <p:nvPr>
            <p:ph idx="1"/>
          </p:nvPr>
        </p:nvSpPr>
        <p:spPr>
          <a:xfrm>
            <a:off x="2539999" y="1811110"/>
            <a:ext cx="6367236" cy="4351338"/>
          </a:xfrm>
        </p:spPr>
        <p:txBody>
          <a:bodyPr>
            <a:normAutofit fontScale="92500" lnSpcReduction="10000"/>
          </a:bodyPr>
          <a:lstStyle/>
          <a:p>
            <a:pPr marL="0" indent="0">
              <a:buNone/>
            </a:pPr>
            <a:r>
              <a:rPr lang="en-US" dirty="0"/>
              <a:t>"Lorem ipsum dolor sit amet, consectetur adipisicing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a:p>
            <a:pPr marL="0" indent="0">
              <a:buNone/>
            </a:pPr>
            <a:endParaRPr lang="en-US" dirty="0"/>
          </a:p>
          <a:p>
            <a:pPr marL="0" indent="0">
              <a:buNone/>
            </a:pPr>
            <a:endParaRPr lang="en-US" dirty="0"/>
          </a:p>
          <a:p>
            <a:pPr marL="0" indent="0">
              <a:buNone/>
            </a:pPr>
            <a:endParaRPr lang="en-US" dirty="0"/>
          </a:p>
          <a:p>
            <a:endParaRPr lang="en-US" dirty="0"/>
          </a:p>
          <a:p>
            <a:endParaRPr lang="en-US" dirty="0"/>
          </a:p>
          <a:p>
            <a:endParaRPr lang="en-US" sz="2000"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3594493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3814" y="128021"/>
            <a:ext cx="6902450" cy="1325563"/>
          </a:xfrm>
        </p:spPr>
        <p:txBody>
          <a:bodyPr/>
          <a:lstStyle/>
          <a:p>
            <a:r>
              <a:rPr lang="en-US" dirty="0"/>
              <a:t>Presentation Title</a:t>
            </a:r>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3967156711"/>
              </p:ext>
            </p:extLst>
          </p:nvPr>
        </p:nvGraphicFramePr>
        <p:xfrm>
          <a:off x="2454728" y="790803"/>
          <a:ext cx="6481536"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04407731"/>
      </p:ext>
    </p:extLst>
  </p:cSld>
  <p:clrMapOvr>
    <a:masterClrMapping/>
  </p:clrMapOvr>
</p:sld>
</file>

<file path=ppt/theme/theme1.xml><?xml version="1.0" encoding="utf-8"?>
<a:theme xmlns:a="http://schemas.openxmlformats.org/drawingml/2006/main" name="Office Them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TotalTime>
  <Words>87</Words>
  <Application>Microsoft Office PowerPoint</Application>
  <PresentationFormat>On-screen Show (4:3)</PresentationFormat>
  <Paragraphs>24</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Arial Black</vt:lpstr>
      <vt:lpstr>Calibri</vt:lpstr>
      <vt:lpstr>Office Theme</vt:lpstr>
      <vt:lpstr>Presentation Title</vt:lpstr>
      <vt:lpstr>Presentation Title</vt:lpstr>
      <vt:lpstr>Presentation Title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pptforschool.ru</dc:creator>
  <cp:lastModifiedBy>pptforschool.ru</cp:lastModifiedBy>
  <cp:revision>2</cp:revision>
  <dcterms:created xsi:type="dcterms:W3CDTF">2018-05-05T06:46:26Z</dcterms:created>
  <dcterms:modified xsi:type="dcterms:W3CDTF">2018-05-05T07:03:37Z</dcterms:modified>
</cp:coreProperties>
</file>