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1" r:id="rId2"/>
    <p:sldId id="272" r:id="rId3"/>
    <p:sldId id="273" r:id="rId4"/>
    <p:sldId id="275" r:id="rId5"/>
    <p:sldId id="277" r:id="rId6"/>
    <p:sldId id="276" r:id="rId7"/>
    <p:sldId id="269" r:id="rId8"/>
    <p:sldId id="261" r:id="rId9"/>
    <p:sldId id="262" r:id="rId10"/>
    <p:sldId id="278" r:id="rId11"/>
    <p:sldId id="279" r:id="rId12"/>
    <p:sldId id="263" r:id="rId13"/>
    <p:sldId id="264" r:id="rId14"/>
    <p:sldId id="265" r:id="rId15"/>
    <p:sldId id="266" r:id="rId16"/>
    <p:sldId id="267" r:id="rId17"/>
    <p:sldId id="27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0E9C0-DC92-4FD2-8E6F-B498BC44937E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D2082-B5BC-4200-9A38-45C52CD73304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04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7896E6-44B5-4F99-89B7-ED3665E2FF62}" type="datetimeFigureOut">
              <a:rPr lang="es-MX" smtClean="0"/>
              <a:pPr/>
              <a:t>02/05/2018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1DAC1-FC79-4DE2-A924-E26E0355FC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58952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Modal Verbs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Ability –</a:t>
            </a:r>
            <a:r>
              <a:rPr lang="en-US" sz="3200" i="1" dirty="0" smtClean="0"/>
              <a:t> </a:t>
            </a:r>
            <a:r>
              <a:rPr lang="en-US" sz="3200" dirty="0" smtClean="0"/>
              <a:t>to be able to, can</a:t>
            </a:r>
          </a:p>
          <a:p>
            <a:r>
              <a:rPr lang="en-US" sz="3200" dirty="0" smtClean="0"/>
              <a:t>Possibility - can, could, may, might</a:t>
            </a:r>
          </a:p>
          <a:p>
            <a:r>
              <a:rPr lang="en-US" sz="3200" dirty="0" smtClean="0"/>
              <a:t>Permission – can, may</a:t>
            </a:r>
          </a:p>
          <a:p>
            <a:r>
              <a:rPr lang="en-US" sz="3200" dirty="0" smtClean="0"/>
              <a:t>Request – can/could, will/would, may/might</a:t>
            </a:r>
          </a:p>
          <a:p>
            <a:r>
              <a:rPr lang="en-US" sz="3200" dirty="0" smtClean="0"/>
              <a:t>Obligation – have to, must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8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928992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Although </a:t>
            </a:r>
            <a:r>
              <a:rPr lang="en-US" dirty="0"/>
              <a:t>this married couple enjoyed their new fishing boat together, it was the husband who was behind the wheel operating the boat.</a:t>
            </a:r>
          </a:p>
          <a:p>
            <a:pPr marL="0" indent="0">
              <a:buNone/>
            </a:pPr>
            <a:r>
              <a:rPr lang="en-US" dirty="0" smtClean="0"/>
              <a:t>	He </a:t>
            </a:r>
            <a:r>
              <a:rPr lang="en-US" dirty="0"/>
              <a:t>was concerned about what might happen in an emergency. So one day out on the lake he said to his wife,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Please take the wheel, dear. Pretend that I am having a heart attack. You must get the boat safely to shore and dock it.”</a:t>
            </a:r>
          </a:p>
          <a:p>
            <a:pPr marL="0" indent="0">
              <a:buNone/>
            </a:pPr>
            <a:r>
              <a:rPr lang="en-US" dirty="0"/>
              <a:t>So she drove the boat to shore.</a:t>
            </a:r>
          </a:p>
          <a:p>
            <a:pPr marL="0" indent="0">
              <a:buNone/>
            </a:pPr>
            <a:r>
              <a:rPr lang="en-US" dirty="0" smtClean="0"/>
              <a:t>	Later </a:t>
            </a:r>
            <a:r>
              <a:rPr lang="en-US" dirty="0"/>
              <a:t>that evening, the wife walked into the living room where her husband was watching television. She sat down next to him, switched the TV channel, and said to him,</a:t>
            </a:r>
          </a:p>
          <a:p>
            <a:pPr marL="0" indent="0">
              <a:buNone/>
            </a:pPr>
            <a:r>
              <a:rPr lang="en-US" dirty="0"/>
              <a:t>“Please go into the kitchen, dear. Pretend I’m having a heart attack and set the table, cook dinner and wash the dishes.”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A wheel is a circular device that helps us control a vehicle.</a:t>
            </a:r>
          </a:p>
          <a:p>
            <a:r>
              <a:rPr lang="en-US" dirty="0" smtClean="0"/>
              <a:t>The </a:t>
            </a:r>
            <a:r>
              <a:rPr lang="en-US" dirty="0"/>
              <a:t>man in our jokes was operating the boat, that means he was controlling the functioning of the boat, he was running the boat.</a:t>
            </a:r>
          </a:p>
          <a:p>
            <a:r>
              <a:rPr lang="en-US" dirty="0" smtClean="0"/>
              <a:t>To </a:t>
            </a:r>
            <a:r>
              <a:rPr lang="en-US" dirty="0"/>
              <a:t>be concerned means to be worried.</a:t>
            </a:r>
          </a:p>
          <a:p>
            <a:r>
              <a:rPr lang="en-US" dirty="0" smtClean="0"/>
              <a:t> </a:t>
            </a:r>
            <a:r>
              <a:rPr lang="en-US" dirty="0"/>
              <a:t>If someone docks a ship, they bring it into a dock (</a:t>
            </a:r>
            <a:r>
              <a:rPr lang="en-US" dirty="0" smtClean="0"/>
              <a:t>harbor)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When you switch channels, you change from one channel to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Can</a:t>
            </a:r>
            <a:r>
              <a:rPr lang="en-US" sz="3200" dirty="0" smtClean="0"/>
              <a:t> I wear my sunglasses in my work uniform today?</a:t>
            </a:r>
          </a:p>
          <a:p>
            <a:r>
              <a:rPr lang="en-US" sz="3200" i="1" dirty="0" smtClean="0"/>
              <a:t>May </a:t>
            </a:r>
            <a:r>
              <a:rPr lang="en-US" sz="3200" dirty="0" smtClean="0"/>
              <a:t>I please have a glass of water?</a:t>
            </a:r>
          </a:p>
          <a:p>
            <a:r>
              <a:rPr lang="en-US" sz="3200" dirty="0" smtClean="0"/>
              <a:t>May is formal, more polite and better to use.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648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</a:t>
            </a:r>
            <a:r>
              <a:rPr lang="en-US" sz="3200" i="1" dirty="0" smtClean="0"/>
              <a:t>must</a:t>
            </a:r>
            <a:r>
              <a:rPr lang="en-US" sz="3200" dirty="0" smtClean="0"/>
              <a:t> be at work tomorrow before 8:00.</a:t>
            </a:r>
          </a:p>
          <a:p>
            <a:r>
              <a:rPr lang="en-US" sz="3200" dirty="0" smtClean="0"/>
              <a:t>You </a:t>
            </a:r>
            <a:r>
              <a:rPr lang="en-US" sz="3200" i="1" dirty="0" smtClean="0"/>
              <a:t>mustn’t</a:t>
            </a:r>
            <a:r>
              <a:rPr lang="en-US" sz="3200" dirty="0" smtClean="0"/>
              <a:t> be late.</a:t>
            </a:r>
          </a:p>
          <a:p>
            <a:r>
              <a:rPr lang="en-US" sz="3200" dirty="0" smtClean="0"/>
              <a:t>I </a:t>
            </a:r>
            <a:r>
              <a:rPr lang="en-US" sz="3200" i="1" dirty="0" smtClean="0"/>
              <a:t>have to </a:t>
            </a:r>
            <a:r>
              <a:rPr lang="en-US" sz="3200" dirty="0" smtClean="0"/>
              <a:t>go to see the Doctor in the morning.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17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</a:t>
            </a:r>
            <a:r>
              <a:rPr lang="en-US" sz="3200" i="1" dirty="0" smtClean="0"/>
              <a:t>don’t have to</a:t>
            </a:r>
            <a:r>
              <a:rPr lang="en-US" sz="3200" dirty="0" smtClean="0"/>
              <a:t> clean your room today.</a:t>
            </a:r>
          </a:p>
          <a:p>
            <a:r>
              <a:rPr lang="en-US" sz="3200" dirty="0"/>
              <a:t>You </a:t>
            </a:r>
            <a:r>
              <a:rPr lang="en-US" sz="3200" i="1" dirty="0"/>
              <a:t>needn't</a:t>
            </a:r>
            <a:r>
              <a:rPr lang="en-US" sz="3200" dirty="0"/>
              <a:t> water the garden this evening. It's going to rain tonight</a:t>
            </a:r>
            <a:r>
              <a:rPr lang="en-US" sz="3200" dirty="0" smtClean="0"/>
              <a:t>.</a:t>
            </a:r>
          </a:p>
          <a:p>
            <a:r>
              <a:rPr lang="en-US" sz="3200" i="1" dirty="0" smtClean="0"/>
              <a:t>Needn’t </a:t>
            </a:r>
            <a:r>
              <a:rPr lang="en-US" sz="3200" dirty="0" smtClean="0"/>
              <a:t>is less common.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99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Deduction/Conclusion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</a:t>
            </a:r>
            <a:r>
              <a:rPr lang="en-US" sz="3200" i="1" dirty="0"/>
              <a:t>must</a:t>
            </a:r>
            <a:r>
              <a:rPr lang="en-US" sz="3200" dirty="0"/>
              <a:t> live near here because he comes to work on </a:t>
            </a:r>
            <a:r>
              <a:rPr lang="en-US" sz="3200" dirty="0" smtClean="0"/>
              <a:t>foot.</a:t>
            </a:r>
          </a:p>
          <a:p>
            <a:r>
              <a:rPr lang="en-US" sz="3200" dirty="0" smtClean="0"/>
              <a:t>You’re going to China? That </a:t>
            </a:r>
            <a:r>
              <a:rPr lang="en-US" sz="3200" i="1" dirty="0" smtClean="0"/>
              <a:t>should </a:t>
            </a:r>
            <a:r>
              <a:rPr lang="en-US" sz="3200" dirty="0" smtClean="0"/>
              <a:t>be interesting. (less certain)</a:t>
            </a:r>
          </a:p>
          <a:p>
            <a:r>
              <a:rPr lang="en-US" sz="3200" dirty="0"/>
              <a:t>It </a:t>
            </a:r>
            <a:r>
              <a:rPr lang="en-US" sz="3200" i="1" dirty="0"/>
              <a:t>can’t</a:t>
            </a:r>
            <a:r>
              <a:rPr lang="en-US" sz="3200" dirty="0"/>
              <a:t> be a burglar. All the doors and windows are locked</a:t>
            </a:r>
            <a:r>
              <a:rPr lang="en-US" sz="3200" i="1" dirty="0"/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83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</a:t>
            </a:r>
            <a:r>
              <a:rPr lang="en-US" sz="3200" i="1" dirty="0"/>
              <a:t>can’t</a:t>
            </a:r>
            <a:r>
              <a:rPr lang="en-US" sz="3200" dirty="0"/>
              <a:t> park here, sir.</a:t>
            </a:r>
          </a:p>
          <a:p>
            <a:r>
              <a:rPr lang="en-US" sz="3200" dirty="0"/>
              <a:t>You </a:t>
            </a:r>
            <a:r>
              <a:rPr lang="en-US" sz="3200" i="1" dirty="0"/>
              <a:t>can</a:t>
            </a:r>
            <a:r>
              <a:rPr lang="en-US" sz="3200" dirty="0"/>
              <a:t> wear jeans but you </a:t>
            </a:r>
            <a:r>
              <a:rPr lang="en-US" sz="3200" i="1" dirty="0"/>
              <a:t>can’t</a:t>
            </a:r>
            <a:r>
              <a:rPr lang="en-US" sz="3200" dirty="0"/>
              <a:t> wear trainers in that bar.</a:t>
            </a:r>
          </a:p>
          <a:p>
            <a:r>
              <a:rPr lang="en-US" sz="3200" dirty="0"/>
              <a:t>You </a:t>
            </a:r>
            <a:r>
              <a:rPr lang="en-US" sz="3200" i="1" dirty="0"/>
              <a:t>mustn’t</a:t>
            </a:r>
            <a:r>
              <a:rPr lang="en-US" sz="3200" dirty="0"/>
              <a:t> speak when the teacher is speaking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You </a:t>
            </a:r>
            <a:r>
              <a:rPr lang="en-US" sz="3200" i="1" dirty="0" smtClean="0"/>
              <a:t>may not </a:t>
            </a:r>
            <a:r>
              <a:rPr lang="en-US" sz="3200" dirty="0" smtClean="0"/>
              <a:t>have dessert until you finish your dinner.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03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If you </a:t>
            </a:r>
            <a:r>
              <a:rPr lang="en-US" sz="2800" dirty="0"/>
              <a:t>had a choice of two people to </a:t>
            </a:r>
            <a:r>
              <a:rPr lang="en-US" sz="2800" dirty="0" smtClean="0"/>
              <a:t>date, </a:t>
            </a:r>
            <a:r>
              <a:rPr lang="en-US" sz="2800" dirty="0"/>
              <a:t>one is attractive but stupid the other is ugly and intelligent, who do you choose? Why?</a:t>
            </a:r>
          </a:p>
        </p:txBody>
      </p:sp>
    </p:spTree>
    <p:extLst>
      <p:ext uri="{BB962C8B-B14F-4D97-AF65-F5344CB8AC3E}">
        <p14:creationId xmlns:p14="http://schemas.microsoft.com/office/powerpoint/2010/main" val="3555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Conclusion – must, should, can’t</a:t>
            </a:r>
          </a:p>
          <a:p>
            <a:r>
              <a:rPr lang="en-US" sz="3200" dirty="0"/>
              <a:t>Prohibition – mustn’t, can’t, may not</a:t>
            </a:r>
          </a:p>
          <a:p>
            <a:r>
              <a:rPr lang="en-US" sz="3200" dirty="0"/>
              <a:t>Advice – should, ought to, could, might</a:t>
            </a:r>
          </a:p>
          <a:p>
            <a:r>
              <a:rPr lang="en-US" sz="3200" dirty="0"/>
              <a:t>Offer – shall, would</a:t>
            </a:r>
          </a:p>
          <a:p>
            <a:r>
              <a:rPr lang="en-US" sz="3200" dirty="0"/>
              <a:t>Suggestion – shall, would, should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383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I would if I could, but I can’t so I won’t.</a:t>
            </a:r>
          </a:p>
        </p:txBody>
      </p:sp>
    </p:spTree>
    <p:extLst>
      <p:ext uri="{BB962C8B-B14F-4D97-AF65-F5344CB8AC3E}">
        <p14:creationId xmlns:p14="http://schemas.microsoft.com/office/powerpoint/2010/main" val="1676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I’m in love with two girls. One is very beautiful but has no money, the other is ugly and has lots of money. Who </a:t>
            </a:r>
            <a:r>
              <a:rPr lang="en-US" i="1" dirty="0"/>
              <a:t>should</a:t>
            </a:r>
            <a:r>
              <a:rPr lang="en-US" dirty="0"/>
              <a:t> I marry?”</a:t>
            </a:r>
          </a:p>
          <a:p>
            <a:pPr marL="0" indent="0">
              <a:buNone/>
            </a:pPr>
            <a:r>
              <a:rPr lang="en-US" dirty="0"/>
              <a:t>“ Well, I’m sure that you must really love the beautiful one, so I think you </a:t>
            </a:r>
            <a:r>
              <a:rPr lang="en-US" i="1" dirty="0"/>
              <a:t>should</a:t>
            </a:r>
            <a:r>
              <a:rPr lang="en-US" dirty="0"/>
              <a:t> marry her.”</a:t>
            </a:r>
          </a:p>
          <a:p>
            <a:pPr marL="0" indent="0">
              <a:buNone/>
            </a:pPr>
            <a:r>
              <a:rPr lang="en-US" dirty="0"/>
              <a:t>“OK, thank you very much for your advice.”</a:t>
            </a:r>
          </a:p>
          <a:p>
            <a:pPr marL="0" indent="0">
              <a:buNone/>
            </a:pPr>
            <a:r>
              <a:rPr lang="en-US" dirty="0"/>
              <a:t>“Don’t mention it. By the way, I wonder if you could give me the name and telephone number of the other girl?”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 </a:t>
            </a:r>
            <a:r>
              <a:rPr lang="en-US" sz="3200" i="1" dirty="0"/>
              <a:t>could</a:t>
            </a:r>
            <a:r>
              <a:rPr lang="en-US" sz="3200" dirty="0"/>
              <a:t> talk to your parents </a:t>
            </a:r>
            <a:r>
              <a:rPr lang="en-US" sz="3200" dirty="0" smtClean="0"/>
              <a:t>about whether or you </a:t>
            </a:r>
            <a:r>
              <a:rPr lang="en-US" sz="3200" i="1" dirty="0" smtClean="0"/>
              <a:t>should </a:t>
            </a:r>
            <a:r>
              <a:rPr lang="en-US" sz="3200" dirty="0" smtClean="0"/>
              <a:t>marry her.</a:t>
            </a:r>
          </a:p>
          <a:p>
            <a:r>
              <a:rPr lang="en-US" sz="3200" dirty="0"/>
              <a:t>You </a:t>
            </a:r>
            <a:r>
              <a:rPr lang="en-US" sz="3200" i="1" dirty="0"/>
              <a:t>might</a:t>
            </a:r>
            <a:r>
              <a:rPr lang="en-US" sz="3200" b="1" dirty="0"/>
              <a:t> </a:t>
            </a:r>
            <a:r>
              <a:rPr lang="en-US" sz="3200" dirty="0"/>
              <a:t>consider taking up </a:t>
            </a:r>
            <a:r>
              <a:rPr lang="en-US" sz="3200" dirty="0" smtClean="0"/>
              <a:t>meditation to help you sleep better.</a:t>
            </a:r>
          </a:p>
          <a:p>
            <a:r>
              <a:rPr lang="en-US" sz="3200" i="1" dirty="0"/>
              <a:t>Shouldn't</a:t>
            </a:r>
            <a:r>
              <a:rPr lang="en-US" sz="3200" dirty="0"/>
              <a:t> we have a pizza instead? 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i="1" dirty="0" smtClean="0"/>
              <a:t>should </a:t>
            </a:r>
            <a:r>
              <a:rPr lang="en-US" sz="3200" dirty="0" smtClean="0"/>
              <a:t>I do today?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3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</a:t>
            </a:r>
            <a:r>
              <a:rPr lang="en-US" sz="3200" dirty="0"/>
              <a:t> </a:t>
            </a:r>
            <a:r>
              <a:rPr lang="en-US" sz="3200" i="1" dirty="0"/>
              <a:t>should</a:t>
            </a:r>
            <a:r>
              <a:rPr lang="en-US" sz="3200" dirty="0"/>
              <a:t> </a:t>
            </a:r>
            <a:r>
              <a:rPr lang="en-US" sz="3200" dirty="0" smtClean="0"/>
              <a:t>brush your teeth twice a day.</a:t>
            </a:r>
          </a:p>
          <a:p>
            <a:r>
              <a:rPr lang="en-US" sz="3200" dirty="0"/>
              <a:t>We </a:t>
            </a:r>
            <a:r>
              <a:rPr lang="en-US" sz="3200" i="1" dirty="0"/>
              <a:t>could</a:t>
            </a:r>
            <a:r>
              <a:rPr lang="en-US" sz="3200" dirty="0"/>
              <a:t> </a:t>
            </a:r>
            <a:r>
              <a:rPr lang="en-US" sz="3200" dirty="0" smtClean="0"/>
              <a:t>meet for dinner</a:t>
            </a:r>
            <a:r>
              <a:rPr lang="en-US" sz="3200" b="1" dirty="0"/>
              <a:t> </a:t>
            </a:r>
            <a:r>
              <a:rPr lang="en-US" sz="3200" dirty="0"/>
              <a:t>at the weekend</a:t>
            </a:r>
            <a:r>
              <a:rPr lang="en-US" sz="3200" dirty="0" smtClean="0"/>
              <a:t>. (less strong)</a:t>
            </a:r>
          </a:p>
          <a:p>
            <a:r>
              <a:rPr lang="en-US" sz="3200" dirty="0" smtClean="0"/>
              <a:t>We </a:t>
            </a:r>
            <a:r>
              <a:rPr lang="en-US" sz="3200" i="1" dirty="0" smtClean="0"/>
              <a:t>ought to </a:t>
            </a:r>
            <a:r>
              <a:rPr lang="en-US" sz="3200" dirty="0" smtClean="0"/>
              <a:t>take a taxi, it’s too far to walk.</a:t>
            </a:r>
          </a:p>
          <a:p>
            <a:r>
              <a:rPr lang="en-US" sz="3200" dirty="0" smtClean="0"/>
              <a:t>You </a:t>
            </a:r>
            <a:r>
              <a:rPr lang="en-US" sz="3200" i="1" dirty="0" smtClean="0"/>
              <a:t>had better </a:t>
            </a:r>
            <a:r>
              <a:rPr lang="en-US" sz="3200" dirty="0" smtClean="0"/>
              <a:t>study for the exam tomorrow.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48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Shall </a:t>
            </a:r>
            <a:r>
              <a:rPr lang="en-US" sz="3200" dirty="0" smtClean="0"/>
              <a:t>we dance?</a:t>
            </a:r>
          </a:p>
          <a:p>
            <a:r>
              <a:rPr lang="en-US" sz="3200" i="1" dirty="0" smtClean="0"/>
              <a:t>Would </a:t>
            </a:r>
            <a:r>
              <a:rPr lang="en-US" sz="3200" dirty="0" smtClean="0"/>
              <a:t>you like to join my friends and I tonight?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2307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</a:t>
            </a:r>
            <a:r>
              <a:rPr lang="en-US" sz="3200" i="1" dirty="0" smtClean="0"/>
              <a:t>can</a:t>
            </a:r>
            <a:r>
              <a:rPr lang="en-US" sz="3200" dirty="0" smtClean="0"/>
              <a:t> dance and sing.</a:t>
            </a:r>
          </a:p>
          <a:p>
            <a:r>
              <a:rPr lang="en-US" sz="3200" dirty="0" smtClean="0"/>
              <a:t>I </a:t>
            </a:r>
            <a:r>
              <a:rPr lang="en-US" sz="3200" i="1" dirty="0" smtClean="0"/>
              <a:t>can’t</a:t>
            </a:r>
            <a:r>
              <a:rPr lang="en-US" sz="3200" dirty="0" smtClean="0"/>
              <a:t> pilot a ship.</a:t>
            </a:r>
          </a:p>
          <a:p>
            <a:r>
              <a:rPr lang="en-US" sz="3200" dirty="0" smtClean="0"/>
              <a:t>I </a:t>
            </a:r>
            <a:r>
              <a:rPr lang="en-US" sz="3200" i="1" dirty="0" smtClean="0"/>
              <a:t>am unable </a:t>
            </a:r>
            <a:r>
              <a:rPr lang="en-US" sz="3200" dirty="0" smtClean="0"/>
              <a:t>to find the schedule for today.</a:t>
            </a:r>
          </a:p>
          <a:p>
            <a:r>
              <a:rPr lang="en-US" sz="3200" dirty="0" smtClean="0"/>
              <a:t>I knew I </a:t>
            </a:r>
            <a:r>
              <a:rPr lang="en-US" sz="3200" i="1" dirty="0" smtClean="0"/>
              <a:t>was able to </a:t>
            </a:r>
            <a:r>
              <a:rPr lang="en-US" sz="3200" dirty="0" smtClean="0"/>
              <a:t>win before we started playing.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903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Smoking </a:t>
            </a:r>
            <a:r>
              <a:rPr lang="en-US" sz="3200" i="1" dirty="0" smtClean="0"/>
              <a:t>can </a:t>
            </a:r>
            <a:r>
              <a:rPr lang="en-US" sz="3200" dirty="0" smtClean="0"/>
              <a:t>cause cancer.</a:t>
            </a:r>
          </a:p>
          <a:p>
            <a:r>
              <a:rPr lang="en-US" sz="3200" dirty="0" smtClean="0"/>
              <a:t>John </a:t>
            </a:r>
            <a:r>
              <a:rPr lang="en-US" sz="3200" i="1" dirty="0" smtClean="0"/>
              <a:t>could </a:t>
            </a:r>
            <a:r>
              <a:rPr lang="en-US" sz="3200" dirty="0" smtClean="0"/>
              <a:t>be fired for stealing.</a:t>
            </a:r>
          </a:p>
          <a:p>
            <a:r>
              <a:rPr lang="en-US" sz="3200" dirty="0" smtClean="0"/>
              <a:t>I </a:t>
            </a:r>
            <a:r>
              <a:rPr lang="en-US" sz="3200" i="1" dirty="0" smtClean="0"/>
              <a:t>may </a:t>
            </a:r>
            <a:r>
              <a:rPr lang="en-US" sz="3200" dirty="0" smtClean="0"/>
              <a:t>see you tomorrow before you leave.</a:t>
            </a:r>
          </a:p>
          <a:p>
            <a:r>
              <a:rPr lang="en-US" sz="3200" dirty="0" smtClean="0"/>
              <a:t>I </a:t>
            </a:r>
            <a:r>
              <a:rPr lang="en-US" sz="3200" i="1" dirty="0" smtClean="0"/>
              <a:t>might </a:t>
            </a:r>
            <a:r>
              <a:rPr lang="en-US" sz="3200" dirty="0" smtClean="0"/>
              <a:t>go swimming after work today. (less probable)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45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Другая 5">
      <a:dk1>
        <a:sysClr val="windowText" lastClr="000000"/>
      </a:dk1>
      <a:lt1>
        <a:srgbClr val="000000"/>
      </a:lt1>
      <a:dk2>
        <a:srgbClr val="FFFFFF"/>
      </a:dk2>
      <a:lt2>
        <a:srgbClr val="EEECE1"/>
      </a:lt2>
      <a:accent1>
        <a:srgbClr val="0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1775</TotalTime>
  <Words>416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Georgia</vt:lpstr>
      <vt:lpstr>Wingdings</vt:lpstr>
      <vt:lpstr>Wingdings 2</vt:lpstr>
      <vt:lpstr>Civic</vt:lpstr>
      <vt:lpstr>The Modal Verbs</vt:lpstr>
      <vt:lpstr>Modal Verbs</vt:lpstr>
      <vt:lpstr>PowerPoint Presentation</vt:lpstr>
      <vt:lpstr>Dilemma</vt:lpstr>
      <vt:lpstr>Suggestion</vt:lpstr>
      <vt:lpstr>Advice</vt:lpstr>
      <vt:lpstr>Offer</vt:lpstr>
      <vt:lpstr>Ability </vt:lpstr>
      <vt:lpstr>Possibility</vt:lpstr>
      <vt:lpstr>PowerPoint Presentation</vt:lpstr>
      <vt:lpstr>PowerPoint Presentation</vt:lpstr>
      <vt:lpstr>Permission</vt:lpstr>
      <vt:lpstr>Obligation</vt:lpstr>
      <vt:lpstr>Lack of Obligation</vt:lpstr>
      <vt:lpstr>Deduction/Conclusion</vt:lpstr>
      <vt:lpstr>Prohibition</vt:lpstr>
      <vt:lpstr>Your turn!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Skywalker 08</dc:creator>
  <cp:lastModifiedBy>pptforschool.ru</cp:lastModifiedBy>
  <cp:revision>40</cp:revision>
  <dcterms:created xsi:type="dcterms:W3CDTF">2012-03-10T05:29:39Z</dcterms:created>
  <dcterms:modified xsi:type="dcterms:W3CDTF">2018-05-02T14:07:23Z</dcterms:modified>
</cp:coreProperties>
</file>