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61" r:id="rId5"/>
    <p:sldId id="259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45D3477-4648-4E01-BC74-067352E34DCA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33A2612-3551-444D-9D20-D2358B9E48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3477-4648-4E01-BC74-067352E34DCA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2612-3551-444D-9D20-D2358B9E48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3477-4648-4E01-BC74-067352E34DCA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2612-3551-444D-9D20-D2358B9E48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45D3477-4648-4E01-BC74-067352E34DCA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2612-3551-444D-9D20-D2358B9E48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45D3477-4648-4E01-BC74-067352E34DCA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33A2612-3551-444D-9D20-D2358B9E48BD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45D3477-4648-4E01-BC74-067352E34DCA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33A2612-3551-444D-9D20-D2358B9E48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45D3477-4648-4E01-BC74-067352E34DCA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33A2612-3551-444D-9D20-D2358B9E48B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3477-4648-4E01-BC74-067352E34DCA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2612-3551-444D-9D20-D2358B9E48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45D3477-4648-4E01-BC74-067352E34DCA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33A2612-3551-444D-9D20-D2358B9E48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45D3477-4648-4E01-BC74-067352E34DCA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33A2612-3551-444D-9D20-D2358B9E48B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45D3477-4648-4E01-BC74-067352E34DCA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33A2612-3551-444D-9D20-D2358B9E48B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45D3477-4648-4E01-BC74-067352E34DCA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33A2612-3551-444D-9D20-D2358B9E48B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0.xml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285860"/>
            <a:ext cx="8062912" cy="969959"/>
          </a:xfrm>
        </p:spPr>
        <p:txBody>
          <a:bodyPr>
            <a:noAutofit/>
          </a:bodyPr>
          <a:lstStyle/>
          <a:p>
            <a:pPr algn="ctr"/>
            <a:r>
              <a:rPr lang="sv-SE" sz="8000" dirty="0" smtClean="0">
                <a:latin typeface="Berlin Sans FB" pitchFamily="34" charset="0"/>
              </a:rPr>
              <a:t>Past Tenses</a:t>
            </a:r>
            <a:endParaRPr lang="ru-RU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932212" y="2788177"/>
            <a:ext cx="3077583" cy="64698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itchFamily="34" charset="0"/>
                <a:hlinkClick r:id="rId2" action="ppaction://hlinksldjump"/>
              </a:rPr>
              <a:t>Past Simple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5972" y="3645433"/>
            <a:ext cx="3801723" cy="64698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itchFamily="34" charset="0"/>
                <a:hlinkClick r:id="rId3" action="ppaction://hlinksldjump"/>
              </a:rPr>
              <a:t>Past Continuous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0573" y="2788177"/>
            <a:ext cx="3168101" cy="64698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itchFamily="34" charset="0"/>
                <a:hlinkClick r:id="rId4" action="ppaction://hlinksldjump"/>
              </a:rPr>
              <a:t>Past Perfect</a:t>
            </a:r>
            <a:endParaRPr lang="ru-RU" sz="320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>
            <a:hlinkClick r:id="rId5" action="ppaction://hlinksldjump"/>
          </p:cNvPr>
          <p:cNvSpPr txBox="1"/>
          <p:nvPr/>
        </p:nvSpPr>
        <p:spPr>
          <a:xfrm>
            <a:off x="2420994" y="5517232"/>
            <a:ext cx="4887926" cy="64698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itchFamily="34" charset="0"/>
                <a:hlinkClick r:id="rId5" action="ppaction://hlinksldjump"/>
              </a:rPr>
              <a:t>Find a mistake</a:t>
            </a:r>
            <a:endParaRPr lang="ru-RU" sz="320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86050" y="285728"/>
            <a:ext cx="3857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Find a mistake</a:t>
            </a:r>
            <a:endParaRPr lang="ru-RU" sz="40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643050"/>
            <a:ext cx="46121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I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        played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computer games yesterday.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0100" y="1643050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ad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2130974"/>
            <a:ext cx="60722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When I came into the kitchen, mother was cooking.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2571744"/>
            <a:ext cx="54451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I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                 to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the cinema yesterday.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3000372"/>
            <a:ext cx="55721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When I was going to school, I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       met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my friend.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3457518"/>
            <a:ext cx="36567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I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fe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 d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my cat with fish yesterday.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57224" y="3929066"/>
            <a:ext cx="62151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I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                   the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piano at five o'clock yesterday.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977613" y="2571744"/>
            <a:ext cx="13083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was going 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214414" y="2571744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went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29058" y="3000372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ad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00100" y="3929066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was playing 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000100" y="3929066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ad played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42976" y="3457518"/>
            <a:ext cx="42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9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10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8" grpId="0"/>
      <p:bldP spid="9" grpId="0"/>
      <p:bldP spid="10" grpId="0"/>
      <p:bldP spid="11" grpId="0"/>
      <p:bldP spid="12" grpId="0"/>
      <p:bldP spid="13" grpId="0"/>
      <p:bldP spid="13" grpId="1"/>
      <p:bldP spid="14" grpId="0"/>
      <p:bldP spid="15" grpId="0"/>
      <p:bldP spid="15" grpId="1"/>
      <p:bldP spid="16" grpId="0"/>
      <p:bldP spid="17" grpId="0"/>
      <p:bldP spid="17" grpId="1"/>
      <p:bldP spid="18" grpId="0"/>
      <p:bldP spid="1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Past Continuos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4305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Formula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21455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To be + V</a:t>
            </a:r>
            <a:r>
              <a:rPr lang="sv-S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ing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00496" y="3214686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o be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трелка углом 8"/>
          <p:cNvSpPr/>
          <p:nvPr/>
        </p:nvSpPr>
        <p:spPr>
          <a:xfrm rot="5400000">
            <a:off x="5214942" y="3429000"/>
            <a:ext cx="642942" cy="64294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трелка углом 9"/>
          <p:cNvSpPr/>
          <p:nvPr/>
        </p:nvSpPr>
        <p:spPr>
          <a:xfrm rot="5400000" flipV="1">
            <a:off x="3571868" y="3429000"/>
            <a:ext cx="642942" cy="642942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02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57290" y="4214818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Singular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71736" y="4214818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(I, he, she, it)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6314" y="421481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Plural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5008" y="4214818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(You, we, they)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8728" y="4929198"/>
            <a:ext cx="6715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was +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V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ing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                                          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were +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V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ing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004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Usage</a:t>
            </a:r>
            <a:endParaRPr lang="ru-RU" sz="48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1785926"/>
            <a:ext cx="350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Action in progress in the past</a:t>
            </a:r>
            <a:endParaRPr lang="ru-RU" sz="20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2500306"/>
            <a:ext cx="6429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	a) When something happens suddenly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66" y="3059668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I was playing computer,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6248" y="3071810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w</a:t>
            </a:r>
            <a:r>
              <a:rPr lang="en-U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hen my mum came in.</a:t>
            </a:r>
            <a:endParaRPr lang="ru-RU" sz="20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5984" y="3643314"/>
            <a:ext cx="5857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b) When something happens at precise moment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0166" y="4143380"/>
            <a:ext cx="2857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I was walking my dog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43372" y="4143380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yesterday at 5 o’clock.</a:t>
            </a:r>
            <a:endParaRPr lang="ru-RU" sz="20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8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004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Usage</a:t>
            </a:r>
            <a:endParaRPr lang="ru-RU" sz="48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928926" y="3929066"/>
            <a:ext cx="364333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>
            <a:off x="3111444" y="3714752"/>
            <a:ext cx="3090948" cy="500066"/>
          </a:xfrm>
          <a:custGeom>
            <a:avLst/>
            <a:gdLst>
              <a:gd name="connsiteX0" fmla="*/ 2692 w 3090948"/>
              <a:gd name="connsiteY0" fmla="*/ 414068 h 434886"/>
              <a:gd name="connsiteX1" fmla="*/ 28571 w 3090948"/>
              <a:gd name="connsiteY1" fmla="*/ 336430 h 434886"/>
              <a:gd name="connsiteX2" fmla="*/ 45824 w 3090948"/>
              <a:gd name="connsiteY2" fmla="*/ 284672 h 434886"/>
              <a:gd name="connsiteX3" fmla="*/ 54450 w 3090948"/>
              <a:gd name="connsiteY3" fmla="*/ 258792 h 434886"/>
              <a:gd name="connsiteX4" fmla="*/ 114835 w 3090948"/>
              <a:gd name="connsiteY4" fmla="*/ 172528 h 434886"/>
              <a:gd name="connsiteX5" fmla="*/ 157967 w 3090948"/>
              <a:gd name="connsiteY5" fmla="*/ 103517 h 434886"/>
              <a:gd name="connsiteX6" fmla="*/ 192473 w 3090948"/>
              <a:gd name="connsiteY6" fmla="*/ 51758 h 434886"/>
              <a:gd name="connsiteX7" fmla="*/ 235605 w 3090948"/>
              <a:gd name="connsiteY7" fmla="*/ 8626 h 434886"/>
              <a:gd name="connsiteX8" fmla="*/ 442639 w 3090948"/>
              <a:gd name="connsiteY8" fmla="*/ 25879 h 434886"/>
              <a:gd name="connsiteX9" fmla="*/ 477145 w 3090948"/>
              <a:gd name="connsiteY9" fmla="*/ 34506 h 434886"/>
              <a:gd name="connsiteX10" fmla="*/ 520277 w 3090948"/>
              <a:gd name="connsiteY10" fmla="*/ 43132 h 434886"/>
              <a:gd name="connsiteX11" fmla="*/ 580662 w 3090948"/>
              <a:gd name="connsiteY11" fmla="*/ 69011 h 434886"/>
              <a:gd name="connsiteX12" fmla="*/ 632420 w 3090948"/>
              <a:gd name="connsiteY12" fmla="*/ 112143 h 434886"/>
              <a:gd name="connsiteX13" fmla="*/ 649673 w 3090948"/>
              <a:gd name="connsiteY13" fmla="*/ 138022 h 434886"/>
              <a:gd name="connsiteX14" fmla="*/ 658299 w 3090948"/>
              <a:gd name="connsiteY14" fmla="*/ 163902 h 434886"/>
              <a:gd name="connsiteX15" fmla="*/ 710058 w 3090948"/>
              <a:gd name="connsiteY15" fmla="*/ 241539 h 434886"/>
              <a:gd name="connsiteX16" fmla="*/ 718684 w 3090948"/>
              <a:gd name="connsiteY16" fmla="*/ 267419 h 434886"/>
              <a:gd name="connsiteX17" fmla="*/ 779069 w 3090948"/>
              <a:gd name="connsiteY17" fmla="*/ 345056 h 434886"/>
              <a:gd name="connsiteX18" fmla="*/ 813575 w 3090948"/>
              <a:gd name="connsiteY18" fmla="*/ 370936 h 434886"/>
              <a:gd name="connsiteX19" fmla="*/ 908465 w 3090948"/>
              <a:gd name="connsiteY19" fmla="*/ 388189 h 434886"/>
              <a:gd name="connsiteX20" fmla="*/ 1098247 w 3090948"/>
              <a:gd name="connsiteY20" fmla="*/ 396815 h 434886"/>
              <a:gd name="connsiteX21" fmla="*/ 1193137 w 3090948"/>
              <a:gd name="connsiteY21" fmla="*/ 370936 h 434886"/>
              <a:gd name="connsiteX22" fmla="*/ 1219016 w 3090948"/>
              <a:gd name="connsiteY22" fmla="*/ 362309 h 434886"/>
              <a:gd name="connsiteX23" fmla="*/ 1270775 w 3090948"/>
              <a:gd name="connsiteY23" fmla="*/ 336430 h 434886"/>
              <a:gd name="connsiteX24" fmla="*/ 1296654 w 3090948"/>
              <a:gd name="connsiteY24" fmla="*/ 319177 h 434886"/>
              <a:gd name="connsiteX25" fmla="*/ 1313907 w 3090948"/>
              <a:gd name="connsiteY25" fmla="*/ 293298 h 434886"/>
              <a:gd name="connsiteX26" fmla="*/ 1374292 w 3090948"/>
              <a:gd name="connsiteY26" fmla="*/ 267419 h 434886"/>
              <a:gd name="connsiteX27" fmla="*/ 1434677 w 3090948"/>
              <a:gd name="connsiteY27" fmla="*/ 215660 h 434886"/>
              <a:gd name="connsiteX28" fmla="*/ 1443303 w 3090948"/>
              <a:gd name="connsiteY28" fmla="*/ 189781 h 434886"/>
              <a:gd name="connsiteX29" fmla="*/ 1469182 w 3090948"/>
              <a:gd name="connsiteY29" fmla="*/ 163902 h 434886"/>
              <a:gd name="connsiteX30" fmla="*/ 1486435 w 3090948"/>
              <a:gd name="connsiteY30" fmla="*/ 138022 h 434886"/>
              <a:gd name="connsiteX31" fmla="*/ 1520941 w 3090948"/>
              <a:gd name="connsiteY31" fmla="*/ 94890 h 434886"/>
              <a:gd name="connsiteX32" fmla="*/ 1546820 w 3090948"/>
              <a:gd name="connsiteY32" fmla="*/ 69011 h 434886"/>
              <a:gd name="connsiteX33" fmla="*/ 1572699 w 3090948"/>
              <a:gd name="connsiteY33" fmla="*/ 60385 h 434886"/>
              <a:gd name="connsiteX34" fmla="*/ 1641711 w 3090948"/>
              <a:gd name="connsiteY34" fmla="*/ 17253 h 434886"/>
              <a:gd name="connsiteX35" fmla="*/ 1667590 w 3090948"/>
              <a:gd name="connsiteY35" fmla="*/ 8626 h 434886"/>
              <a:gd name="connsiteX36" fmla="*/ 1693469 w 3090948"/>
              <a:gd name="connsiteY36" fmla="*/ 0 h 434886"/>
              <a:gd name="connsiteX37" fmla="*/ 1814239 w 3090948"/>
              <a:gd name="connsiteY37" fmla="*/ 8626 h 434886"/>
              <a:gd name="connsiteX38" fmla="*/ 1840118 w 3090948"/>
              <a:gd name="connsiteY38" fmla="*/ 25879 h 434886"/>
              <a:gd name="connsiteX39" fmla="*/ 1874624 w 3090948"/>
              <a:gd name="connsiteY39" fmla="*/ 34506 h 434886"/>
              <a:gd name="connsiteX40" fmla="*/ 1900503 w 3090948"/>
              <a:gd name="connsiteY40" fmla="*/ 43132 h 434886"/>
              <a:gd name="connsiteX41" fmla="*/ 1935009 w 3090948"/>
              <a:gd name="connsiteY41" fmla="*/ 69011 h 434886"/>
              <a:gd name="connsiteX42" fmla="*/ 1969514 w 3090948"/>
              <a:gd name="connsiteY42" fmla="*/ 86264 h 434886"/>
              <a:gd name="connsiteX43" fmla="*/ 1986767 w 3090948"/>
              <a:gd name="connsiteY43" fmla="*/ 112143 h 434886"/>
              <a:gd name="connsiteX44" fmla="*/ 2047152 w 3090948"/>
              <a:gd name="connsiteY44" fmla="*/ 155275 h 434886"/>
              <a:gd name="connsiteX45" fmla="*/ 2073031 w 3090948"/>
              <a:gd name="connsiteY45" fmla="*/ 181155 h 434886"/>
              <a:gd name="connsiteX46" fmla="*/ 2098911 w 3090948"/>
              <a:gd name="connsiteY46" fmla="*/ 198407 h 434886"/>
              <a:gd name="connsiteX47" fmla="*/ 2193801 w 3090948"/>
              <a:gd name="connsiteY47" fmla="*/ 258792 h 434886"/>
              <a:gd name="connsiteX48" fmla="*/ 2228307 w 3090948"/>
              <a:gd name="connsiteY48" fmla="*/ 284672 h 434886"/>
              <a:gd name="connsiteX49" fmla="*/ 2271439 w 3090948"/>
              <a:gd name="connsiteY49" fmla="*/ 293298 h 434886"/>
              <a:gd name="connsiteX50" fmla="*/ 2305945 w 3090948"/>
              <a:gd name="connsiteY50" fmla="*/ 301924 h 434886"/>
              <a:gd name="connsiteX51" fmla="*/ 2625122 w 3090948"/>
              <a:gd name="connsiteY51" fmla="*/ 310551 h 434886"/>
              <a:gd name="connsiteX52" fmla="*/ 2668254 w 3090948"/>
              <a:gd name="connsiteY52" fmla="*/ 301924 h 434886"/>
              <a:gd name="connsiteX53" fmla="*/ 2720013 w 3090948"/>
              <a:gd name="connsiteY53" fmla="*/ 284672 h 434886"/>
              <a:gd name="connsiteX54" fmla="*/ 2745892 w 3090948"/>
              <a:gd name="connsiteY54" fmla="*/ 258792 h 434886"/>
              <a:gd name="connsiteX55" fmla="*/ 2797650 w 3090948"/>
              <a:gd name="connsiteY55" fmla="*/ 241539 h 434886"/>
              <a:gd name="connsiteX56" fmla="*/ 2849409 w 3090948"/>
              <a:gd name="connsiteY56" fmla="*/ 198407 h 434886"/>
              <a:gd name="connsiteX57" fmla="*/ 2875288 w 3090948"/>
              <a:gd name="connsiteY57" fmla="*/ 189781 h 434886"/>
              <a:gd name="connsiteX58" fmla="*/ 2901167 w 3090948"/>
              <a:gd name="connsiteY58" fmla="*/ 163902 h 434886"/>
              <a:gd name="connsiteX59" fmla="*/ 2952926 w 3090948"/>
              <a:gd name="connsiteY59" fmla="*/ 146649 h 434886"/>
              <a:gd name="connsiteX60" fmla="*/ 3039190 w 3090948"/>
              <a:gd name="connsiteY60" fmla="*/ 103517 h 434886"/>
              <a:gd name="connsiteX61" fmla="*/ 3065069 w 3090948"/>
              <a:gd name="connsiteY61" fmla="*/ 94890 h 434886"/>
              <a:gd name="connsiteX62" fmla="*/ 3090948 w 3090948"/>
              <a:gd name="connsiteY62" fmla="*/ 86264 h 434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3090948" h="434886">
                <a:moveTo>
                  <a:pt x="2692" y="414068"/>
                </a:moveTo>
                <a:cubicBezTo>
                  <a:pt x="19268" y="331182"/>
                  <a:pt x="0" y="407857"/>
                  <a:pt x="28571" y="336430"/>
                </a:cubicBezTo>
                <a:cubicBezTo>
                  <a:pt x="35325" y="319545"/>
                  <a:pt x="40073" y="301925"/>
                  <a:pt x="45824" y="284672"/>
                </a:cubicBezTo>
                <a:cubicBezTo>
                  <a:pt x="48700" y="276045"/>
                  <a:pt x="48994" y="266066"/>
                  <a:pt x="54450" y="258792"/>
                </a:cubicBezTo>
                <a:cubicBezTo>
                  <a:pt x="70685" y="237147"/>
                  <a:pt x="104209" y="193780"/>
                  <a:pt x="114835" y="172528"/>
                </a:cubicBezTo>
                <a:cubicBezTo>
                  <a:pt x="138518" y="125163"/>
                  <a:pt x="124372" y="148310"/>
                  <a:pt x="157967" y="103517"/>
                </a:cubicBezTo>
                <a:cubicBezTo>
                  <a:pt x="173128" y="58038"/>
                  <a:pt x="156574" y="94837"/>
                  <a:pt x="192473" y="51758"/>
                </a:cubicBezTo>
                <a:cubicBezTo>
                  <a:pt x="228415" y="8627"/>
                  <a:pt x="188162" y="40255"/>
                  <a:pt x="235605" y="8626"/>
                </a:cubicBezTo>
                <a:cubicBezTo>
                  <a:pt x="304616" y="14377"/>
                  <a:pt x="373783" y="18501"/>
                  <a:pt x="442639" y="25879"/>
                </a:cubicBezTo>
                <a:cubicBezTo>
                  <a:pt x="454428" y="27142"/>
                  <a:pt x="465571" y="31934"/>
                  <a:pt x="477145" y="34506"/>
                </a:cubicBezTo>
                <a:cubicBezTo>
                  <a:pt x="491458" y="37687"/>
                  <a:pt x="505900" y="40257"/>
                  <a:pt x="520277" y="43132"/>
                </a:cubicBezTo>
                <a:cubicBezTo>
                  <a:pt x="585247" y="86446"/>
                  <a:pt x="502675" y="35589"/>
                  <a:pt x="580662" y="69011"/>
                </a:cubicBezTo>
                <a:cubicBezTo>
                  <a:pt x="598254" y="76550"/>
                  <a:pt x="620906" y="98326"/>
                  <a:pt x="632420" y="112143"/>
                </a:cubicBezTo>
                <a:cubicBezTo>
                  <a:pt x="639057" y="120108"/>
                  <a:pt x="643922" y="129396"/>
                  <a:pt x="649673" y="138022"/>
                </a:cubicBezTo>
                <a:cubicBezTo>
                  <a:pt x="652548" y="146649"/>
                  <a:pt x="654232" y="155769"/>
                  <a:pt x="658299" y="163902"/>
                </a:cubicBezTo>
                <a:cubicBezTo>
                  <a:pt x="674935" y="197175"/>
                  <a:pt x="688388" y="212646"/>
                  <a:pt x="710058" y="241539"/>
                </a:cubicBezTo>
                <a:cubicBezTo>
                  <a:pt x="712933" y="250166"/>
                  <a:pt x="714268" y="259470"/>
                  <a:pt x="718684" y="267419"/>
                </a:cubicBezTo>
                <a:cubicBezTo>
                  <a:pt x="736383" y="299278"/>
                  <a:pt x="752398" y="322195"/>
                  <a:pt x="779069" y="345056"/>
                </a:cubicBezTo>
                <a:cubicBezTo>
                  <a:pt x="789985" y="354413"/>
                  <a:pt x="800715" y="364506"/>
                  <a:pt x="813575" y="370936"/>
                </a:cubicBezTo>
                <a:cubicBezTo>
                  <a:pt x="829841" y="379069"/>
                  <a:pt x="901453" y="387187"/>
                  <a:pt x="908465" y="388189"/>
                </a:cubicBezTo>
                <a:cubicBezTo>
                  <a:pt x="978515" y="434886"/>
                  <a:pt x="931125" y="410741"/>
                  <a:pt x="1098247" y="396815"/>
                </a:cubicBezTo>
                <a:cubicBezTo>
                  <a:pt x="1130763" y="394105"/>
                  <a:pt x="1162755" y="381064"/>
                  <a:pt x="1193137" y="370936"/>
                </a:cubicBezTo>
                <a:cubicBezTo>
                  <a:pt x="1201763" y="368060"/>
                  <a:pt x="1211450" y="367353"/>
                  <a:pt x="1219016" y="362309"/>
                </a:cubicBezTo>
                <a:cubicBezTo>
                  <a:pt x="1252462" y="340012"/>
                  <a:pt x="1235060" y="348335"/>
                  <a:pt x="1270775" y="336430"/>
                </a:cubicBezTo>
                <a:cubicBezTo>
                  <a:pt x="1279401" y="330679"/>
                  <a:pt x="1289323" y="326508"/>
                  <a:pt x="1296654" y="319177"/>
                </a:cubicBezTo>
                <a:cubicBezTo>
                  <a:pt x="1303985" y="311846"/>
                  <a:pt x="1305942" y="299935"/>
                  <a:pt x="1313907" y="293298"/>
                </a:cubicBezTo>
                <a:cubicBezTo>
                  <a:pt x="1328121" y="281453"/>
                  <a:pt x="1356312" y="273412"/>
                  <a:pt x="1374292" y="267419"/>
                </a:cubicBezTo>
                <a:cubicBezTo>
                  <a:pt x="1390236" y="255461"/>
                  <a:pt x="1422663" y="233682"/>
                  <a:pt x="1434677" y="215660"/>
                </a:cubicBezTo>
                <a:cubicBezTo>
                  <a:pt x="1439721" y="208094"/>
                  <a:pt x="1438259" y="197347"/>
                  <a:pt x="1443303" y="189781"/>
                </a:cubicBezTo>
                <a:cubicBezTo>
                  <a:pt x="1450070" y="179630"/>
                  <a:pt x="1461372" y="173274"/>
                  <a:pt x="1469182" y="163902"/>
                </a:cubicBezTo>
                <a:cubicBezTo>
                  <a:pt x="1475819" y="155937"/>
                  <a:pt x="1480214" y="146316"/>
                  <a:pt x="1486435" y="138022"/>
                </a:cubicBezTo>
                <a:cubicBezTo>
                  <a:pt x="1497482" y="123292"/>
                  <a:pt x="1508817" y="108746"/>
                  <a:pt x="1520941" y="94890"/>
                </a:cubicBezTo>
                <a:cubicBezTo>
                  <a:pt x="1528974" y="85709"/>
                  <a:pt x="1536669" y="75778"/>
                  <a:pt x="1546820" y="69011"/>
                </a:cubicBezTo>
                <a:cubicBezTo>
                  <a:pt x="1554386" y="63967"/>
                  <a:pt x="1564073" y="63260"/>
                  <a:pt x="1572699" y="60385"/>
                </a:cubicBezTo>
                <a:cubicBezTo>
                  <a:pt x="1600040" y="19374"/>
                  <a:pt x="1580116" y="37785"/>
                  <a:pt x="1641711" y="17253"/>
                </a:cubicBezTo>
                <a:lnTo>
                  <a:pt x="1667590" y="8626"/>
                </a:lnTo>
                <a:lnTo>
                  <a:pt x="1693469" y="0"/>
                </a:lnTo>
                <a:cubicBezTo>
                  <a:pt x="1733726" y="2875"/>
                  <a:pt x="1774494" y="1612"/>
                  <a:pt x="1814239" y="8626"/>
                </a:cubicBezTo>
                <a:cubicBezTo>
                  <a:pt x="1824449" y="10428"/>
                  <a:pt x="1830589" y="21795"/>
                  <a:pt x="1840118" y="25879"/>
                </a:cubicBezTo>
                <a:cubicBezTo>
                  <a:pt x="1851015" y="30549"/>
                  <a:pt x="1863224" y="31249"/>
                  <a:pt x="1874624" y="34506"/>
                </a:cubicBezTo>
                <a:cubicBezTo>
                  <a:pt x="1883367" y="37004"/>
                  <a:pt x="1891877" y="40257"/>
                  <a:pt x="1900503" y="43132"/>
                </a:cubicBezTo>
                <a:cubicBezTo>
                  <a:pt x="1912005" y="51758"/>
                  <a:pt x="1922817" y="61391"/>
                  <a:pt x="1935009" y="69011"/>
                </a:cubicBezTo>
                <a:cubicBezTo>
                  <a:pt x="1945914" y="75826"/>
                  <a:pt x="1959635" y="78032"/>
                  <a:pt x="1969514" y="86264"/>
                </a:cubicBezTo>
                <a:cubicBezTo>
                  <a:pt x="1977479" y="92901"/>
                  <a:pt x="1979436" y="104812"/>
                  <a:pt x="1986767" y="112143"/>
                </a:cubicBezTo>
                <a:cubicBezTo>
                  <a:pt x="2017846" y="143222"/>
                  <a:pt x="2017762" y="130783"/>
                  <a:pt x="2047152" y="155275"/>
                </a:cubicBezTo>
                <a:cubicBezTo>
                  <a:pt x="2056524" y="163085"/>
                  <a:pt x="2063659" y="173345"/>
                  <a:pt x="2073031" y="181155"/>
                </a:cubicBezTo>
                <a:cubicBezTo>
                  <a:pt x="2080996" y="187792"/>
                  <a:pt x="2090526" y="192309"/>
                  <a:pt x="2098911" y="198407"/>
                </a:cubicBezTo>
                <a:cubicBezTo>
                  <a:pt x="2179601" y="257090"/>
                  <a:pt x="2139250" y="240609"/>
                  <a:pt x="2193801" y="258792"/>
                </a:cubicBezTo>
                <a:cubicBezTo>
                  <a:pt x="2205303" y="267419"/>
                  <a:pt x="2215169" y="278833"/>
                  <a:pt x="2228307" y="284672"/>
                </a:cubicBezTo>
                <a:cubicBezTo>
                  <a:pt x="2241705" y="290627"/>
                  <a:pt x="2257126" y="290118"/>
                  <a:pt x="2271439" y="293298"/>
                </a:cubicBezTo>
                <a:cubicBezTo>
                  <a:pt x="2283013" y="295870"/>
                  <a:pt x="2294443" y="299049"/>
                  <a:pt x="2305945" y="301924"/>
                </a:cubicBezTo>
                <a:cubicBezTo>
                  <a:pt x="2412224" y="372778"/>
                  <a:pt x="2330712" y="325649"/>
                  <a:pt x="2625122" y="310551"/>
                </a:cubicBezTo>
                <a:cubicBezTo>
                  <a:pt x="2639765" y="309800"/>
                  <a:pt x="2654109" y="305782"/>
                  <a:pt x="2668254" y="301924"/>
                </a:cubicBezTo>
                <a:cubicBezTo>
                  <a:pt x="2685799" y="297139"/>
                  <a:pt x="2720013" y="284672"/>
                  <a:pt x="2720013" y="284672"/>
                </a:cubicBezTo>
                <a:cubicBezTo>
                  <a:pt x="2728639" y="276045"/>
                  <a:pt x="2735228" y="264717"/>
                  <a:pt x="2745892" y="258792"/>
                </a:cubicBezTo>
                <a:cubicBezTo>
                  <a:pt x="2761789" y="249960"/>
                  <a:pt x="2797650" y="241539"/>
                  <a:pt x="2797650" y="241539"/>
                </a:cubicBezTo>
                <a:cubicBezTo>
                  <a:pt x="2816727" y="222463"/>
                  <a:pt x="2825391" y="210416"/>
                  <a:pt x="2849409" y="198407"/>
                </a:cubicBezTo>
                <a:cubicBezTo>
                  <a:pt x="2857542" y="194341"/>
                  <a:pt x="2866662" y="192656"/>
                  <a:pt x="2875288" y="189781"/>
                </a:cubicBezTo>
                <a:cubicBezTo>
                  <a:pt x="2883914" y="181155"/>
                  <a:pt x="2890503" y="169827"/>
                  <a:pt x="2901167" y="163902"/>
                </a:cubicBezTo>
                <a:cubicBezTo>
                  <a:pt x="2917065" y="155070"/>
                  <a:pt x="2952926" y="146649"/>
                  <a:pt x="2952926" y="146649"/>
                </a:cubicBezTo>
                <a:cubicBezTo>
                  <a:pt x="3001981" y="109857"/>
                  <a:pt x="2973790" y="125317"/>
                  <a:pt x="3039190" y="103517"/>
                </a:cubicBezTo>
                <a:lnTo>
                  <a:pt x="3065069" y="94890"/>
                </a:lnTo>
                <a:lnTo>
                  <a:pt x="3090948" y="86264"/>
                </a:ln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3893339" y="3893347"/>
            <a:ext cx="1714512" cy="714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42976" y="1857364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I was playing computer,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14876" y="1857364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w</a:t>
            </a:r>
            <a:r>
              <a:rPr lang="en-U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hen my mum came in.</a:t>
            </a:r>
            <a:endParaRPr lang="ru-RU" sz="20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14546" y="4143380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Past</a:t>
            </a:r>
            <a:endParaRPr lang="ru-RU" sz="2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rot="10800000">
            <a:off x="7143768" y="5715016"/>
            <a:ext cx="1285884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7643834" y="5857892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erlin Sans FB" pitchFamily="34" charset="0"/>
                <a:hlinkClick r:id="rId2" action="ppaction://hlinksldjump"/>
              </a:rPr>
              <a:t>back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Past Perfect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64305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Formula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04" y="2571744"/>
            <a:ext cx="6072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Had + V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3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78619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Or     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V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ed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004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Usage</a:t>
            </a:r>
            <a:endParaRPr lang="ru-RU" sz="48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1785926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Action that was completed in the past</a:t>
            </a:r>
            <a:endParaRPr lang="ru-RU" sz="20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0" y="2500306"/>
            <a:ext cx="6429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	a) Before another action took place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5984" y="3643314"/>
            <a:ext cx="58579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b) Before a very precise moment</a:t>
            </a:r>
          </a:p>
          <a:p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0166" y="3071810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She arrived after</a:t>
            </a:r>
            <a:endParaRPr lang="ru-RU" sz="20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43372" y="3071810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w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 had played cards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00166" y="4143380"/>
            <a:ext cx="2857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It had started to snow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43372" y="4143380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</a:t>
            </a:r>
            <a:r>
              <a:rPr lang="en-U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y 10 a.m. yesterday </a:t>
            </a:r>
            <a:endParaRPr lang="ru-RU" sz="20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50004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Usage</a:t>
            </a:r>
            <a:endParaRPr lang="ru-RU" sz="48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928926" y="3929066"/>
            <a:ext cx="364333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14546" y="4143380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Past</a:t>
            </a:r>
            <a:endParaRPr lang="ru-RU" sz="2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3250397" y="3893347"/>
            <a:ext cx="1214446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4394199" y="3892553"/>
            <a:ext cx="1214446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71538" y="2000240"/>
            <a:ext cx="3883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We had played cards</a:t>
            </a:r>
            <a:endParaRPr lang="ru-RU" sz="2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86249" y="2000240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efore she arrived</a:t>
            </a:r>
            <a:endParaRPr lang="ru-RU" sz="2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Стрелка вправо 21">
            <a:hlinkClick r:id="rId2" action="ppaction://hlinksldjump"/>
          </p:cNvPr>
          <p:cNvSpPr/>
          <p:nvPr/>
        </p:nvSpPr>
        <p:spPr>
          <a:xfrm rot="10800000">
            <a:off x="7143768" y="5715016"/>
            <a:ext cx="1285884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7643834" y="5857892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erlin Sans FB" pitchFamily="34" charset="0"/>
                <a:hlinkClick r:id="rId2" action="ppaction://hlinksldjump"/>
              </a:rPr>
              <a:t>back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Past Simple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4305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Formula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1604" y="2571744"/>
            <a:ext cx="6072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V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2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78619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Or     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V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ed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004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Usage</a:t>
            </a:r>
            <a:endParaRPr lang="ru-RU" sz="48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1500174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Completed action in past</a:t>
            </a:r>
            <a:endParaRPr lang="ru-RU" sz="20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1928802"/>
            <a:ext cx="4143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I went to Poland last week.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2357430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 series of completed action in past</a:t>
            </a:r>
            <a:endParaRPr lang="ru-RU" sz="20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728" y="2786058"/>
            <a:ext cx="4500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I finished work, walked to the beach, and found a nice place to swim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.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348" y="3429000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Habits in the past</a:t>
            </a:r>
            <a:endParaRPr lang="ru-RU" sz="20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8728" y="3929066"/>
            <a:ext cx="2500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He played the violin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4348" y="4429132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Past facts</a:t>
            </a:r>
            <a:endParaRPr lang="ru-RU" sz="20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8728" y="4857760"/>
            <a:ext cx="4357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He didn't like tomatoes before.</a:t>
            </a:r>
          </a:p>
        </p:txBody>
      </p:sp>
      <p:sp>
        <p:nvSpPr>
          <p:cNvPr id="16" name="Стрелка вправо 15">
            <a:hlinkClick r:id="rId2" action="ppaction://hlinksldjump"/>
          </p:cNvPr>
          <p:cNvSpPr/>
          <p:nvPr/>
        </p:nvSpPr>
        <p:spPr>
          <a:xfrm rot="10800000">
            <a:off x="7143768" y="5715016"/>
            <a:ext cx="1285884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7643834" y="5857892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erlin Sans FB" pitchFamily="34" charset="0"/>
                <a:hlinkClick r:id="rId2" action="ppaction://hlinksldjump"/>
              </a:rPr>
              <a:t>back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3" grpId="0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Custom 11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002060"/>
      </a:hlink>
      <a:folHlink>
        <a:srgbClr val="FFC42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177</TotalTime>
  <Words>244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Berlin Sans FB</vt:lpstr>
      <vt:lpstr>Century Gothic</vt:lpstr>
      <vt:lpstr>Verdana</vt:lpstr>
      <vt:lpstr>Wingdings 2</vt:lpstr>
      <vt:lpstr>Яркая</vt:lpstr>
      <vt:lpstr>Past Tenses</vt:lpstr>
      <vt:lpstr>Past Continuos </vt:lpstr>
      <vt:lpstr>PowerPoint Presentation</vt:lpstr>
      <vt:lpstr>PowerPoint Presentation</vt:lpstr>
      <vt:lpstr>Past Perfect</vt:lpstr>
      <vt:lpstr>PowerPoint Presentation</vt:lpstr>
      <vt:lpstr>PowerPoint Presentation</vt:lpstr>
      <vt:lpstr>Past Simple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pptforschool.ru</cp:lastModifiedBy>
  <cp:revision>2</cp:revision>
  <dcterms:created xsi:type="dcterms:W3CDTF">2013-11-13T17:56:41Z</dcterms:created>
  <dcterms:modified xsi:type="dcterms:W3CDTF">2018-04-27T09:43:19Z</dcterms:modified>
</cp:coreProperties>
</file>