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4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6731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217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0269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606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2664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8573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1001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10469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9593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497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440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3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CLOTHES </a:t>
            </a:r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5"/>
          <a:stretch/>
        </p:blipFill>
        <p:spPr>
          <a:xfrm>
            <a:off x="5419859" y="1819827"/>
            <a:ext cx="4572000" cy="36665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0145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JEANS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60" y="948842"/>
            <a:ext cx="3744554" cy="279401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474" y="3424428"/>
            <a:ext cx="3994986" cy="265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34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PAJAMAS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728" y="892331"/>
            <a:ext cx="1514475" cy="302895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57" y="909827"/>
            <a:ext cx="1893565" cy="301145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70" y="1476374"/>
            <a:ext cx="4357755" cy="435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87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ONESIES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3" y="774409"/>
            <a:ext cx="2615060" cy="298864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56" y="774409"/>
            <a:ext cx="2420221" cy="308912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497" y="3098106"/>
            <a:ext cx="2305385" cy="34643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194" y="3310474"/>
            <a:ext cx="3367583" cy="336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35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PANTS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4" y="1810723"/>
            <a:ext cx="3227410" cy="322741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83" y="1810723"/>
            <a:ext cx="3227410" cy="322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64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RAINCOAT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06" y="909828"/>
            <a:ext cx="2295480" cy="317281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291" y="3581895"/>
            <a:ext cx="2143125" cy="21431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624" y="706661"/>
            <a:ext cx="20669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49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SCARF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823" y="1413594"/>
            <a:ext cx="5771973" cy="3840986"/>
          </a:xfrm>
        </p:spPr>
      </p:pic>
    </p:spTree>
    <p:extLst>
      <p:ext uri="{BB962C8B-B14F-4D97-AF65-F5344CB8AC3E}">
        <p14:creationId xmlns:p14="http://schemas.microsoft.com/office/powerpoint/2010/main" val="1842582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SHIRTS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986" y="789952"/>
            <a:ext cx="2842453" cy="2767652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39" y="2933236"/>
            <a:ext cx="2579552" cy="297450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991" y="769017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99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T-SHIRT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4" y="1532585"/>
            <a:ext cx="3825026" cy="3825026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81" y="800903"/>
            <a:ext cx="3622854" cy="189323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87" y="3098241"/>
            <a:ext cx="3426048" cy="356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40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SHOES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58" y="4149517"/>
            <a:ext cx="3953165" cy="196077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58" y="1597584"/>
            <a:ext cx="2253155" cy="225315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73" y="1597584"/>
            <a:ext cx="2247900" cy="22479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922" y="1597584"/>
            <a:ext cx="2237909" cy="22479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87" y="4149517"/>
            <a:ext cx="3375943" cy="191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09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FLAT SHOES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00" y="863600"/>
            <a:ext cx="5121275" cy="5121275"/>
          </a:xfrm>
        </p:spPr>
      </p:pic>
    </p:spTree>
    <p:extLst>
      <p:ext uri="{BB962C8B-B14F-4D97-AF65-F5344CB8AC3E}">
        <p14:creationId xmlns:p14="http://schemas.microsoft.com/office/powerpoint/2010/main" val="90745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BELT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985837"/>
            <a:ext cx="7315200" cy="4876800"/>
          </a:xfrm>
        </p:spPr>
      </p:pic>
    </p:spTree>
    <p:extLst>
      <p:ext uri="{BB962C8B-B14F-4D97-AF65-F5344CB8AC3E}">
        <p14:creationId xmlns:p14="http://schemas.microsoft.com/office/powerpoint/2010/main" val="3692501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HIGH HEELS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74" y="863790"/>
            <a:ext cx="5121275" cy="5121275"/>
          </a:xfrm>
        </p:spPr>
      </p:pic>
    </p:spTree>
    <p:extLst>
      <p:ext uri="{BB962C8B-B14F-4D97-AF65-F5344CB8AC3E}">
        <p14:creationId xmlns:p14="http://schemas.microsoft.com/office/powerpoint/2010/main" val="3159099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SLIPPERS </a:t>
            </a:r>
            <a:br>
              <a:rPr lang="pt-BR" dirty="0" smtClean="0"/>
            </a:br>
            <a:r>
              <a:rPr lang="pt-BR" dirty="0" smtClean="0"/>
              <a:t>(FLIP FLOPS)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9" y="4149680"/>
            <a:ext cx="2619375" cy="174307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78" y="1397491"/>
            <a:ext cx="2466975" cy="18478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70" y="1868107"/>
            <a:ext cx="4196909" cy="402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43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SNEAKERS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990086"/>
            <a:ext cx="7315200" cy="4868303"/>
          </a:xfrm>
        </p:spPr>
      </p:pic>
    </p:spTree>
    <p:extLst>
      <p:ext uri="{BB962C8B-B14F-4D97-AF65-F5344CB8AC3E}">
        <p14:creationId xmlns:p14="http://schemas.microsoft.com/office/powerpoint/2010/main" val="3056778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BOOTS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232" y="708136"/>
            <a:ext cx="3367847" cy="3367847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10" y="2047740"/>
            <a:ext cx="3404852" cy="45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58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SKIRTS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523" y="1015633"/>
            <a:ext cx="2247900" cy="327660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856" y="1123837"/>
            <a:ext cx="2438400" cy="306019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05" y="3555710"/>
            <a:ext cx="2113468" cy="268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24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SOCKS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00" y="863600"/>
            <a:ext cx="5121275" cy="5121275"/>
          </a:xfrm>
        </p:spPr>
      </p:pic>
    </p:spTree>
    <p:extLst>
      <p:ext uri="{BB962C8B-B14F-4D97-AF65-F5344CB8AC3E}">
        <p14:creationId xmlns:p14="http://schemas.microsoft.com/office/powerpoint/2010/main" val="1835233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SUITS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6" r="8168"/>
          <a:stretch/>
        </p:blipFill>
        <p:spPr>
          <a:xfrm>
            <a:off x="3760631" y="736559"/>
            <a:ext cx="3670480" cy="349504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766" y="3028998"/>
            <a:ext cx="3495040" cy="349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54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SWEATERS </a:t>
            </a:r>
            <a:endParaRPr lang="en-US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98" y="749188"/>
            <a:ext cx="2275357" cy="2779746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90" y="3534269"/>
            <a:ext cx="2815979" cy="295742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484" y="749188"/>
            <a:ext cx="265190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96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SWEATSHIRT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13" y="731547"/>
            <a:ext cx="2384194" cy="2938932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6572" y="3554048"/>
            <a:ext cx="5687186" cy="28435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0642" y="956876"/>
            <a:ext cx="2005235" cy="237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28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TIES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1749869"/>
            <a:ext cx="7315200" cy="3348736"/>
          </a:xfrm>
        </p:spPr>
      </p:pic>
    </p:spTree>
    <p:extLst>
      <p:ext uri="{BB962C8B-B14F-4D97-AF65-F5344CB8AC3E}">
        <p14:creationId xmlns:p14="http://schemas.microsoft.com/office/powerpoint/2010/main" val="53282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BLOUSES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69" y="849528"/>
            <a:ext cx="4087142" cy="5149799"/>
          </a:xfrm>
        </p:spPr>
      </p:pic>
    </p:spTree>
    <p:extLst>
      <p:ext uri="{BB962C8B-B14F-4D97-AF65-F5344CB8AC3E}">
        <p14:creationId xmlns:p14="http://schemas.microsoft.com/office/powerpoint/2010/main" val="1904227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UNDERPANT</a:t>
            </a:r>
            <a:br>
              <a:rPr lang="pt-BR" dirty="0" smtClean="0"/>
            </a:br>
            <a:r>
              <a:rPr lang="pt-BR" dirty="0" smtClean="0"/>
              <a:t>UNDERWEAR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420" y="536753"/>
            <a:ext cx="2686497" cy="268649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382" y="3463065"/>
            <a:ext cx="3652770" cy="27213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302" y="808438"/>
            <a:ext cx="2479652" cy="247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2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UNDERSHIRT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83" y="887469"/>
            <a:ext cx="3082388" cy="3014494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948" y="3412901"/>
            <a:ext cx="4298311" cy="321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97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CAP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984618"/>
            <a:ext cx="7315200" cy="4879238"/>
          </a:xfrm>
        </p:spPr>
      </p:pic>
    </p:spTree>
    <p:extLst>
      <p:ext uri="{BB962C8B-B14F-4D97-AF65-F5344CB8AC3E}">
        <p14:creationId xmlns:p14="http://schemas.microsoft.com/office/powerpoint/2010/main" val="26238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798" y="1149595"/>
            <a:ext cx="2947482" cy="4601183"/>
          </a:xfrm>
        </p:spPr>
        <p:txBody>
          <a:bodyPr/>
          <a:lstStyle/>
          <a:p>
            <a:r>
              <a:rPr lang="pt-BR" dirty="0" smtClean="0"/>
              <a:t>DRESS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041" y="1410117"/>
            <a:ext cx="2143125" cy="214312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42" y="1648243"/>
            <a:ext cx="3810000" cy="3810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793" y="1281529"/>
            <a:ext cx="307657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04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WEDDING DRESS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728" y="920861"/>
            <a:ext cx="3456651" cy="4804159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64" y="920861"/>
            <a:ext cx="3603119" cy="480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1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GLOVES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984403"/>
            <a:ext cx="7315200" cy="4879668"/>
          </a:xfrm>
        </p:spPr>
      </p:pic>
    </p:spTree>
    <p:extLst>
      <p:ext uri="{BB962C8B-B14F-4D97-AF65-F5344CB8AC3E}">
        <p14:creationId xmlns:p14="http://schemas.microsoft.com/office/powerpoint/2010/main" val="145086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HATS 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93" y="1123837"/>
            <a:ext cx="2667000" cy="1714500"/>
          </a:xfr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93" y="3424428"/>
            <a:ext cx="2895600" cy="158115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566862"/>
            <a:ext cx="4527729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13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JACKETS</a:t>
            </a:r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570" y="801240"/>
            <a:ext cx="1876425" cy="2438400"/>
          </a:xfr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05" y="801240"/>
            <a:ext cx="1876425" cy="24384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317" y="3585047"/>
            <a:ext cx="2181225" cy="20955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788" y="927278"/>
            <a:ext cx="3237277" cy="496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0853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34</TotalTime>
  <Words>34</Words>
  <Application>Microsoft Office PowerPoint</Application>
  <PresentationFormat>Widescreen</PresentationFormat>
  <Paragraphs>31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Corbel</vt:lpstr>
      <vt:lpstr>Wingdings 2</vt:lpstr>
      <vt:lpstr>Frame</vt:lpstr>
      <vt:lpstr>CLOTHES </vt:lpstr>
      <vt:lpstr>BELT </vt:lpstr>
      <vt:lpstr>BLOUSES</vt:lpstr>
      <vt:lpstr>CAP </vt:lpstr>
      <vt:lpstr>DRESS</vt:lpstr>
      <vt:lpstr>WEDDING DRESS</vt:lpstr>
      <vt:lpstr>GLOVES</vt:lpstr>
      <vt:lpstr>HATS </vt:lpstr>
      <vt:lpstr>JACKETS</vt:lpstr>
      <vt:lpstr>JEANS </vt:lpstr>
      <vt:lpstr>PAJAMAS </vt:lpstr>
      <vt:lpstr>ONESIES </vt:lpstr>
      <vt:lpstr>PANTS </vt:lpstr>
      <vt:lpstr>RAINCOAT</vt:lpstr>
      <vt:lpstr>SCARF </vt:lpstr>
      <vt:lpstr>SHIRTS </vt:lpstr>
      <vt:lpstr>T-SHIRT </vt:lpstr>
      <vt:lpstr>SHOES </vt:lpstr>
      <vt:lpstr>FLAT SHOES </vt:lpstr>
      <vt:lpstr>HIGH HEELS </vt:lpstr>
      <vt:lpstr>SLIPPERS  (FLIP FLOPS)</vt:lpstr>
      <vt:lpstr>SNEAKERS </vt:lpstr>
      <vt:lpstr>BOOTS</vt:lpstr>
      <vt:lpstr>SKIRTS </vt:lpstr>
      <vt:lpstr>SOCKS </vt:lpstr>
      <vt:lpstr>SUITS</vt:lpstr>
      <vt:lpstr>SWEATERS </vt:lpstr>
      <vt:lpstr>SWEATSHIRT</vt:lpstr>
      <vt:lpstr>TIES </vt:lpstr>
      <vt:lpstr>UNDERPANT UNDERWEAR</vt:lpstr>
      <vt:lpstr>UNDERSHIRT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CLOTHES</dc:title>
  <dc:creator>Victor Rodrigues</dc:creator>
  <cp:lastModifiedBy>pptforschool.ru</cp:lastModifiedBy>
  <cp:revision>5</cp:revision>
  <dcterms:created xsi:type="dcterms:W3CDTF">2016-06-25T05:11:44Z</dcterms:created>
  <dcterms:modified xsi:type="dcterms:W3CDTF">2018-04-25T21:17:53Z</dcterms:modified>
</cp:coreProperties>
</file>