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0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3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2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4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0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6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8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6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3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2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14B55-7529-484A-A7EC-3809F2A6FE54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74DD0-A297-46F3-AA4C-AD44A5539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2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11" Type="http://schemas.openxmlformats.org/officeDocument/2006/relationships/image" Target="../media/image12.WMF"/><Relationship Id="rId5" Type="http://schemas.openxmlformats.org/officeDocument/2006/relationships/image" Target="../media/image7.WMF"/><Relationship Id="rId10" Type="http://schemas.openxmlformats.org/officeDocument/2006/relationships/image" Target="../media/image11.WMF"/><Relationship Id="rId4" Type="http://schemas.openxmlformats.org/officeDocument/2006/relationships/image" Target="../media/image6.PNG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 flipH="1">
            <a:off x="-834800" y="528034"/>
            <a:ext cx="8394700" cy="1862048"/>
          </a:xfrm>
          <a:prstGeom prst="flowChartOnlineStorag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Edo" panose="02000000000000000000" pitchFamily="2" charset="0"/>
              </a:rPr>
              <a:t>Easter egg </a:t>
            </a:r>
            <a:r>
              <a:rPr lang="en-US" sz="11500" dirty="0" smtClean="0">
                <a:latin typeface="Edo" panose="02000000000000000000" pitchFamily="2" charset="0"/>
              </a:rPr>
              <a:t>hunt </a:t>
            </a:r>
            <a:endParaRPr lang="en-US" sz="11500" dirty="0">
              <a:latin typeface="Ed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2482850" y="998538"/>
            <a:ext cx="6661150" cy="591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5289550" y="4284663"/>
            <a:ext cx="819150" cy="974725"/>
          </a:xfrm>
          <a:custGeom>
            <a:avLst/>
            <a:gdLst>
              <a:gd name="T0" fmla="*/ 50 w 516"/>
              <a:gd name="T1" fmla="*/ 47 h 614"/>
              <a:gd name="T2" fmla="*/ 186 w 516"/>
              <a:gd name="T3" fmla="*/ 59 h 614"/>
              <a:gd name="T4" fmla="*/ 299 w 516"/>
              <a:gd name="T5" fmla="*/ 47 h 614"/>
              <a:gd name="T6" fmla="*/ 396 w 516"/>
              <a:gd name="T7" fmla="*/ 0 h 614"/>
              <a:gd name="T8" fmla="*/ 509 w 516"/>
              <a:gd name="T9" fmla="*/ 179 h 614"/>
              <a:gd name="T10" fmla="*/ 509 w 516"/>
              <a:gd name="T11" fmla="*/ 183 h 614"/>
              <a:gd name="T12" fmla="*/ 509 w 516"/>
              <a:gd name="T13" fmla="*/ 191 h 614"/>
              <a:gd name="T14" fmla="*/ 513 w 516"/>
              <a:gd name="T15" fmla="*/ 202 h 614"/>
              <a:gd name="T16" fmla="*/ 513 w 516"/>
              <a:gd name="T17" fmla="*/ 214 h 614"/>
              <a:gd name="T18" fmla="*/ 513 w 516"/>
              <a:gd name="T19" fmla="*/ 226 h 614"/>
              <a:gd name="T20" fmla="*/ 513 w 516"/>
              <a:gd name="T21" fmla="*/ 241 h 614"/>
              <a:gd name="T22" fmla="*/ 516 w 516"/>
              <a:gd name="T23" fmla="*/ 257 h 614"/>
              <a:gd name="T24" fmla="*/ 516 w 516"/>
              <a:gd name="T25" fmla="*/ 272 h 614"/>
              <a:gd name="T26" fmla="*/ 516 w 516"/>
              <a:gd name="T27" fmla="*/ 288 h 614"/>
              <a:gd name="T28" fmla="*/ 516 w 516"/>
              <a:gd name="T29" fmla="*/ 303 h 614"/>
              <a:gd name="T30" fmla="*/ 516 w 516"/>
              <a:gd name="T31" fmla="*/ 319 h 614"/>
              <a:gd name="T32" fmla="*/ 516 w 516"/>
              <a:gd name="T33" fmla="*/ 334 h 614"/>
              <a:gd name="T34" fmla="*/ 516 w 516"/>
              <a:gd name="T35" fmla="*/ 346 h 614"/>
              <a:gd name="T36" fmla="*/ 516 w 516"/>
              <a:gd name="T37" fmla="*/ 358 h 614"/>
              <a:gd name="T38" fmla="*/ 516 w 516"/>
              <a:gd name="T39" fmla="*/ 369 h 614"/>
              <a:gd name="T40" fmla="*/ 513 w 516"/>
              <a:gd name="T41" fmla="*/ 377 h 614"/>
              <a:gd name="T42" fmla="*/ 509 w 516"/>
              <a:gd name="T43" fmla="*/ 389 h 614"/>
              <a:gd name="T44" fmla="*/ 501 w 516"/>
              <a:gd name="T45" fmla="*/ 400 h 614"/>
              <a:gd name="T46" fmla="*/ 497 w 516"/>
              <a:gd name="T47" fmla="*/ 412 h 614"/>
              <a:gd name="T48" fmla="*/ 489 w 516"/>
              <a:gd name="T49" fmla="*/ 424 h 614"/>
              <a:gd name="T50" fmla="*/ 482 w 516"/>
              <a:gd name="T51" fmla="*/ 435 h 614"/>
              <a:gd name="T52" fmla="*/ 474 w 516"/>
              <a:gd name="T53" fmla="*/ 451 h 614"/>
              <a:gd name="T54" fmla="*/ 466 w 516"/>
              <a:gd name="T55" fmla="*/ 466 h 614"/>
              <a:gd name="T56" fmla="*/ 458 w 516"/>
              <a:gd name="T57" fmla="*/ 478 h 614"/>
              <a:gd name="T58" fmla="*/ 450 w 516"/>
              <a:gd name="T59" fmla="*/ 490 h 614"/>
              <a:gd name="T60" fmla="*/ 447 w 516"/>
              <a:gd name="T61" fmla="*/ 501 h 614"/>
              <a:gd name="T62" fmla="*/ 439 w 516"/>
              <a:gd name="T63" fmla="*/ 509 h 614"/>
              <a:gd name="T64" fmla="*/ 435 w 516"/>
              <a:gd name="T65" fmla="*/ 517 h 614"/>
              <a:gd name="T66" fmla="*/ 431 w 516"/>
              <a:gd name="T67" fmla="*/ 525 h 614"/>
              <a:gd name="T68" fmla="*/ 427 w 516"/>
              <a:gd name="T69" fmla="*/ 529 h 614"/>
              <a:gd name="T70" fmla="*/ 427 w 516"/>
              <a:gd name="T71" fmla="*/ 533 h 614"/>
              <a:gd name="T72" fmla="*/ 361 w 516"/>
              <a:gd name="T73" fmla="*/ 583 h 614"/>
              <a:gd name="T74" fmla="*/ 272 w 516"/>
              <a:gd name="T75" fmla="*/ 606 h 614"/>
              <a:gd name="T76" fmla="*/ 175 w 516"/>
              <a:gd name="T77" fmla="*/ 614 h 614"/>
              <a:gd name="T78" fmla="*/ 128 w 516"/>
              <a:gd name="T79" fmla="*/ 602 h 614"/>
              <a:gd name="T80" fmla="*/ 74 w 516"/>
              <a:gd name="T81" fmla="*/ 556 h 614"/>
              <a:gd name="T82" fmla="*/ 0 w 516"/>
              <a:gd name="T83" fmla="*/ 459 h 614"/>
              <a:gd name="T84" fmla="*/ 50 w 516"/>
              <a:gd name="T85" fmla="*/ 47 h 614"/>
              <a:gd name="T86" fmla="*/ 50 w 516"/>
              <a:gd name="T87" fmla="*/ 47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6" h="614">
                <a:moveTo>
                  <a:pt x="50" y="47"/>
                </a:moveTo>
                <a:lnTo>
                  <a:pt x="186" y="59"/>
                </a:lnTo>
                <a:lnTo>
                  <a:pt x="299" y="47"/>
                </a:lnTo>
                <a:lnTo>
                  <a:pt x="396" y="0"/>
                </a:lnTo>
                <a:lnTo>
                  <a:pt x="509" y="179"/>
                </a:lnTo>
                <a:lnTo>
                  <a:pt x="509" y="183"/>
                </a:lnTo>
                <a:lnTo>
                  <a:pt x="509" y="191"/>
                </a:lnTo>
                <a:lnTo>
                  <a:pt x="513" y="202"/>
                </a:lnTo>
                <a:lnTo>
                  <a:pt x="513" y="214"/>
                </a:lnTo>
                <a:lnTo>
                  <a:pt x="513" y="226"/>
                </a:lnTo>
                <a:lnTo>
                  <a:pt x="513" y="241"/>
                </a:lnTo>
                <a:lnTo>
                  <a:pt x="516" y="257"/>
                </a:lnTo>
                <a:lnTo>
                  <a:pt x="516" y="272"/>
                </a:lnTo>
                <a:lnTo>
                  <a:pt x="516" y="288"/>
                </a:lnTo>
                <a:lnTo>
                  <a:pt x="516" y="303"/>
                </a:lnTo>
                <a:lnTo>
                  <a:pt x="516" y="319"/>
                </a:lnTo>
                <a:lnTo>
                  <a:pt x="516" y="334"/>
                </a:lnTo>
                <a:lnTo>
                  <a:pt x="516" y="346"/>
                </a:lnTo>
                <a:lnTo>
                  <a:pt x="516" y="358"/>
                </a:lnTo>
                <a:lnTo>
                  <a:pt x="516" y="369"/>
                </a:lnTo>
                <a:lnTo>
                  <a:pt x="513" y="377"/>
                </a:lnTo>
                <a:lnTo>
                  <a:pt x="509" y="389"/>
                </a:lnTo>
                <a:lnTo>
                  <a:pt x="501" y="400"/>
                </a:lnTo>
                <a:lnTo>
                  <a:pt x="497" y="412"/>
                </a:lnTo>
                <a:lnTo>
                  <a:pt x="489" y="424"/>
                </a:lnTo>
                <a:lnTo>
                  <a:pt x="482" y="435"/>
                </a:lnTo>
                <a:lnTo>
                  <a:pt x="474" y="451"/>
                </a:lnTo>
                <a:lnTo>
                  <a:pt x="466" y="466"/>
                </a:lnTo>
                <a:lnTo>
                  <a:pt x="458" y="478"/>
                </a:lnTo>
                <a:lnTo>
                  <a:pt x="450" y="490"/>
                </a:lnTo>
                <a:lnTo>
                  <a:pt x="447" y="501"/>
                </a:lnTo>
                <a:lnTo>
                  <a:pt x="439" y="509"/>
                </a:lnTo>
                <a:lnTo>
                  <a:pt x="435" y="517"/>
                </a:lnTo>
                <a:lnTo>
                  <a:pt x="431" y="525"/>
                </a:lnTo>
                <a:lnTo>
                  <a:pt x="427" y="529"/>
                </a:lnTo>
                <a:lnTo>
                  <a:pt x="427" y="533"/>
                </a:lnTo>
                <a:lnTo>
                  <a:pt x="361" y="583"/>
                </a:lnTo>
                <a:lnTo>
                  <a:pt x="272" y="606"/>
                </a:lnTo>
                <a:lnTo>
                  <a:pt x="175" y="614"/>
                </a:lnTo>
                <a:lnTo>
                  <a:pt x="128" y="602"/>
                </a:lnTo>
                <a:lnTo>
                  <a:pt x="74" y="556"/>
                </a:lnTo>
                <a:lnTo>
                  <a:pt x="0" y="459"/>
                </a:lnTo>
                <a:lnTo>
                  <a:pt x="50" y="47"/>
                </a:lnTo>
                <a:lnTo>
                  <a:pt x="50" y="47"/>
                </a:lnTo>
                <a:close/>
              </a:path>
            </a:pathLst>
          </a:custGeom>
          <a:solidFill>
            <a:srgbClr val="BDB5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2822575" y="1973263"/>
            <a:ext cx="357188" cy="3995737"/>
          </a:xfrm>
          <a:custGeom>
            <a:avLst/>
            <a:gdLst>
              <a:gd name="T0" fmla="*/ 0 w 225"/>
              <a:gd name="T1" fmla="*/ 11 h 2517"/>
              <a:gd name="T2" fmla="*/ 66 w 225"/>
              <a:gd name="T3" fmla="*/ 1002 h 2517"/>
              <a:gd name="T4" fmla="*/ 97 w 225"/>
              <a:gd name="T5" fmla="*/ 1829 h 2517"/>
              <a:gd name="T6" fmla="*/ 128 w 225"/>
              <a:gd name="T7" fmla="*/ 2517 h 2517"/>
              <a:gd name="T8" fmla="*/ 225 w 225"/>
              <a:gd name="T9" fmla="*/ 2517 h 2517"/>
              <a:gd name="T10" fmla="*/ 140 w 225"/>
              <a:gd name="T11" fmla="*/ 1239 h 2517"/>
              <a:gd name="T12" fmla="*/ 105 w 225"/>
              <a:gd name="T13" fmla="*/ 481 h 2517"/>
              <a:gd name="T14" fmla="*/ 74 w 225"/>
              <a:gd name="T15" fmla="*/ 0 h 2517"/>
              <a:gd name="T16" fmla="*/ 0 w 225"/>
              <a:gd name="T17" fmla="*/ 11 h 2517"/>
              <a:gd name="T18" fmla="*/ 0 w 225"/>
              <a:gd name="T19" fmla="*/ 11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5" h="2517">
                <a:moveTo>
                  <a:pt x="0" y="11"/>
                </a:moveTo>
                <a:lnTo>
                  <a:pt x="66" y="1002"/>
                </a:lnTo>
                <a:lnTo>
                  <a:pt x="97" y="1829"/>
                </a:lnTo>
                <a:lnTo>
                  <a:pt x="128" y="2517"/>
                </a:lnTo>
                <a:lnTo>
                  <a:pt x="225" y="2517"/>
                </a:lnTo>
                <a:lnTo>
                  <a:pt x="140" y="1239"/>
                </a:lnTo>
                <a:lnTo>
                  <a:pt x="105" y="481"/>
                </a:lnTo>
                <a:lnTo>
                  <a:pt x="74" y="0"/>
                </a:lnTo>
                <a:lnTo>
                  <a:pt x="0" y="11"/>
                </a:lnTo>
                <a:lnTo>
                  <a:pt x="0" y="11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711450" y="1139825"/>
            <a:ext cx="1085850" cy="801687"/>
          </a:xfrm>
          <a:custGeom>
            <a:avLst/>
            <a:gdLst>
              <a:gd name="T0" fmla="*/ 42 w 684"/>
              <a:gd name="T1" fmla="*/ 435 h 505"/>
              <a:gd name="T2" fmla="*/ 136 w 684"/>
              <a:gd name="T3" fmla="*/ 459 h 505"/>
              <a:gd name="T4" fmla="*/ 241 w 684"/>
              <a:gd name="T5" fmla="*/ 459 h 505"/>
              <a:gd name="T6" fmla="*/ 361 w 684"/>
              <a:gd name="T7" fmla="*/ 338 h 505"/>
              <a:gd name="T8" fmla="*/ 361 w 684"/>
              <a:gd name="T9" fmla="*/ 210 h 505"/>
              <a:gd name="T10" fmla="*/ 338 w 684"/>
              <a:gd name="T11" fmla="*/ 86 h 505"/>
              <a:gd name="T12" fmla="*/ 392 w 684"/>
              <a:gd name="T13" fmla="*/ 0 h 505"/>
              <a:gd name="T14" fmla="*/ 606 w 684"/>
              <a:gd name="T15" fmla="*/ 0 h 505"/>
              <a:gd name="T16" fmla="*/ 672 w 684"/>
              <a:gd name="T17" fmla="*/ 55 h 505"/>
              <a:gd name="T18" fmla="*/ 684 w 684"/>
              <a:gd name="T19" fmla="*/ 121 h 505"/>
              <a:gd name="T20" fmla="*/ 660 w 684"/>
              <a:gd name="T21" fmla="*/ 121 h 505"/>
              <a:gd name="T22" fmla="*/ 629 w 684"/>
              <a:gd name="T23" fmla="*/ 101 h 505"/>
              <a:gd name="T24" fmla="*/ 606 w 684"/>
              <a:gd name="T25" fmla="*/ 47 h 505"/>
              <a:gd name="T26" fmla="*/ 544 w 684"/>
              <a:gd name="T27" fmla="*/ 16 h 505"/>
              <a:gd name="T28" fmla="*/ 431 w 684"/>
              <a:gd name="T29" fmla="*/ 28 h 505"/>
              <a:gd name="T30" fmla="*/ 388 w 684"/>
              <a:gd name="T31" fmla="*/ 105 h 505"/>
              <a:gd name="T32" fmla="*/ 412 w 684"/>
              <a:gd name="T33" fmla="*/ 226 h 505"/>
              <a:gd name="T34" fmla="*/ 392 w 684"/>
              <a:gd name="T35" fmla="*/ 369 h 505"/>
              <a:gd name="T36" fmla="*/ 314 w 684"/>
              <a:gd name="T37" fmla="*/ 459 h 505"/>
              <a:gd name="T38" fmla="*/ 248 w 684"/>
              <a:gd name="T39" fmla="*/ 498 h 505"/>
              <a:gd name="T40" fmla="*/ 124 w 684"/>
              <a:gd name="T41" fmla="*/ 505 h 505"/>
              <a:gd name="T42" fmla="*/ 15 w 684"/>
              <a:gd name="T43" fmla="*/ 482 h 505"/>
              <a:gd name="T44" fmla="*/ 0 w 684"/>
              <a:gd name="T45" fmla="*/ 447 h 505"/>
              <a:gd name="T46" fmla="*/ 42 w 684"/>
              <a:gd name="T47" fmla="*/ 435 h 505"/>
              <a:gd name="T48" fmla="*/ 42 w 684"/>
              <a:gd name="T49" fmla="*/ 435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84" h="505">
                <a:moveTo>
                  <a:pt x="42" y="435"/>
                </a:moveTo>
                <a:lnTo>
                  <a:pt x="136" y="459"/>
                </a:lnTo>
                <a:lnTo>
                  <a:pt x="241" y="459"/>
                </a:lnTo>
                <a:lnTo>
                  <a:pt x="361" y="338"/>
                </a:lnTo>
                <a:lnTo>
                  <a:pt x="361" y="210"/>
                </a:lnTo>
                <a:lnTo>
                  <a:pt x="338" y="86"/>
                </a:lnTo>
                <a:lnTo>
                  <a:pt x="392" y="0"/>
                </a:lnTo>
                <a:lnTo>
                  <a:pt x="606" y="0"/>
                </a:lnTo>
                <a:lnTo>
                  <a:pt x="672" y="55"/>
                </a:lnTo>
                <a:lnTo>
                  <a:pt x="684" y="121"/>
                </a:lnTo>
                <a:lnTo>
                  <a:pt x="660" y="121"/>
                </a:lnTo>
                <a:lnTo>
                  <a:pt x="629" y="101"/>
                </a:lnTo>
                <a:lnTo>
                  <a:pt x="606" y="47"/>
                </a:lnTo>
                <a:lnTo>
                  <a:pt x="544" y="16"/>
                </a:lnTo>
                <a:lnTo>
                  <a:pt x="431" y="28"/>
                </a:lnTo>
                <a:lnTo>
                  <a:pt x="388" y="105"/>
                </a:lnTo>
                <a:lnTo>
                  <a:pt x="412" y="226"/>
                </a:lnTo>
                <a:lnTo>
                  <a:pt x="392" y="369"/>
                </a:lnTo>
                <a:lnTo>
                  <a:pt x="314" y="459"/>
                </a:lnTo>
                <a:lnTo>
                  <a:pt x="248" y="498"/>
                </a:lnTo>
                <a:lnTo>
                  <a:pt x="124" y="505"/>
                </a:lnTo>
                <a:lnTo>
                  <a:pt x="15" y="482"/>
                </a:lnTo>
                <a:lnTo>
                  <a:pt x="0" y="447"/>
                </a:lnTo>
                <a:lnTo>
                  <a:pt x="42" y="435"/>
                </a:lnTo>
                <a:lnTo>
                  <a:pt x="42" y="435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2833688" y="1701800"/>
            <a:ext cx="93663" cy="128587"/>
          </a:xfrm>
          <a:custGeom>
            <a:avLst/>
            <a:gdLst>
              <a:gd name="T0" fmla="*/ 0 w 59"/>
              <a:gd name="T1" fmla="*/ 70 h 81"/>
              <a:gd name="T2" fmla="*/ 59 w 59"/>
              <a:gd name="T3" fmla="*/ 81 h 81"/>
              <a:gd name="T4" fmla="*/ 59 w 59"/>
              <a:gd name="T5" fmla="*/ 31 h 81"/>
              <a:gd name="T6" fmla="*/ 39 w 59"/>
              <a:gd name="T7" fmla="*/ 0 h 81"/>
              <a:gd name="T8" fmla="*/ 0 w 59"/>
              <a:gd name="T9" fmla="*/ 8 h 81"/>
              <a:gd name="T10" fmla="*/ 0 w 59"/>
              <a:gd name="T11" fmla="*/ 70 h 81"/>
              <a:gd name="T12" fmla="*/ 0 w 59"/>
              <a:gd name="T13" fmla="*/ 7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" h="81">
                <a:moveTo>
                  <a:pt x="0" y="70"/>
                </a:moveTo>
                <a:lnTo>
                  <a:pt x="59" y="81"/>
                </a:lnTo>
                <a:lnTo>
                  <a:pt x="59" y="31"/>
                </a:lnTo>
                <a:lnTo>
                  <a:pt x="39" y="0"/>
                </a:lnTo>
                <a:lnTo>
                  <a:pt x="0" y="8"/>
                </a:lnTo>
                <a:lnTo>
                  <a:pt x="0" y="70"/>
                </a:lnTo>
                <a:lnTo>
                  <a:pt x="0" y="70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3470275" y="1306513"/>
            <a:ext cx="573088" cy="869950"/>
          </a:xfrm>
          <a:custGeom>
            <a:avLst/>
            <a:gdLst>
              <a:gd name="T0" fmla="*/ 151 w 361"/>
              <a:gd name="T1" fmla="*/ 58 h 548"/>
              <a:gd name="T2" fmla="*/ 279 w 361"/>
              <a:gd name="T3" fmla="*/ 0 h 548"/>
              <a:gd name="T4" fmla="*/ 279 w 361"/>
              <a:gd name="T5" fmla="*/ 8 h 548"/>
              <a:gd name="T6" fmla="*/ 287 w 361"/>
              <a:gd name="T7" fmla="*/ 35 h 548"/>
              <a:gd name="T8" fmla="*/ 295 w 361"/>
              <a:gd name="T9" fmla="*/ 74 h 548"/>
              <a:gd name="T10" fmla="*/ 307 w 361"/>
              <a:gd name="T11" fmla="*/ 117 h 548"/>
              <a:gd name="T12" fmla="*/ 314 w 361"/>
              <a:gd name="T13" fmla="*/ 159 h 548"/>
              <a:gd name="T14" fmla="*/ 326 w 361"/>
              <a:gd name="T15" fmla="*/ 202 h 548"/>
              <a:gd name="T16" fmla="*/ 334 w 361"/>
              <a:gd name="T17" fmla="*/ 229 h 548"/>
              <a:gd name="T18" fmla="*/ 338 w 361"/>
              <a:gd name="T19" fmla="*/ 249 h 548"/>
              <a:gd name="T20" fmla="*/ 338 w 361"/>
              <a:gd name="T21" fmla="*/ 260 h 548"/>
              <a:gd name="T22" fmla="*/ 342 w 361"/>
              <a:gd name="T23" fmla="*/ 288 h 548"/>
              <a:gd name="T24" fmla="*/ 345 w 361"/>
              <a:gd name="T25" fmla="*/ 323 h 548"/>
              <a:gd name="T26" fmla="*/ 349 w 361"/>
              <a:gd name="T27" fmla="*/ 365 h 548"/>
              <a:gd name="T28" fmla="*/ 353 w 361"/>
              <a:gd name="T29" fmla="*/ 404 h 548"/>
              <a:gd name="T30" fmla="*/ 357 w 361"/>
              <a:gd name="T31" fmla="*/ 439 h 548"/>
              <a:gd name="T32" fmla="*/ 357 w 361"/>
              <a:gd name="T33" fmla="*/ 462 h 548"/>
              <a:gd name="T34" fmla="*/ 361 w 361"/>
              <a:gd name="T35" fmla="*/ 474 h 548"/>
              <a:gd name="T36" fmla="*/ 342 w 361"/>
              <a:gd name="T37" fmla="*/ 482 h 548"/>
              <a:gd name="T38" fmla="*/ 326 w 361"/>
              <a:gd name="T39" fmla="*/ 497 h 548"/>
              <a:gd name="T40" fmla="*/ 303 w 361"/>
              <a:gd name="T41" fmla="*/ 513 h 548"/>
              <a:gd name="T42" fmla="*/ 279 w 361"/>
              <a:gd name="T43" fmla="*/ 525 h 548"/>
              <a:gd name="T44" fmla="*/ 252 w 361"/>
              <a:gd name="T45" fmla="*/ 536 h 548"/>
              <a:gd name="T46" fmla="*/ 229 w 361"/>
              <a:gd name="T47" fmla="*/ 544 h 548"/>
              <a:gd name="T48" fmla="*/ 206 w 361"/>
              <a:gd name="T49" fmla="*/ 548 h 548"/>
              <a:gd name="T50" fmla="*/ 182 w 361"/>
              <a:gd name="T51" fmla="*/ 548 h 548"/>
              <a:gd name="T52" fmla="*/ 155 w 361"/>
              <a:gd name="T53" fmla="*/ 548 h 548"/>
              <a:gd name="T54" fmla="*/ 132 w 361"/>
              <a:gd name="T55" fmla="*/ 544 h 548"/>
              <a:gd name="T56" fmla="*/ 112 w 361"/>
              <a:gd name="T57" fmla="*/ 544 h 548"/>
              <a:gd name="T58" fmla="*/ 93 w 361"/>
              <a:gd name="T59" fmla="*/ 540 h 548"/>
              <a:gd name="T60" fmla="*/ 77 w 361"/>
              <a:gd name="T61" fmla="*/ 540 h 548"/>
              <a:gd name="T62" fmla="*/ 66 w 361"/>
              <a:gd name="T63" fmla="*/ 540 h 548"/>
              <a:gd name="T64" fmla="*/ 50 w 361"/>
              <a:gd name="T65" fmla="*/ 171 h 548"/>
              <a:gd name="T66" fmla="*/ 89 w 361"/>
              <a:gd name="T67" fmla="*/ 27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1" h="548">
                <a:moveTo>
                  <a:pt x="89" y="27"/>
                </a:moveTo>
                <a:lnTo>
                  <a:pt x="151" y="58"/>
                </a:lnTo>
                <a:lnTo>
                  <a:pt x="225" y="58"/>
                </a:lnTo>
                <a:lnTo>
                  <a:pt x="279" y="0"/>
                </a:lnTo>
                <a:lnTo>
                  <a:pt x="279" y="0"/>
                </a:lnTo>
                <a:lnTo>
                  <a:pt x="279" y="8"/>
                </a:lnTo>
                <a:lnTo>
                  <a:pt x="283" y="20"/>
                </a:lnTo>
                <a:lnTo>
                  <a:pt x="287" y="35"/>
                </a:lnTo>
                <a:lnTo>
                  <a:pt x="291" y="51"/>
                </a:lnTo>
                <a:lnTo>
                  <a:pt x="295" y="74"/>
                </a:lnTo>
                <a:lnTo>
                  <a:pt x="299" y="93"/>
                </a:lnTo>
                <a:lnTo>
                  <a:pt x="307" y="117"/>
                </a:lnTo>
                <a:lnTo>
                  <a:pt x="310" y="140"/>
                </a:lnTo>
                <a:lnTo>
                  <a:pt x="314" y="159"/>
                </a:lnTo>
                <a:lnTo>
                  <a:pt x="318" y="179"/>
                </a:lnTo>
                <a:lnTo>
                  <a:pt x="326" y="202"/>
                </a:lnTo>
                <a:lnTo>
                  <a:pt x="326" y="218"/>
                </a:lnTo>
                <a:lnTo>
                  <a:pt x="334" y="229"/>
                </a:lnTo>
                <a:lnTo>
                  <a:pt x="334" y="241"/>
                </a:lnTo>
                <a:lnTo>
                  <a:pt x="338" y="249"/>
                </a:lnTo>
                <a:lnTo>
                  <a:pt x="338" y="253"/>
                </a:lnTo>
                <a:lnTo>
                  <a:pt x="338" y="260"/>
                </a:lnTo>
                <a:lnTo>
                  <a:pt x="338" y="272"/>
                </a:lnTo>
                <a:lnTo>
                  <a:pt x="342" y="288"/>
                </a:lnTo>
                <a:lnTo>
                  <a:pt x="342" y="303"/>
                </a:lnTo>
                <a:lnTo>
                  <a:pt x="345" y="323"/>
                </a:lnTo>
                <a:lnTo>
                  <a:pt x="345" y="346"/>
                </a:lnTo>
                <a:lnTo>
                  <a:pt x="349" y="365"/>
                </a:lnTo>
                <a:lnTo>
                  <a:pt x="349" y="385"/>
                </a:lnTo>
                <a:lnTo>
                  <a:pt x="353" y="404"/>
                </a:lnTo>
                <a:lnTo>
                  <a:pt x="353" y="420"/>
                </a:lnTo>
                <a:lnTo>
                  <a:pt x="357" y="439"/>
                </a:lnTo>
                <a:lnTo>
                  <a:pt x="357" y="451"/>
                </a:lnTo>
                <a:lnTo>
                  <a:pt x="357" y="462"/>
                </a:lnTo>
                <a:lnTo>
                  <a:pt x="357" y="470"/>
                </a:lnTo>
                <a:lnTo>
                  <a:pt x="361" y="474"/>
                </a:lnTo>
                <a:lnTo>
                  <a:pt x="353" y="474"/>
                </a:lnTo>
                <a:lnTo>
                  <a:pt x="342" y="482"/>
                </a:lnTo>
                <a:lnTo>
                  <a:pt x="334" y="490"/>
                </a:lnTo>
                <a:lnTo>
                  <a:pt x="326" y="497"/>
                </a:lnTo>
                <a:lnTo>
                  <a:pt x="314" y="501"/>
                </a:lnTo>
                <a:lnTo>
                  <a:pt x="303" y="513"/>
                </a:lnTo>
                <a:lnTo>
                  <a:pt x="291" y="517"/>
                </a:lnTo>
                <a:lnTo>
                  <a:pt x="279" y="525"/>
                </a:lnTo>
                <a:lnTo>
                  <a:pt x="264" y="532"/>
                </a:lnTo>
                <a:lnTo>
                  <a:pt x="252" y="536"/>
                </a:lnTo>
                <a:lnTo>
                  <a:pt x="241" y="540"/>
                </a:lnTo>
                <a:lnTo>
                  <a:pt x="229" y="544"/>
                </a:lnTo>
                <a:lnTo>
                  <a:pt x="213" y="548"/>
                </a:lnTo>
                <a:lnTo>
                  <a:pt x="206" y="548"/>
                </a:lnTo>
                <a:lnTo>
                  <a:pt x="190" y="548"/>
                </a:lnTo>
                <a:lnTo>
                  <a:pt x="182" y="548"/>
                </a:lnTo>
                <a:lnTo>
                  <a:pt x="167" y="548"/>
                </a:lnTo>
                <a:lnTo>
                  <a:pt x="155" y="548"/>
                </a:lnTo>
                <a:lnTo>
                  <a:pt x="143" y="544"/>
                </a:lnTo>
                <a:lnTo>
                  <a:pt x="132" y="544"/>
                </a:lnTo>
                <a:lnTo>
                  <a:pt x="124" y="544"/>
                </a:lnTo>
                <a:lnTo>
                  <a:pt x="112" y="544"/>
                </a:lnTo>
                <a:lnTo>
                  <a:pt x="101" y="544"/>
                </a:lnTo>
                <a:lnTo>
                  <a:pt x="93" y="540"/>
                </a:lnTo>
                <a:lnTo>
                  <a:pt x="85" y="540"/>
                </a:lnTo>
                <a:lnTo>
                  <a:pt x="77" y="540"/>
                </a:lnTo>
                <a:lnTo>
                  <a:pt x="70" y="540"/>
                </a:lnTo>
                <a:lnTo>
                  <a:pt x="66" y="540"/>
                </a:lnTo>
                <a:lnTo>
                  <a:pt x="0" y="439"/>
                </a:lnTo>
                <a:lnTo>
                  <a:pt x="50" y="171"/>
                </a:lnTo>
                <a:lnTo>
                  <a:pt x="89" y="27"/>
                </a:lnTo>
                <a:lnTo>
                  <a:pt x="89" y="27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3630613" y="1289050"/>
            <a:ext cx="252413" cy="85725"/>
          </a:xfrm>
          <a:custGeom>
            <a:avLst/>
            <a:gdLst>
              <a:gd name="T0" fmla="*/ 35 w 159"/>
              <a:gd name="T1" fmla="*/ 0 h 54"/>
              <a:gd name="T2" fmla="*/ 11 w 159"/>
              <a:gd name="T3" fmla="*/ 11 h 54"/>
              <a:gd name="T4" fmla="*/ 0 w 159"/>
              <a:gd name="T5" fmla="*/ 27 h 54"/>
              <a:gd name="T6" fmla="*/ 31 w 159"/>
              <a:gd name="T7" fmla="*/ 46 h 54"/>
              <a:gd name="T8" fmla="*/ 93 w 159"/>
              <a:gd name="T9" fmla="*/ 54 h 54"/>
              <a:gd name="T10" fmla="*/ 140 w 159"/>
              <a:gd name="T11" fmla="*/ 38 h 54"/>
              <a:gd name="T12" fmla="*/ 159 w 159"/>
              <a:gd name="T13" fmla="*/ 11 h 54"/>
              <a:gd name="T14" fmla="*/ 136 w 159"/>
              <a:gd name="T15" fmla="*/ 0 h 54"/>
              <a:gd name="T16" fmla="*/ 112 w 159"/>
              <a:gd name="T17" fmla="*/ 0 h 54"/>
              <a:gd name="T18" fmla="*/ 116 w 159"/>
              <a:gd name="T19" fmla="*/ 31 h 54"/>
              <a:gd name="T20" fmla="*/ 73 w 159"/>
              <a:gd name="T21" fmla="*/ 38 h 54"/>
              <a:gd name="T22" fmla="*/ 50 w 159"/>
              <a:gd name="T23" fmla="*/ 27 h 54"/>
              <a:gd name="T24" fmla="*/ 35 w 159"/>
              <a:gd name="T25" fmla="*/ 0 h 54"/>
              <a:gd name="T26" fmla="*/ 35 w 159"/>
              <a:gd name="T2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9" h="54">
                <a:moveTo>
                  <a:pt x="35" y="0"/>
                </a:moveTo>
                <a:lnTo>
                  <a:pt x="11" y="11"/>
                </a:lnTo>
                <a:lnTo>
                  <a:pt x="0" y="27"/>
                </a:lnTo>
                <a:lnTo>
                  <a:pt x="31" y="46"/>
                </a:lnTo>
                <a:lnTo>
                  <a:pt x="93" y="54"/>
                </a:lnTo>
                <a:lnTo>
                  <a:pt x="140" y="38"/>
                </a:lnTo>
                <a:lnTo>
                  <a:pt x="159" y="11"/>
                </a:lnTo>
                <a:lnTo>
                  <a:pt x="136" y="0"/>
                </a:lnTo>
                <a:lnTo>
                  <a:pt x="112" y="0"/>
                </a:lnTo>
                <a:lnTo>
                  <a:pt x="116" y="31"/>
                </a:lnTo>
                <a:lnTo>
                  <a:pt x="73" y="38"/>
                </a:lnTo>
                <a:lnTo>
                  <a:pt x="50" y="27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FFC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5443538" y="4359275"/>
            <a:ext cx="314325" cy="350837"/>
          </a:xfrm>
          <a:custGeom>
            <a:avLst/>
            <a:gdLst>
              <a:gd name="T0" fmla="*/ 0 w 198"/>
              <a:gd name="T1" fmla="*/ 0 h 221"/>
              <a:gd name="T2" fmla="*/ 85 w 198"/>
              <a:gd name="T3" fmla="*/ 16 h 221"/>
              <a:gd name="T4" fmla="*/ 175 w 198"/>
              <a:gd name="T5" fmla="*/ 4 h 221"/>
              <a:gd name="T6" fmla="*/ 198 w 198"/>
              <a:gd name="T7" fmla="*/ 62 h 221"/>
              <a:gd name="T8" fmla="*/ 151 w 198"/>
              <a:gd name="T9" fmla="*/ 120 h 221"/>
              <a:gd name="T10" fmla="*/ 93 w 198"/>
              <a:gd name="T11" fmla="*/ 221 h 221"/>
              <a:gd name="T12" fmla="*/ 27 w 198"/>
              <a:gd name="T13" fmla="*/ 120 h 221"/>
              <a:gd name="T14" fmla="*/ 0 w 198"/>
              <a:gd name="T15" fmla="*/ 0 h 221"/>
              <a:gd name="T16" fmla="*/ 0 w 198"/>
              <a:gd name="T17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" h="221">
                <a:moveTo>
                  <a:pt x="0" y="0"/>
                </a:moveTo>
                <a:lnTo>
                  <a:pt x="85" y="16"/>
                </a:lnTo>
                <a:lnTo>
                  <a:pt x="175" y="4"/>
                </a:lnTo>
                <a:lnTo>
                  <a:pt x="198" y="62"/>
                </a:lnTo>
                <a:lnTo>
                  <a:pt x="151" y="120"/>
                </a:lnTo>
                <a:lnTo>
                  <a:pt x="93" y="221"/>
                </a:lnTo>
                <a:lnTo>
                  <a:pt x="27" y="1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>
            <a:off x="5764213" y="4284663"/>
            <a:ext cx="239713" cy="346075"/>
          </a:xfrm>
          <a:custGeom>
            <a:avLst/>
            <a:gdLst>
              <a:gd name="T0" fmla="*/ 0 w 151"/>
              <a:gd name="T1" fmla="*/ 51 h 218"/>
              <a:gd name="T2" fmla="*/ 8 w 151"/>
              <a:gd name="T3" fmla="*/ 109 h 218"/>
              <a:gd name="T4" fmla="*/ 58 w 151"/>
              <a:gd name="T5" fmla="*/ 218 h 218"/>
              <a:gd name="T6" fmla="*/ 109 w 151"/>
              <a:gd name="T7" fmla="*/ 144 h 218"/>
              <a:gd name="T8" fmla="*/ 151 w 151"/>
              <a:gd name="T9" fmla="*/ 94 h 218"/>
              <a:gd name="T10" fmla="*/ 97 w 151"/>
              <a:gd name="T11" fmla="*/ 0 h 218"/>
              <a:gd name="T12" fmla="*/ 0 w 151"/>
              <a:gd name="T13" fmla="*/ 51 h 218"/>
              <a:gd name="T14" fmla="*/ 0 w 151"/>
              <a:gd name="T15" fmla="*/ 51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18">
                <a:moveTo>
                  <a:pt x="0" y="51"/>
                </a:moveTo>
                <a:lnTo>
                  <a:pt x="8" y="109"/>
                </a:lnTo>
                <a:lnTo>
                  <a:pt x="58" y="218"/>
                </a:lnTo>
                <a:lnTo>
                  <a:pt x="109" y="144"/>
                </a:lnTo>
                <a:lnTo>
                  <a:pt x="151" y="94"/>
                </a:lnTo>
                <a:lnTo>
                  <a:pt x="97" y="0"/>
                </a:lnTo>
                <a:lnTo>
                  <a:pt x="0" y="51"/>
                </a:lnTo>
                <a:lnTo>
                  <a:pt x="0" y="51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5603875" y="4513263"/>
            <a:ext cx="239713" cy="376237"/>
          </a:xfrm>
          <a:custGeom>
            <a:avLst/>
            <a:gdLst>
              <a:gd name="T0" fmla="*/ 85 w 151"/>
              <a:gd name="T1" fmla="*/ 0 h 237"/>
              <a:gd name="T2" fmla="*/ 19 w 151"/>
              <a:gd name="T3" fmla="*/ 105 h 237"/>
              <a:gd name="T4" fmla="*/ 0 w 151"/>
              <a:gd name="T5" fmla="*/ 152 h 237"/>
              <a:gd name="T6" fmla="*/ 54 w 151"/>
              <a:gd name="T7" fmla="*/ 237 h 237"/>
              <a:gd name="T8" fmla="*/ 151 w 151"/>
              <a:gd name="T9" fmla="*/ 109 h 237"/>
              <a:gd name="T10" fmla="*/ 116 w 151"/>
              <a:gd name="T11" fmla="*/ 23 h 237"/>
              <a:gd name="T12" fmla="*/ 85 w 151"/>
              <a:gd name="T13" fmla="*/ 0 h 237"/>
              <a:gd name="T14" fmla="*/ 85 w 151"/>
              <a:gd name="T15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37">
                <a:moveTo>
                  <a:pt x="85" y="0"/>
                </a:moveTo>
                <a:lnTo>
                  <a:pt x="19" y="105"/>
                </a:lnTo>
                <a:lnTo>
                  <a:pt x="0" y="152"/>
                </a:lnTo>
                <a:lnTo>
                  <a:pt x="54" y="237"/>
                </a:lnTo>
                <a:lnTo>
                  <a:pt x="151" y="109"/>
                </a:lnTo>
                <a:lnTo>
                  <a:pt x="116" y="23"/>
                </a:lnTo>
                <a:lnTo>
                  <a:pt x="85" y="0"/>
                </a:lnTo>
                <a:lnTo>
                  <a:pt x="85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5888038" y="4476750"/>
            <a:ext cx="227013" cy="400050"/>
          </a:xfrm>
          <a:custGeom>
            <a:avLst/>
            <a:gdLst>
              <a:gd name="T0" fmla="*/ 73 w 143"/>
              <a:gd name="T1" fmla="*/ 0 h 252"/>
              <a:gd name="T2" fmla="*/ 7 w 143"/>
              <a:gd name="T3" fmla="*/ 81 h 252"/>
              <a:gd name="T4" fmla="*/ 0 w 143"/>
              <a:gd name="T5" fmla="*/ 132 h 252"/>
              <a:gd name="T6" fmla="*/ 58 w 143"/>
              <a:gd name="T7" fmla="*/ 252 h 252"/>
              <a:gd name="T8" fmla="*/ 112 w 143"/>
              <a:gd name="T9" fmla="*/ 194 h 252"/>
              <a:gd name="T10" fmla="*/ 143 w 143"/>
              <a:gd name="T11" fmla="*/ 128 h 252"/>
              <a:gd name="T12" fmla="*/ 132 w 143"/>
              <a:gd name="T13" fmla="*/ 62 h 252"/>
              <a:gd name="T14" fmla="*/ 73 w 143"/>
              <a:gd name="T15" fmla="*/ 0 h 252"/>
              <a:gd name="T16" fmla="*/ 73 w 143"/>
              <a:gd name="T17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" h="252">
                <a:moveTo>
                  <a:pt x="73" y="0"/>
                </a:moveTo>
                <a:lnTo>
                  <a:pt x="7" y="81"/>
                </a:lnTo>
                <a:lnTo>
                  <a:pt x="0" y="132"/>
                </a:lnTo>
                <a:lnTo>
                  <a:pt x="58" y="252"/>
                </a:lnTo>
                <a:lnTo>
                  <a:pt x="112" y="194"/>
                </a:lnTo>
                <a:lnTo>
                  <a:pt x="143" y="128"/>
                </a:lnTo>
                <a:lnTo>
                  <a:pt x="132" y="62"/>
                </a:lnTo>
                <a:lnTo>
                  <a:pt x="73" y="0"/>
                </a:lnTo>
                <a:lnTo>
                  <a:pt x="73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5708650" y="4716463"/>
            <a:ext cx="258763" cy="395287"/>
          </a:xfrm>
          <a:custGeom>
            <a:avLst/>
            <a:gdLst>
              <a:gd name="T0" fmla="*/ 89 w 163"/>
              <a:gd name="T1" fmla="*/ 0 h 249"/>
              <a:gd name="T2" fmla="*/ 31 w 163"/>
              <a:gd name="T3" fmla="*/ 78 h 249"/>
              <a:gd name="T4" fmla="*/ 0 w 163"/>
              <a:gd name="T5" fmla="*/ 140 h 249"/>
              <a:gd name="T6" fmla="*/ 78 w 163"/>
              <a:gd name="T7" fmla="*/ 249 h 249"/>
              <a:gd name="T8" fmla="*/ 140 w 163"/>
              <a:gd name="T9" fmla="*/ 167 h 249"/>
              <a:gd name="T10" fmla="*/ 163 w 163"/>
              <a:gd name="T11" fmla="*/ 117 h 249"/>
              <a:gd name="T12" fmla="*/ 113 w 163"/>
              <a:gd name="T13" fmla="*/ 51 h 249"/>
              <a:gd name="T14" fmla="*/ 89 w 163"/>
              <a:gd name="T15" fmla="*/ 0 h 249"/>
              <a:gd name="T16" fmla="*/ 89 w 163"/>
              <a:gd name="T17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3" h="249">
                <a:moveTo>
                  <a:pt x="89" y="0"/>
                </a:moveTo>
                <a:lnTo>
                  <a:pt x="31" y="78"/>
                </a:lnTo>
                <a:lnTo>
                  <a:pt x="0" y="140"/>
                </a:lnTo>
                <a:lnTo>
                  <a:pt x="78" y="249"/>
                </a:lnTo>
                <a:lnTo>
                  <a:pt x="140" y="167"/>
                </a:lnTo>
                <a:lnTo>
                  <a:pt x="163" y="117"/>
                </a:lnTo>
                <a:lnTo>
                  <a:pt x="113" y="51"/>
                </a:lnTo>
                <a:lnTo>
                  <a:pt x="89" y="0"/>
                </a:lnTo>
                <a:lnTo>
                  <a:pt x="89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6"/>
          <p:cNvSpPr>
            <a:spLocks/>
          </p:cNvSpPr>
          <p:nvPr/>
        </p:nvSpPr>
        <p:spPr bwMode="auto">
          <a:xfrm>
            <a:off x="5338763" y="4581525"/>
            <a:ext cx="209550" cy="357187"/>
          </a:xfrm>
          <a:custGeom>
            <a:avLst/>
            <a:gdLst>
              <a:gd name="T0" fmla="*/ 46 w 132"/>
              <a:gd name="T1" fmla="*/ 31 h 225"/>
              <a:gd name="T2" fmla="*/ 81 w 132"/>
              <a:gd name="T3" fmla="*/ 0 h 225"/>
              <a:gd name="T4" fmla="*/ 132 w 132"/>
              <a:gd name="T5" fmla="*/ 97 h 225"/>
              <a:gd name="T6" fmla="*/ 89 w 132"/>
              <a:gd name="T7" fmla="*/ 171 h 225"/>
              <a:gd name="T8" fmla="*/ 35 w 132"/>
              <a:gd name="T9" fmla="*/ 225 h 225"/>
              <a:gd name="T10" fmla="*/ 0 w 132"/>
              <a:gd name="T11" fmla="*/ 85 h 225"/>
              <a:gd name="T12" fmla="*/ 46 w 132"/>
              <a:gd name="T13" fmla="*/ 31 h 225"/>
              <a:gd name="T14" fmla="*/ 46 w 132"/>
              <a:gd name="T15" fmla="*/ 31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2" h="225">
                <a:moveTo>
                  <a:pt x="46" y="31"/>
                </a:moveTo>
                <a:lnTo>
                  <a:pt x="81" y="0"/>
                </a:lnTo>
                <a:lnTo>
                  <a:pt x="132" y="97"/>
                </a:lnTo>
                <a:lnTo>
                  <a:pt x="89" y="171"/>
                </a:lnTo>
                <a:lnTo>
                  <a:pt x="35" y="225"/>
                </a:lnTo>
                <a:lnTo>
                  <a:pt x="0" y="85"/>
                </a:lnTo>
                <a:lnTo>
                  <a:pt x="46" y="31"/>
                </a:lnTo>
                <a:lnTo>
                  <a:pt x="46" y="31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>
            <a:off x="5345113" y="4352925"/>
            <a:ext cx="104775" cy="314325"/>
          </a:xfrm>
          <a:custGeom>
            <a:avLst/>
            <a:gdLst>
              <a:gd name="T0" fmla="*/ 39 w 66"/>
              <a:gd name="T1" fmla="*/ 8 h 198"/>
              <a:gd name="T2" fmla="*/ 66 w 66"/>
              <a:gd name="T3" fmla="*/ 113 h 198"/>
              <a:gd name="T4" fmla="*/ 31 w 66"/>
              <a:gd name="T5" fmla="*/ 152 h 198"/>
              <a:gd name="T6" fmla="*/ 0 w 66"/>
              <a:gd name="T7" fmla="*/ 198 h 198"/>
              <a:gd name="T8" fmla="*/ 7 w 66"/>
              <a:gd name="T9" fmla="*/ 54 h 198"/>
              <a:gd name="T10" fmla="*/ 15 w 66"/>
              <a:gd name="T11" fmla="*/ 0 h 198"/>
              <a:gd name="T12" fmla="*/ 39 w 66"/>
              <a:gd name="T13" fmla="*/ 8 h 198"/>
              <a:gd name="T14" fmla="*/ 39 w 66"/>
              <a:gd name="T15" fmla="*/ 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" h="198">
                <a:moveTo>
                  <a:pt x="39" y="8"/>
                </a:moveTo>
                <a:lnTo>
                  <a:pt x="66" y="113"/>
                </a:lnTo>
                <a:lnTo>
                  <a:pt x="31" y="152"/>
                </a:lnTo>
                <a:lnTo>
                  <a:pt x="0" y="198"/>
                </a:lnTo>
                <a:lnTo>
                  <a:pt x="7" y="54"/>
                </a:lnTo>
                <a:lnTo>
                  <a:pt x="15" y="0"/>
                </a:lnTo>
                <a:lnTo>
                  <a:pt x="39" y="8"/>
                </a:lnTo>
                <a:lnTo>
                  <a:pt x="39" y="8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5430838" y="4765675"/>
            <a:ext cx="234950" cy="369887"/>
          </a:xfrm>
          <a:custGeom>
            <a:avLst/>
            <a:gdLst>
              <a:gd name="T0" fmla="*/ 82 w 148"/>
              <a:gd name="T1" fmla="*/ 0 h 233"/>
              <a:gd name="T2" fmla="*/ 47 w 148"/>
              <a:gd name="T3" fmla="*/ 74 h 233"/>
              <a:gd name="T4" fmla="*/ 0 w 148"/>
              <a:gd name="T5" fmla="*/ 132 h 233"/>
              <a:gd name="T6" fmla="*/ 70 w 148"/>
              <a:gd name="T7" fmla="*/ 233 h 233"/>
              <a:gd name="T8" fmla="*/ 144 w 148"/>
              <a:gd name="T9" fmla="*/ 136 h 233"/>
              <a:gd name="T10" fmla="*/ 148 w 148"/>
              <a:gd name="T11" fmla="*/ 94 h 233"/>
              <a:gd name="T12" fmla="*/ 105 w 148"/>
              <a:gd name="T13" fmla="*/ 43 h 233"/>
              <a:gd name="T14" fmla="*/ 82 w 148"/>
              <a:gd name="T15" fmla="*/ 0 h 233"/>
              <a:gd name="T16" fmla="*/ 82 w 148"/>
              <a:gd name="T17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" h="233">
                <a:moveTo>
                  <a:pt x="82" y="0"/>
                </a:moveTo>
                <a:lnTo>
                  <a:pt x="47" y="74"/>
                </a:lnTo>
                <a:lnTo>
                  <a:pt x="0" y="132"/>
                </a:lnTo>
                <a:lnTo>
                  <a:pt x="70" y="233"/>
                </a:lnTo>
                <a:lnTo>
                  <a:pt x="144" y="136"/>
                </a:lnTo>
                <a:lnTo>
                  <a:pt x="148" y="94"/>
                </a:lnTo>
                <a:lnTo>
                  <a:pt x="105" y="43"/>
                </a:lnTo>
                <a:lnTo>
                  <a:pt x="82" y="0"/>
                </a:lnTo>
                <a:lnTo>
                  <a:pt x="82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9"/>
          <p:cNvSpPr>
            <a:spLocks/>
          </p:cNvSpPr>
          <p:nvPr/>
        </p:nvSpPr>
        <p:spPr bwMode="auto">
          <a:xfrm>
            <a:off x="5567363" y="4945063"/>
            <a:ext cx="233363" cy="301625"/>
          </a:xfrm>
          <a:custGeom>
            <a:avLst/>
            <a:gdLst>
              <a:gd name="T0" fmla="*/ 70 w 147"/>
              <a:gd name="T1" fmla="*/ 0 h 190"/>
              <a:gd name="T2" fmla="*/ 62 w 147"/>
              <a:gd name="T3" fmla="*/ 50 h 190"/>
              <a:gd name="T4" fmla="*/ 0 w 147"/>
              <a:gd name="T5" fmla="*/ 140 h 190"/>
              <a:gd name="T6" fmla="*/ 35 w 147"/>
              <a:gd name="T7" fmla="*/ 190 h 190"/>
              <a:gd name="T8" fmla="*/ 104 w 147"/>
              <a:gd name="T9" fmla="*/ 190 h 190"/>
              <a:gd name="T10" fmla="*/ 147 w 147"/>
              <a:gd name="T11" fmla="*/ 128 h 190"/>
              <a:gd name="T12" fmla="*/ 112 w 147"/>
              <a:gd name="T13" fmla="*/ 58 h 190"/>
              <a:gd name="T14" fmla="*/ 70 w 147"/>
              <a:gd name="T15" fmla="*/ 0 h 190"/>
              <a:gd name="T16" fmla="*/ 70 w 147"/>
              <a:gd name="T17" fmla="*/ 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" h="190">
                <a:moveTo>
                  <a:pt x="70" y="0"/>
                </a:moveTo>
                <a:lnTo>
                  <a:pt x="62" y="50"/>
                </a:lnTo>
                <a:lnTo>
                  <a:pt x="0" y="140"/>
                </a:lnTo>
                <a:lnTo>
                  <a:pt x="35" y="190"/>
                </a:lnTo>
                <a:lnTo>
                  <a:pt x="104" y="190"/>
                </a:lnTo>
                <a:lnTo>
                  <a:pt x="147" y="128"/>
                </a:lnTo>
                <a:lnTo>
                  <a:pt x="112" y="58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0"/>
          <p:cNvSpPr>
            <a:spLocks/>
          </p:cNvSpPr>
          <p:nvPr/>
        </p:nvSpPr>
        <p:spPr bwMode="auto">
          <a:xfrm>
            <a:off x="5499100" y="5173663"/>
            <a:ext cx="92075" cy="79375"/>
          </a:xfrm>
          <a:custGeom>
            <a:avLst/>
            <a:gdLst>
              <a:gd name="T0" fmla="*/ 58 w 58"/>
              <a:gd name="T1" fmla="*/ 50 h 50"/>
              <a:gd name="T2" fmla="*/ 23 w 58"/>
              <a:gd name="T3" fmla="*/ 0 h 50"/>
              <a:gd name="T4" fmla="*/ 0 w 58"/>
              <a:gd name="T5" fmla="*/ 39 h 50"/>
              <a:gd name="T6" fmla="*/ 58 w 58"/>
              <a:gd name="T7" fmla="*/ 50 h 50"/>
              <a:gd name="T8" fmla="*/ 58 w 58"/>
              <a:gd name="T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0">
                <a:moveTo>
                  <a:pt x="58" y="50"/>
                </a:moveTo>
                <a:lnTo>
                  <a:pt x="23" y="0"/>
                </a:lnTo>
                <a:lnTo>
                  <a:pt x="0" y="39"/>
                </a:lnTo>
                <a:lnTo>
                  <a:pt x="58" y="50"/>
                </a:lnTo>
                <a:lnTo>
                  <a:pt x="58" y="5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1"/>
          <p:cNvSpPr>
            <a:spLocks/>
          </p:cNvSpPr>
          <p:nvPr/>
        </p:nvSpPr>
        <p:spPr bwMode="auto">
          <a:xfrm>
            <a:off x="5356225" y="5013325"/>
            <a:ext cx="155575" cy="196850"/>
          </a:xfrm>
          <a:custGeom>
            <a:avLst/>
            <a:gdLst>
              <a:gd name="T0" fmla="*/ 67 w 98"/>
              <a:gd name="T1" fmla="*/ 124 h 124"/>
              <a:gd name="T2" fmla="*/ 98 w 98"/>
              <a:gd name="T3" fmla="*/ 89 h 124"/>
              <a:gd name="T4" fmla="*/ 78 w 98"/>
              <a:gd name="T5" fmla="*/ 46 h 124"/>
              <a:gd name="T6" fmla="*/ 32 w 98"/>
              <a:gd name="T7" fmla="*/ 0 h 124"/>
              <a:gd name="T8" fmla="*/ 0 w 98"/>
              <a:gd name="T9" fmla="*/ 50 h 124"/>
              <a:gd name="T10" fmla="*/ 28 w 98"/>
              <a:gd name="T11" fmla="*/ 97 h 124"/>
              <a:gd name="T12" fmla="*/ 67 w 98"/>
              <a:gd name="T13" fmla="*/ 124 h 124"/>
              <a:gd name="T14" fmla="*/ 67 w 98"/>
              <a:gd name="T15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124">
                <a:moveTo>
                  <a:pt x="67" y="124"/>
                </a:moveTo>
                <a:lnTo>
                  <a:pt x="98" y="89"/>
                </a:lnTo>
                <a:lnTo>
                  <a:pt x="78" y="46"/>
                </a:lnTo>
                <a:lnTo>
                  <a:pt x="32" y="0"/>
                </a:lnTo>
                <a:lnTo>
                  <a:pt x="0" y="50"/>
                </a:lnTo>
                <a:lnTo>
                  <a:pt x="28" y="97"/>
                </a:lnTo>
                <a:lnTo>
                  <a:pt x="67" y="124"/>
                </a:lnTo>
                <a:lnTo>
                  <a:pt x="67" y="124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2"/>
          <p:cNvSpPr>
            <a:spLocks/>
          </p:cNvSpPr>
          <p:nvPr/>
        </p:nvSpPr>
        <p:spPr bwMode="auto">
          <a:xfrm>
            <a:off x="5289550" y="4791075"/>
            <a:ext cx="98425" cy="271462"/>
          </a:xfrm>
          <a:custGeom>
            <a:avLst/>
            <a:gdLst>
              <a:gd name="T0" fmla="*/ 19 w 62"/>
              <a:gd name="T1" fmla="*/ 171 h 171"/>
              <a:gd name="T2" fmla="*/ 62 w 62"/>
              <a:gd name="T3" fmla="*/ 116 h 171"/>
              <a:gd name="T4" fmla="*/ 35 w 62"/>
              <a:gd name="T5" fmla="*/ 35 h 171"/>
              <a:gd name="T6" fmla="*/ 15 w 62"/>
              <a:gd name="T7" fmla="*/ 0 h 171"/>
              <a:gd name="T8" fmla="*/ 8 w 62"/>
              <a:gd name="T9" fmla="*/ 116 h 171"/>
              <a:gd name="T10" fmla="*/ 0 w 62"/>
              <a:gd name="T11" fmla="*/ 147 h 171"/>
              <a:gd name="T12" fmla="*/ 19 w 62"/>
              <a:gd name="T13" fmla="*/ 171 h 171"/>
              <a:gd name="T14" fmla="*/ 19 w 62"/>
              <a:gd name="T15" fmla="*/ 17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" h="171">
                <a:moveTo>
                  <a:pt x="19" y="171"/>
                </a:moveTo>
                <a:lnTo>
                  <a:pt x="62" y="116"/>
                </a:lnTo>
                <a:lnTo>
                  <a:pt x="35" y="35"/>
                </a:lnTo>
                <a:lnTo>
                  <a:pt x="15" y="0"/>
                </a:lnTo>
                <a:lnTo>
                  <a:pt x="8" y="116"/>
                </a:lnTo>
                <a:lnTo>
                  <a:pt x="0" y="147"/>
                </a:lnTo>
                <a:lnTo>
                  <a:pt x="19" y="171"/>
                </a:lnTo>
                <a:lnTo>
                  <a:pt x="19" y="171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3"/>
          <p:cNvSpPr>
            <a:spLocks/>
          </p:cNvSpPr>
          <p:nvPr/>
        </p:nvSpPr>
        <p:spPr bwMode="auto">
          <a:xfrm>
            <a:off x="5776913" y="5167313"/>
            <a:ext cx="85725" cy="68262"/>
          </a:xfrm>
          <a:custGeom>
            <a:avLst/>
            <a:gdLst>
              <a:gd name="T0" fmla="*/ 0 w 54"/>
              <a:gd name="T1" fmla="*/ 43 h 43"/>
              <a:gd name="T2" fmla="*/ 31 w 54"/>
              <a:gd name="T3" fmla="*/ 0 h 43"/>
              <a:gd name="T4" fmla="*/ 54 w 54"/>
              <a:gd name="T5" fmla="*/ 19 h 43"/>
              <a:gd name="T6" fmla="*/ 0 w 54"/>
              <a:gd name="T7" fmla="*/ 43 h 43"/>
              <a:gd name="T8" fmla="*/ 0 w 54"/>
              <a:gd name="T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43">
                <a:moveTo>
                  <a:pt x="0" y="43"/>
                </a:moveTo>
                <a:lnTo>
                  <a:pt x="31" y="0"/>
                </a:lnTo>
                <a:lnTo>
                  <a:pt x="54" y="19"/>
                </a:lnTo>
                <a:lnTo>
                  <a:pt x="0" y="43"/>
                </a:lnTo>
                <a:lnTo>
                  <a:pt x="0" y="43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4"/>
          <p:cNvSpPr>
            <a:spLocks/>
          </p:cNvSpPr>
          <p:nvPr/>
        </p:nvSpPr>
        <p:spPr bwMode="auto">
          <a:xfrm>
            <a:off x="5862638" y="4945063"/>
            <a:ext cx="166688" cy="222250"/>
          </a:xfrm>
          <a:custGeom>
            <a:avLst/>
            <a:gdLst>
              <a:gd name="T0" fmla="*/ 16 w 105"/>
              <a:gd name="T1" fmla="*/ 140 h 140"/>
              <a:gd name="T2" fmla="*/ 0 w 105"/>
              <a:gd name="T3" fmla="*/ 117 h 140"/>
              <a:gd name="T4" fmla="*/ 51 w 105"/>
              <a:gd name="T5" fmla="*/ 35 h 140"/>
              <a:gd name="T6" fmla="*/ 74 w 105"/>
              <a:gd name="T7" fmla="*/ 0 h 140"/>
              <a:gd name="T8" fmla="*/ 105 w 105"/>
              <a:gd name="T9" fmla="*/ 66 h 140"/>
              <a:gd name="T10" fmla="*/ 66 w 105"/>
              <a:gd name="T11" fmla="*/ 117 h 140"/>
              <a:gd name="T12" fmla="*/ 16 w 105"/>
              <a:gd name="T13" fmla="*/ 140 h 140"/>
              <a:gd name="T14" fmla="*/ 16 w 105"/>
              <a:gd name="T15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140">
                <a:moveTo>
                  <a:pt x="16" y="140"/>
                </a:moveTo>
                <a:lnTo>
                  <a:pt x="0" y="117"/>
                </a:lnTo>
                <a:lnTo>
                  <a:pt x="51" y="35"/>
                </a:lnTo>
                <a:lnTo>
                  <a:pt x="74" y="0"/>
                </a:lnTo>
                <a:lnTo>
                  <a:pt x="105" y="66"/>
                </a:lnTo>
                <a:lnTo>
                  <a:pt x="66" y="117"/>
                </a:lnTo>
                <a:lnTo>
                  <a:pt x="16" y="140"/>
                </a:lnTo>
                <a:lnTo>
                  <a:pt x="16" y="14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5"/>
          <p:cNvSpPr>
            <a:spLocks/>
          </p:cNvSpPr>
          <p:nvPr/>
        </p:nvSpPr>
        <p:spPr bwMode="auto">
          <a:xfrm>
            <a:off x="6003925" y="4784725"/>
            <a:ext cx="104775" cy="228600"/>
          </a:xfrm>
          <a:custGeom>
            <a:avLst/>
            <a:gdLst>
              <a:gd name="T0" fmla="*/ 24 w 66"/>
              <a:gd name="T1" fmla="*/ 144 h 144"/>
              <a:gd name="T2" fmla="*/ 0 w 66"/>
              <a:gd name="T3" fmla="*/ 82 h 144"/>
              <a:gd name="T4" fmla="*/ 35 w 66"/>
              <a:gd name="T5" fmla="*/ 31 h 144"/>
              <a:gd name="T6" fmla="*/ 66 w 66"/>
              <a:gd name="T7" fmla="*/ 0 h 144"/>
              <a:gd name="T8" fmla="*/ 59 w 66"/>
              <a:gd name="T9" fmla="*/ 78 h 144"/>
              <a:gd name="T10" fmla="*/ 24 w 66"/>
              <a:gd name="T11" fmla="*/ 144 h 144"/>
              <a:gd name="T12" fmla="*/ 24 w 66"/>
              <a:gd name="T13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" h="144">
                <a:moveTo>
                  <a:pt x="24" y="144"/>
                </a:moveTo>
                <a:lnTo>
                  <a:pt x="0" y="82"/>
                </a:lnTo>
                <a:lnTo>
                  <a:pt x="35" y="31"/>
                </a:lnTo>
                <a:lnTo>
                  <a:pt x="66" y="0"/>
                </a:lnTo>
                <a:lnTo>
                  <a:pt x="59" y="78"/>
                </a:lnTo>
                <a:lnTo>
                  <a:pt x="24" y="144"/>
                </a:lnTo>
                <a:lnTo>
                  <a:pt x="24" y="144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6"/>
          <p:cNvSpPr>
            <a:spLocks/>
          </p:cNvSpPr>
          <p:nvPr/>
        </p:nvSpPr>
        <p:spPr bwMode="auto">
          <a:xfrm>
            <a:off x="5492750" y="3576638"/>
            <a:ext cx="134938" cy="763587"/>
          </a:xfrm>
          <a:custGeom>
            <a:avLst/>
            <a:gdLst>
              <a:gd name="T0" fmla="*/ 0 w 85"/>
              <a:gd name="T1" fmla="*/ 0 h 481"/>
              <a:gd name="T2" fmla="*/ 43 w 85"/>
              <a:gd name="T3" fmla="*/ 260 h 481"/>
              <a:gd name="T4" fmla="*/ 43 w 85"/>
              <a:gd name="T5" fmla="*/ 481 h 481"/>
              <a:gd name="T6" fmla="*/ 85 w 85"/>
              <a:gd name="T7" fmla="*/ 481 h 481"/>
              <a:gd name="T8" fmla="*/ 82 w 85"/>
              <a:gd name="T9" fmla="*/ 303 h 481"/>
              <a:gd name="T10" fmla="*/ 78 w 85"/>
              <a:gd name="T11" fmla="*/ 186 h 481"/>
              <a:gd name="T12" fmla="*/ 39 w 85"/>
              <a:gd name="T13" fmla="*/ 27 h 481"/>
              <a:gd name="T14" fmla="*/ 0 w 85"/>
              <a:gd name="T15" fmla="*/ 0 h 481"/>
              <a:gd name="T16" fmla="*/ 0 w 85"/>
              <a:gd name="T17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481">
                <a:moveTo>
                  <a:pt x="0" y="0"/>
                </a:moveTo>
                <a:lnTo>
                  <a:pt x="43" y="260"/>
                </a:lnTo>
                <a:lnTo>
                  <a:pt x="43" y="481"/>
                </a:lnTo>
                <a:lnTo>
                  <a:pt x="85" y="481"/>
                </a:lnTo>
                <a:lnTo>
                  <a:pt x="82" y="303"/>
                </a:lnTo>
                <a:lnTo>
                  <a:pt x="78" y="186"/>
                </a:lnTo>
                <a:lnTo>
                  <a:pt x="39" y="2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1252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5634038" y="3471863"/>
            <a:ext cx="204788" cy="541337"/>
          </a:xfrm>
          <a:custGeom>
            <a:avLst/>
            <a:gdLst>
              <a:gd name="T0" fmla="*/ 0 w 129"/>
              <a:gd name="T1" fmla="*/ 341 h 341"/>
              <a:gd name="T2" fmla="*/ 0 w 129"/>
              <a:gd name="T3" fmla="*/ 279 h 341"/>
              <a:gd name="T4" fmla="*/ 43 w 129"/>
              <a:gd name="T5" fmla="*/ 206 h 341"/>
              <a:gd name="T6" fmla="*/ 101 w 129"/>
              <a:gd name="T7" fmla="*/ 0 h 341"/>
              <a:gd name="T8" fmla="*/ 129 w 129"/>
              <a:gd name="T9" fmla="*/ 4 h 341"/>
              <a:gd name="T10" fmla="*/ 129 w 129"/>
              <a:gd name="T11" fmla="*/ 46 h 341"/>
              <a:gd name="T12" fmla="*/ 94 w 129"/>
              <a:gd name="T13" fmla="*/ 151 h 341"/>
              <a:gd name="T14" fmla="*/ 66 w 129"/>
              <a:gd name="T15" fmla="*/ 237 h 341"/>
              <a:gd name="T16" fmla="*/ 0 w 129"/>
              <a:gd name="T17" fmla="*/ 341 h 341"/>
              <a:gd name="T18" fmla="*/ 0 w 129"/>
              <a:gd name="T19" fmla="*/ 34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9" h="341">
                <a:moveTo>
                  <a:pt x="0" y="341"/>
                </a:moveTo>
                <a:lnTo>
                  <a:pt x="0" y="279"/>
                </a:lnTo>
                <a:lnTo>
                  <a:pt x="43" y="206"/>
                </a:lnTo>
                <a:lnTo>
                  <a:pt x="101" y="0"/>
                </a:lnTo>
                <a:lnTo>
                  <a:pt x="129" y="4"/>
                </a:lnTo>
                <a:lnTo>
                  <a:pt x="129" y="46"/>
                </a:lnTo>
                <a:lnTo>
                  <a:pt x="94" y="151"/>
                </a:lnTo>
                <a:lnTo>
                  <a:pt x="66" y="237"/>
                </a:lnTo>
                <a:lnTo>
                  <a:pt x="0" y="341"/>
                </a:lnTo>
                <a:lnTo>
                  <a:pt x="0" y="341"/>
                </a:lnTo>
                <a:close/>
              </a:path>
            </a:pathLst>
          </a:custGeom>
          <a:solidFill>
            <a:srgbClr val="1252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8"/>
          <p:cNvSpPr>
            <a:spLocks/>
          </p:cNvSpPr>
          <p:nvPr/>
        </p:nvSpPr>
        <p:spPr bwMode="auto">
          <a:xfrm>
            <a:off x="5721350" y="3243263"/>
            <a:ext cx="363538" cy="246062"/>
          </a:xfrm>
          <a:custGeom>
            <a:avLst/>
            <a:gdLst>
              <a:gd name="T0" fmla="*/ 178 w 229"/>
              <a:gd name="T1" fmla="*/ 155 h 155"/>
              <a:gd name="T2" fmla="*/ 163 w 229"/>
              <a:gd name="T3" fmla="*/ 70 h 155"/>
              <a:gd name="T4" fmla="*/ 70 w 229"/>
              <a:gd name="T5" fmla="*/ 43 h 155"/>
              <a:gd name="T6" fmla="*/ 35 w 229"/>
              <a:gd name="T7" fmla="*/ 50 h 155"/>
              <a:gd name="T8" fmla="*/ 0 w 229"/>
              <a:gd name="T9" fmla="*/ 4 h 155"/>
              <a:gd name="T10" fmla="*/ 66 w 229"/>
              <a:gd name="T11" fmla="*/ 0 h 155"/>
              <a:gd name="T12" fmla="*/ 186 w 229"/>
              <a:gd name="T13" fmla="*/ 23 h 155"/>
              <a:gd name="T14" fmla="*/ 229 w 229"/>
              <a:gd name="T15" fmla="*/ 113 h 155"/>
              <a:gd name="T16" fmla="*/ 178 w 229"/>
              <a:gd name="T17" fmla="*/ 155 h 155"/>
              <a:gd name="T18" fmla="*/ 178 w 229"/>
              <a:gd name="T19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9" h="155">
                <a:moveTo>
                  <a:pt x="178" y="155"/>
                </a:moveTo>
                <a:lnTo>
                  <a:pt x="163" y="70"/>
                </a:lnTo>
                <a:lnTo>
                  <a:pt x="70" y="43"/>
                </a:lnTo>
                <a:lnTo>
                  <a:pt x="35" y="50"/>
                </a:lnTo>
                <a:lnTo>
                  <a:pt x="0" y="4"/>
                </a:lnTo>
                <a:lnTo>
                  <a:pt x="66" y="0"/>
                </a:lnTo>
                <a:lnTo>
                  <a:pt x="186" y="23"/>
                </a:lnTo>
                <a:lnTo>
                  <a:pt x="229" y="113"/>
                </a:lnTo>
                <a:lnTo>
                  <a:pt x="178" y="155"/>
                </a:lnTo>
                <a:lnTo>
                  <a:pt x="178" y="155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9"/>
          <p:cNvSpPr>
            <a:spLocks/>
          </p:cNvSpPr>
          <p:nvPr/>
        </p:nvSpPr>
        <p:spPr bwMode="auto">
          <a:xfrm>
            <a:off x="5535613" y="2946400"/>
            <a:ext cx="512763" cy="309562"/>
          </a:xfrm>
          <a:custGeom>
            <a:avLst/>
            <a:gdLst>
              <a:gd name="T0" fmla="*/ 268 w 323"/>
              <a:gd name="T1" fmla="*/ 175 h 195"/>
              <a:gd name="T2" fmla="*/ 229 w 323"/>
              <a:gd name="T3" fmla="*/ 90 h 195"/>
              <a:gd name="T4" fmla="*/ 105 w 323"/>
              <a:gd name="T5" fmla="*/ 32 h 195"/>
              <a:gd name="T6" fmla="*/ 0 w 323"/>
              <a:gd name="T7" fmla="*/ 43 h 195"/>
              <a:gd name="T8" fmla="*/ 35 w 323"/>
              <a:gd name="T9" fmla="*/ 4 h 195"/>
              <a:gd name="T10" fmla="*/ 159 w 323"/>
              <a:gd name="T11" fmla="*/ 0 h 195"/>
              <a:gd name="T12" fmla="*/ 288 w 323"/>
              <a:gd name="T13" fmla="*/ 74 h 195"/>
              <a:gd name="T14" fmla="*/ 323 w 323"/>
              <a:gd name="T15" fmla="*/ 195 h 195"/>
              <a:gd name="T16" fmla="*/ 268 w 323"/>
              <a:gd name="T17" fmla="*/ 175 h 195"/>
              <a:gd name="T18" fmla="*/ 268 w 323"/>
              <a:gd name="T19" fmla="*/ 17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3" h="195">
                <a:moveTo>
                  <a:pt x="268" y="175"/>
                </a:moveTo>
                <a:lnTo>
                  <a:pt x="229" y="90"/>
                </a:lnTo>
                <a:lnTo>
                  <a:pt x="105" y="32"/>
                </a:lnTo>
                <a:lnTo>
                  <a:pt x="0" y="43"/>
                </a:lnTo>
                <a:lnTo>
                  <a:pt x="35" y="4"/>
                </a:lnTo>
                <a:lnTo>
                  <a:pt x="159" y="0"/>
                </a:lnTo>
                <a:lnTo>
                  <a:pt x="288" y="74"/>
                </a:lnTo>
                <a:lnTo>
                  <a:pt x="323" y="195"/>
                </a:lnTo>
                <a:lnTo>
                  <a:pt x="268" y="175"/>
                </a:lnTo>
                <a:lnTo>
                  <a:pt x="268" y="175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0"/>
          <p:cNvSpPr>
            <a:spLocks/>
          </p:cNvSpPr>
          <p:nvPr/>
        </p:nvSpPr>
        <p:spPr bwMode="auto">
          <a:xfrm>
            <a:off x="6003925" y="3027363"/>
            <a:ext cx="234950" cy="720725"/>
          </a:xfrm>
          <a:custGeom>
            <a:avLst/>
            <a:gdLst>
              <a:gd name="T0" fmla="*/ 0 w 148"/>
              <a:gd name="T1" fmla="*/ 0 h 454"/>
              <a:gd name="T2" fmla="*/ 4 w 148"/>
              <a:gd name="T3" fmla="*/ 0 h 454"/>
              <a:gd name="T4" fmla="*/ 12 w 148"/>
              <a:gd name="T5" fmla="*/ 0 h 454"/>
              <a:gd name="T6" fmla="*/ 20 w 148"/>
              <a:gd name="T7" fmla="*/ 4 h 454"/>
              <a:gd name="T8" fmla="*/ 28 w 148"/>
              <a:gd name="T9" fmla="*/ 8 h 454"/>
              <a:gd name="T10" fmla="*/ 39 w 148"/>
              <a:gd name="T11" fmla="*/ 12 h 454"/>
              <a:gd name="T12" fmla="*/ 51 w 148"/>
              <a:gd name="T13" fmla="*/ 15 h 454"/>
              <a:gd name="T14" fmla="*/ 63 w 148"/>
              <a:gd name="T15" fmla="*/ 23 h 454"/>
              <a:gd name="T16" fmla="*/ 74 w 148"/>
              <a:gd name="T17" fmla="*/ 27 h 454"/>
              <a:gd name="T18" fmla="*/ 86 w 148"/>
              <a:gd name="T19" fmla="*/ 31 h 454"/>
              <a:gd name="T20" fmla="*/ 98 w 148"/>
              <a:gd name="T21" fmla="*/ 35 h 454"/>
              <a:gd name="T22" fmla="*/ 109 w 148"/>
              <a:gd name="T23" fmla="*/ 43 h 454"/>
              <a:gd name="T24" fmla="*/ 117 w 148"/>
              <a:gd name="T25" fmla="*/ 47 h 454"/>
              <a:gd name="T26" fmla="*/ 125 w 148"/>
              <a:gd name="T27" fmla="*/ 54 h 454"/>
              <a:gd name="T28" fmla="*/ 133 w 148"/>
              <a:gd name="T29" fmla="*/ 58 h 454"/>
              <a:gd name="T30" fmla="*/ 136 w 148"/>
              <a:gd name="T31" fmla="*/ 66 h 454"/>
              <a:gd name="T32" fmla="*/ 136 w 148"/>
              <a:gd name="T33" fmla="*/ 70 h 454"/>
              <a:gd name="T34" fmla="*/ 140 w 148"/>
              <a:gd name="T35" fmla="*/ 82 h 454"/>
              <a:gd name="T36" fmla="*/ 140 w 148"/>
              <a:gd name="T37" fmla="*/ 93 h 454"/>
              <a:gd name="T38" fmla="*/ 144 w 148"/>
              <a:gd name="T39" fmla="*/ 109 h 454"/>
              <a:gd name="T40" fmla="*/ 144 w 148"/>
              <a:gd name="T41" fmla="*/ 128 h 454"/>
              <a:gd name="T42" fmla="*/ 144 w 148"/>
              <a:gd name="T43" fmla="*/ 144 h 454"/>
              <a:gd name="T44" fmla="*/ 144 w 148"/>
              <a:gd name="T45" fmla="*/ 163 h 454"/>
              <a:gd name="T46" fmla="*/ 148 w 148"/>
              <a:gd name="T47" fmla="*/ 186 h 454"/>
              <a:gd name="T48" fmla="*/ 148 w 148"/>
              <a:gd name="T49" fmla="*/ 202 h 454"/>
              <a:gd name="T50" fmla="*/ 148 w 148"/>
              <a:gd name="T51" fmla="*/ 221 h 454"/>
              <a:gd name="T52" fmla="*/ 148 w 148"/>
              <a:gd name="T53" fmla="*/ 241 h 454"/>
              <a:gd name="T54" fmla="*/ 148 w 148"/>
              <a:gd name="T55" fmla="*/ 256 h 454"/>
              <a:gd name="T56" fmla="*/ 148 w 148"/>
              <a:gd name="T57" fmla="*/ 268 h 454"/>
              <a:gd name="T58" fmla="*/ 148 w 148"/>
              <a:gd name="T59" fmla="*/ 280 h 454"/>
              <a:gd name="T60" fmla="*/ 148 w 148"/>
              <a:gd name="T61" fmla="*/ 287 h 454"/>
              <a:gd name="T62" fmla="*/ 148 w 148"/>
              <a:gd name="T63" fmla="*/ 291 h 454"/>
              <a:gd name="T64" fmla="*/ 105 w 148"/>
              <a:gd name="T65" fmla="*/ 419 h 454"/>
              <a:gd name="T66" fmla="*/ 51 w 148"/>
              <a:gd name="T67" fmla="*/ 454 h 454"/>
              <a:gd name="T68" fmla="*/ 55 w 148"/>
              <a:gd name="T69" fmla="*/ 408 h 454"/>
              <a:gd name="T70" fmla="*/ 113 w 148"/>
              <a:gd name="T71" fmla="*/ 237 h 454"/>
              <a:gd name="T72" fmla="*/ 98 w 148"/>
              <a:gd name="T73" fmla="*/ 105 h 454"/>
              <a:gd name="T74" fmla="*/ 35 w 148"/>
              <a:gd name="T75" fmla="*/ 54 h 454"/>
              <a:gd name="T76" fmla="*/ 8 w 148"/>
              <a:gd name="T77" fmla="*/ 43 h 454"/>
              <a:gd name="T78" fmla="*/ 0 w 148"/>
              <a:gd name="T79" fmla="*/ 0 h 454"/>
              <a:gd name="T80" fmla="*/ 0 w 148"/>
              <a:gd name="T8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8" h="454">
                <a:moveTo>
                  <a:pt x="0" y="0"/>
                </a:moveTo>
                <a:lnTo>
                  <a:pt x="4" y="0"/>
                </a:lnTo>
                <a:lnTo>
                  <a:pt x="12" y="0"/>
                </a:lnTo>
                <a:lnTo>
                  <a:pt x="20" y="4"/>
                </a:lnTo>
                <a:lnTo>
                  <a:pt x="28" y="8"/>
                </a:lnTo>
                <a:lnTo>
                  <a:pt x="39" y="12"/>
                </a:lnTo>
                <a:lnTo>
                  <a:pt x="51" y="15"/>
                </a:lnTo>
                <a:lnTo>
                  <a:pt x="63" y="23"/>
                </a:lnTo>
                <a:lnTo>
                  <a:pt x="74" y="27"/>
                </a:lnTo>
                <a:lnTo>
                  <a:pt x="86" y="31"/>
                </a:lnTo>
                <a:lnTo>
                  <a:pt x="98" y="35"/>
                </a:lnTo>
                <a:lnTo>
                  <a:pt x="109" y="43"/>
                </a:lnTo>
                <a:lnTo>
                  <a:pt x="117" y="47"/>
                </a:lnTo>
                <a:lnTo>
                  <a:pt x="125" y="54"/>
                </a:lnTo>
                <a:lnTo>
                  <a:pt x="133" y="58"/>
                </a:lnTo>
                <a:lnTo>
                  <a:pt x="136" y="66"/>
                </a:lnTo>
                <a:lnTo>
                  <a:pt x="136" y="70"/>
                </a:lnTo>
                <a:lnTo>
                  <a:pt x="140" y="82"/>
                </a:lnTo>
                <a:lnTo>
                  <a:pt x="140" y="93"/>
                </a:lnTo>
                <a:lnTo>
                  <a:pt x="144" y="109"/>
                </a:lnTo>
                <a:lnTo>
                  <a:pt x="144" y="128"/>
                </a:lnTo>
                <a:lnTo>
                  <a:pt x="144" y="144"/>
                </a:lnTo>
                <a:lnTo>
                  <a:pt x="144" y="163"/>
                </a:lnTo>
                <a:lnTo>
                  <a:pt x="148" y="186"/>
                </a:lnTo>
                <a:lnTo>
                  <a:pt x="148" y="202"/>
                </a:lnTo>
                <a:lnTo>
                  <a:pt x="148" y="221"/>
                </a:lnTo>
                <a:lnTo>
                  <a:pt x="148" y="241"/>
                </a:lnTo>
                <a:lnTo>
                  <a:pt x="148" y="256"/>
                </a:lnTo>
                <a:lnTo>
                  <a:pt x="148" y="268"/>
                </a:lnTo>
                <a:lnTo>
                  <a:pt x="148" y="280"/>
                </a:lnTo>
                <a:lnTo>
                  <a:pt x="148" y="287"/>
                </a:lnTo>
                <a:lnTo>
                  <a:pt x="148" y="291"/>
                </a:lnTo>
                <a:lnTo>
                  <a:pt x="105" y="419"/>
                </a:lnTo>
                <a:lnTo>
                  <a:pt x="51" y="454"/>
                </a:lnTo>
                <a:lnTo>
                  <a:pt x="55" y="408"/>
                </a:lnTo>
                <a:lnTo>
                  <a:pt x="113" y="237"/>
                </a:lnTo>
                <a:lnTo>
                  <a:pt x="98" y="105"/>
                </a:lnTo>
                <a:lnTo>
                  <a:pt x="35" y="54"/>
                </a:lnTo>
                <a:lnTo>
                  <a:pt x="8" y="4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1"/>
          <p:cNvSpPr>
            <a:spLocks/>
          </p:cNvSpPr>
          <p:nvPr/>
        </p:nvSpPr>
        <p:spPr bwMode="auto">
          <a:xfrm>
            <a:off x="5745163" y="2811463"/>
            <a:ext cx="222250" cy="190500"/>
          </a:xfrm>
          <a:custGeom>
            <a:avLst/>
            <a:gdLst>
              <a:gd name="T0" fmla="*/ 128 w 140"/>
              <a:gd name="T1" fmla="*/ 120 h 120"/>
              <a:gd name="T2" fmla="*/ 70 w 140"/>
              <a:gd name="T3" fmla="*/ 82 h 120"/>
              <a:gd name="T4" fmla="*/ 0 w 140"/>
              <a:gd name="T5" fmla="*/ 62 h 120"/>
              <a:gd name="T6" fmla="*/ 0 w 140"/>
              <a:gd name="T7" fmla="*/ 0 h 120"/>
              <a:gd name="T8" fmla="*/ 90 w 140"/>
              <a:gd name="T9" fmla="*/ 23 h 120"/>
              <a:gd name="T10" fmla="*/ 140 w 140"/>
              <a:gd name="T11" fmla="*/ 85 h 120"/>
              <a:gd name="T12" fmla="*/ 128 w 140"/>
              <a:gd name="T13" fmla="*/ 120 h 120"/>
              <a:gd name="T14" fmla="*/ 128 w 140"/>
              <a:gd name="T1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" h="120">
                <a:moveTo>
                  <a:pt x="128" y="120"/>
                </a:moveTo>
                <a:lnTo>
                  <a:pt x="70" y="82"/>
                </a:lnTo>
                <a:lnTo>
                  <a:pt x="0" y="62"/>
                </a:lnTo>
                <a:lnTo>
                  <a:pt x="0" y="0"/>
                </a:lnTo>
                <a:lnTo>
                  <a:pt x="90" y="23"/>
                </a:lnTo>
                <a:lnTo>
                  <a:pt x="140" y="85"/>
                </a:lnTo>
                <a:lnTo>
                  <a:pt x="128" y="120"/>
                </a:lnTo>
                <a:lnTo>
                  <a:pt x="128" y="120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2"/>
          <p:cNvSpPr>
            <a:spLocks/>
          </p:cNvSpPr>
          <p:nvPr/>
        </p:nvSpPr>
        <p:spPr bwMode="auto">
          <a:xfrm>
            <a:off x="5456238" y="3298825"/>
            <a:ext cx="209550" cy="406400"/>
          </a:xfrm>
          <a:custGeom>
            <a:avLst/>
            <a:gdLst>
              <a:gd name="T0" fmla="*/ 132 w 132"/>
              <a:gd name="T1" fmla="*/ 66 h 256"/>
              <a:gd name="T2" fmla="*/ 97 w 132"/>
              <a:gd name="T3" fmla="*/ 0 h 256"/>
              <a:gd name="T4" fmla="*/ 31 w 132"/>
              <a:gd name="T5" fmla="*/ 0 h 256"/>
              <a:gd name="T6" fmla="*/ 0 w 132"/>
              <a:gd name="T7" fmla="*/ 58 h 256"/>
              <a:gd name="T8" fmla="*/ 4 w 132"/>
              <a:gd name="T9" fmla="*/ 116 h 256"/>
              <a:gd name="T10" fmla="*/ 27 w 132"/>
              <a:gd name="T11" fmla="*/ 159 h 256"/>
              <a:gd name="T12" fmla="*/ 77 w 132"/>
              <a:gd name="T13" fmla="*/ 198 h 256"/>
              <a:gd name="T14" fmla="*/ 89 w 132"/>
              <a:gd name="T15" fmla="*/ 256 h 256"/>
              <a:gd name="T16" fmla="*/ 128 w 132"/>
              <a:gd name="T17" fmla="*/ 182 h 256"/>
              <a:gd name="T18" fmla="*/ 46 w 132"/>
              <a:gd name="T19" fmla="*/ 109 h 256"/>
              <a:gd name="T20" fmla="*/ 46 w 132"/>
              <a:gd name="T21" fmla="*/ 46 h 256"/>
              <a:gd name="T22" fmla="*/ 77 w 132"/>
              <a:gd name="T23" fmla="*/ 39 h 256"/>
              <a:gd name="T24" fmla="*/ 132 w 132"/>
              <a:gd name="T25" fmla="*/ 66 h 256"/>
              <a:gd name="T26" fmla="*/ 132 w 132"/>
              <a:gd name="T27" fmla="*/ 6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2" h="256">
                <a:moveTo>
                  <a:pt x="132" y="66"/>
                </a:moveTo>
                <a:lnTo>
                  <a:pt x="97" y="0"/>
                </a:lnTo>
                <a:lnTo>
                  <a:pt x="31" y="0"/>
                </a:lnTo>
                <a:lnTo>
                  <a:pt x="0" y="58"/>
                </a:lnTo>
                <a:lnTo>
                  <a:pt x="4" y="116"/>
                </a:lnTo>
                <a:lnTo>
                  <a:pt x="27" y="159"/>
                </a:lnTo>
                <a:lnTo>
                  <a:pt x="77" y="198"/>
                </a:lnTo>
                <a:lnTo>
                  <a:pt x="89" y="256"/>
                </a:lnTo>
                <a:lnTo>
                  <a:pt x="128" y="182"/>
                </a:lnTo>
                <a:lnTo>
                  <a:pt x="46" y="109"/>
                </a:lnTo>
                <a:lnTo>
                  <a:pt x="46" y="46"/>
                </a:lnTo>
                <a:lnTo>
                  <a:pt x="77" y="39"/>
                </a:lnTo>
                <a:lnTo>
                  <a:pt x="132" y="66"/>
                </a:lnTo>
                <a:lnTo>
                  <a:pt x="132" y="66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3"/>
          <p:cNvSpPr>
            <a:spLocks/>
          </p:cNvSpPr>
          <p:nvPr/>
        </p:nvSpPr>
        <p:spPr bwMode="auto">
          <a:xfrm>
            <a:off x="5195888" y="3089275"/>
            <a:ext cx="630238" cy="388937"/>
          </a:xfrm>
          <a:custGeom>
            <a:avLst/>
            <a:gdLst>
              <a:gd name="T0" fmla="*/ 315 w 397"/>
              <a:gd name="T1" fmla="*/ 77 h 245"/>
              <a:gd name="T2" fmla="*/ 241 w 397"/>
              <a:gd name="T3" fmla="*/ 50 h 245"/>
              <a:gd name="T4" fmla="*/ 168 w 397"/>
              <a:gd name="T5" fmla="*/ 54 h 245"/>
              <a:gd name="T6" fmla="*/ 105 w 397"/>
              <a:gd name="T7" fmla="*/ 81 h 245"/>
              <a:gd name="T8" fmla="*/ 59 w 397"/>
              <a:gd name="T9" fmla="*/ 124 h 245"/>
              <a:gd name="T10" fmla="*/ 59 w 397"/>
              <a:gd name="T11" fmla="*/ 194 h 245"/>
              <a:gd name="T12" fmla="*/ 70 w 397"/>
              <a:gd name="T13" fmla="*/ 245 h 245"/>
              <a:gd name="T14" fmla="*/ 0 w 397"/>
              <a:gd name="T15" fmla="*/ 194 h 245"/>
              <a:gd name="T16" fmla="*/ 32 w 397"/>
              <a:gd name="T17" fmla="*/ 54 h 245"/>
              <a:gd name="T18" fmla="*/ 160 w 397"/>
              <a:gd name="T19" fmla="*/ 4 h 245"/>
              <a:gd name="T20" fmla="*/ 245 w 397"/>
              <a:gd name="T21" fmla="*/ 0 h 245"/>
              <a:gd name="T22" fmla="*/ 385 w 397"/>
              <a:gd name="T23" fmla="*/ 58 h 245"/>
              <a:gd name="T24" fmla="*/ 397 w 397"/>
              <a:gd name="T25" fmla="*/ 81 h 245"/>
              <a:gd name="T26" fmla="*/ 315 w 397"/>
              <a:gd name="T27" fmla="*/ 77 h 245"/>
              <a:gd name="T28" fmla="*/ 315 w 397"/>
              <a:gd name="T29" fmla="*/ 77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245">
                <a:moveTo>
                  <a:pt x="315" y="77"/>
                </a:moveTo>
                <a:lnTo>
                  <a:pt x="241" y="50"/>
                </a:lnTo>
                <a:lnTo>
                  <a:pt x="168" y="54"/>
                </a:lnTo>
                <a:lnTo>
                  <a:pt x="105" y="81"/>
                </a:lnTo>
                <a:lnTo>
                  <a:pt x="59" y="124"/>
                </a:lnTo>
                <a:lnTo>
                  <a:pt x="59" y="194"/>
                </a:lnTo>
                <a:lnTo>
                  <a:pt x="70" y="245"/>
                </a:lnTo>
                <a:lnTo>
                  <a:pt x="0" y="194"/>
                </a:lnTo>
                <a:lnTo>
                  <a:pt x="32" y="54"/>
                </a:lnTo>
                <a:lnTo>
                  <a:pt x="160" y="4"/>
                </a:lnTo>
                <a:lnTo>
                  <a:pt x="245" y="0"/>
                </a:lnTo>
                <a:lnTo>
                  <a:pt x="385" y="58"/>
                </a:lnTo>
                <a:lnTo>
                  <a:pt x="397" y="81"/>
                </a:lnTo>
                <a:lnTo>
                  <a:pt x="315" y="77"/>
                </a:lnTo>
                <a:lnTo>
                  <a:pt x="315" y="77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4"/>
          <p:cNvSpPr>
            <a:spLocks/>
          </p:cNvSpPr>
          <p:nvPr/>
        </p:nvSpPr>
        <p:spPr bwMode="auto">
          <a:xfrm>
            <a:off x="4814888" y="2903538"/>
            <a:ext cx="652463" cy="579437"/>
          </a:xfrm>
          <a:custGeom>
            <a:avLst/>
            <a:gdLst>
              <a:gd name="T0" fmla="*/ 411 w 411"/>
              <a:gd name="T1" fmla="*/ 93 h 365"/>
              <a:gd name="T2" fmla="*/ 361 w 411"/>
              <a:gd name="T3" fmla="*/ 27 h 365"/>
              <a:gd name="T4" fmla="*/ 198 w 411"/>
              <a:gd name="T5" fmla="*/ 0 h 365"/>
              <a:gd name="T6" fmla="*/ 66 w 411"/>
              <a:gd name="T7" fmla="*/ 82 h 365"/>
              <a:gd name="T8" fmla="*/ 0 w 411"/>
              <a:gd name="T9" fmla="*/ 261 h 365"/>
              <a:gd name="T10" fmla="*/ 15 w 411"/>
              <a:gd name="T11" fmla="*/ 358 h 365"/>
              <a:gd name="T12" fmla="*/ 70 w 411"/>
              <a:gd name="T13" fmla="*/ 365 h 365"/>
              <a:gd name="T14" fmla="*/ 73 w 411"/>
              <a:gd name="T15" fmla="*/ 210 h 365"/>
              <a:gd name="T16" fmla="*/ 186 w 411"/>
              <a:gd name="T17" fmla="*/ 74 h 365"/>
              <a:gd name="T18" fmla="*/ 314 w 411"/>
              <a:gd name="T19" fmla="*/ 90 h 365"/>
              <a:gd name="T20" fmla="*/ 349 w 411"/>
              <a:gd name="T21" fmla="*/ 117 h 365"/>
              <a:gd name="T22" fmla="*/ 411 w 411"/>
              <a:gd name="T23" fmla="*/ 93 h 365"/>
              <a:gd name="T24" fmla="*/ 411 w 411"/>
              <a:gd name="T25" fmla="*/ 9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1" h="365">
                <a:moveTo>
                  <a:pt x="411" y="93"/>
                </a:moveTo>
                <a:lnTo>
                  <a:pt x="361" y="27"/>
                </a:lnTo>
                <a:lnTo>
                  <a:pt x="198" y="0"/>
                </a:lnTo>
                <a:lnTo>
                  <a:pt x="66" y="82"/>
                </a:lnTo>
                <a:lnTo>
                  <a:pt x="0" y="261"/>
                </a:lnTo>
                <a:lnTo>
                  <a:pt x="15" y="358"/>
                </a:lnTo>
                <a:lnTo>
                  <a:pt x="70" y="365"/>
                </a:lnTo>
                <a:lnTo>
                  <a:pt x="73" y="210"/>
                </a:lnTo>
                <a:lnTo>
                  <a:pt x="186" y="74"/>
                </a:lnTo>
                <a:lnTo>
                  <a:pt x="314" y="90"/>
                </a:lnTo>
                <a:lnTo>
                  <a:pt x="349" y="117"/>
                </a:lnTo>
                <a:lnTo>
                  <a:pt x="411" y="93"/>
                </a:lnTo>
                <a:lnTo>
                  <a:pt x="411" y="93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5"/>
          <p:cNvSpPr>
            <a:spLocks/>
          </p:cNvSpPr>
          <p:nvPr/>
        </p:nvSpPr>
        <p:spPr bwMode="auto">
          <a:xfrm>
            <a:off x="5307013" y="2360613"/>
            <a:ext cx="457200" cy="679450"/>
          </a:xfrm>
          <a:custGeom>
            <a:avLst/>
            <a:gdLst>
              <a:gd name="T0" fmla="*/ 109 w 288"/>
              <a:gd name="T1" fmla="*/ 408 h 428"/>
              <a:gd name="T2" fmla="*/ 55 w 288"/>
              <a:gd name="T3" fmla="*/ 346 h 428"/>
              <a:gd name="T4" fmla="*/ 16 w 288"/>
              <a:gd name="T5" fmla="*/ 319 h 428"/>
              <a:gd name="T6" fmla="*/ 0 w 288"/>
              <a:gd name="T7" fmla="*/ 199 h 428"/>
              <a:gd name="T8" fmla="*/ 51 w 288"/>
              <a:gd name="T9" fmla="*/ 47 h 428"/>
              <a:gd name="T10" fmla="*/ 125 w 288"/>
              <a:gd name="T11" fmla="*/ 0 h 428"/>
              <a:gd name="T12" fmla="*/ 222 w 288"/>
              <a:gd name="T13" fmla="*/ 20 h 428"/>
              <a:gd name="T14" fmla="*/ 288 w 288"/>
              <a:gd name="T15" fmla="*/ 113 h 428"/>
              <a:gd name="T16" fmla="*/ 288 w 288"/>
              <a:gd name="T17" fmla="*/ 183 h 428"/>
              <a:gd name="T18" fmla="*/ 241 w 288"/>
              <a:gd name="T19" fmla="*/ 152 h 428"/>
              <a:gd name="T20" fmla="*/ 195 w 288"/>
              <a:gd name="T21" fmla="*/ 70 h 428"/>
              <a:gd name="T22" fmla="*/ 109 w 288"/>
              <a:gd name="T23" fmla="*/ 74 h 428"/>
              <a:gd name="T24" fmla="*/ 66 w 288"/>
              <a:gd name="T25" fmla="*/ 183 h 428"/>
              <a:gd name="T26" fmla="*/ 78 w 288"/>
              <a:gd name="T27" fmla="*/ 307 h 428"/>
              <a:gd name="T28" fmla="*/ 140 w 288"/>
              <a:gd name="T29" fmla="*/ 397 h 428"/>
              <a:gd name="T30" fmla="*/ 121 w 288"/>
              <a:gd name="T31" fmla="*/ 428 h 428"/>
              <a:gd name="T32" fmla="*/ 109 w 288"/>
              <a:gd name="T33" fmla="*/ 408 h 428"/>
              <a:gd name="T34" fmla="*/ 109 w 288"/>
              <a:gd name="T35" fmla="*/ 40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8" h="428">
                <a:moveTo>
                  <a:pt x="109" y="408"/>
                </a:moveTo>
                <a:lnTo>
                  <a:pt x="55" y="346"/>
                </a:lnTo>
                <a:lnTo>
                  <a:pt x="16" y="319"/>
                </a:lnTo>
                <a:lnTo>
                  <a:pt x="0" y="199"/>
                </a:lnTo>
                <a:lnTo>
                  <a:pt x="51" y="47"/>
                </a:lnTo>
                <a:lnTo>
                  <a:pt x="125" y="0"/>
                </a:lnTo>
                <a:lnTo>
                  <a:pt x="222" y="20"/>
                </a:lnTo>
                <a:lnTo>
                  <a:pt x="288" y="113"/>
                </a:lnTo>
                <a:lnTo>
                  <a:pt x="288" y="183"/>
                </a:lnTo>
                <a:lnTo>
                  <a:pt x="241" y="152"/>
                </a:lnTo>
                <a:lnTo>
                  <a:pt x="195" y="70"/>
                </a:lnTo>
                <a:lnTo>
                  <a:pt x="109" y="74"/>
                </a:lnTo>
                <a:lnTo>
                  <a:pt x="66" y="183"/>
                </a:lnTo>
                <a:lnTo>
                  <a:pt x="78" y="307"/>
                </a:lnTo>
                <a:lnTo>
                  <a:pt x="140" y="397"/>
                </a:lnTo>
                <a:lnTo>
                  <a:pt x="121" y="428"/>
                </a:lnTo>
                <a:lnTo>
                  <a:pt x="109" y="408"/>
                </a:lnTo>
                <a:lnTo>
                  <a:pt x="109" y="408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6"/>
          <p:cNvSpPr>
            <a:spLocks/>
          </p:cNvSpPr>
          <p:nvPr/>
        </p:nvSpPr>
        <p:spPr bwMode="auto">
          <a:xfrm>
            <a:off x="5443538" y="2497138"/>
            <a:ext cx="271463" cy="468312"/>
          </a:xfrm>
          <a:custGeom>
            <a:avLst/>
            <a:gdLst>
              <a:gd name="T0" fmla="*/ 66 w 171"/>
              <a:gd name="T1" fmla="*/ 295 h 295"/>
              <a:gd name="T2" fmla="*/ 0 w 171"/>
              <a:gd name="T3" fmla="*/ 171 h 295"/>
              <a:gd name="T4" fmla="*/ 4 w 171"/>
              <a:gd name="T5" fmla="*/ 74 h 295"/>
              <a:gd name="T6" fmla="*/ 43 w 171"/>
              <a:gd name="T7" fmla="*/ 0 h 295"/>
              <a:gd name="T8" fmla="*/ 113 w 171"/>
              <a:gd name="T9" fmla="*/ 15 h 295"/>
              <a:gd name="T10" fmla="*/ 140 w 171"/>
              <a:gd name="T11" fmla="*/ 89 h 295"/>
              <a:gd name="T12" fmla="*/ 171 w 171"/>
              <a:gd name="T13" fmla="*/ 105 h 295"/>
              <a:gd name="T14" fmla="*/ 163 w 171"/>
              <a:gd name="T15" fmla="*/ 167 h 295"/>
              <a:gd name="T16" fmla="*/ 89 w 171"/>
              <a:gd name="T17" fmla="*/ 128 h 295"/>
              <a:gd name="T18" fmla="*/ 62 w 171"/>
              <a:gd name="T19" fmla="*/ 105 h 295"/>
              <a:gd name="T20" fmla="*/ 47 w 171"/>
              <a:gd name="T21" fmla="*/ 140 h 295"/>
              <a:gd name="T22" fmla="*/ 70 w 171"/>
              <a:gd name="T23" fmla="*/ 217 h 295"/>
              <a:gd name="T24" fmla="*/ 89 w 171"/>
              <a:gd name="T25" fmla="*/ 272 h 295"/>
              <a:gd name="T26" fmla="*/ 66 w 171"/>
              <a:gd name="T27" fmla="*/ 295 h 295"/>
              <a:gd name="T28" fmla="*/ 66 w 171"/>
              <a:gd name="T29" fmla="*/ 295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1" h="295">
                <a:moveTo>
                  <a:pt x="66" y="295"/>
                </a:moveTo>
                <a:lnTo>
                  <a:pt x="0" y="171"/>
                </a:lnTo>
                <a:lnTo>
                  <a:pt x="4" y="74"/>
                </a:lnTo>
                <a:lnTo>
                  <a:pt x="43" y="0"/>
                </a:lnTo>
                <a:lnTo>
                  <a:pt x="113" y="15"/>
                </a:lnTo>
                <a:lnTo>
                  <a:pt x="140" y="89"/>
                </a:lnTo>
                <a:lnTo>
                  <a:pt x="171" y="105"/>
                </a:lnTo>
                <a:lnTo>
                  <a:pt x="163" y="167"/>
                </a:lnTo>
                <a:lnTo>
                  <a:pt x="89" y="128"/>
                </a:lnTo>
                <a:lnTo>
                  <a:pt x="62" y="105"/>
                </a:lnTo>
                <a:lnTo>
                  <a:pt x="47" y="140"/>
                </a:lnTo>
                <a:lnTo>
                  <a:pt x="70" y="217"/>
                </a:lnTo>
                <a:lnTo>
                  <a:pt x="89" y="272"/>
                </a:lnTo>
                <a:lnTo>
                  <a:pt x="66" y="295"/>
                </a:lnTo>
                <a:lnTo>
                  <a:pt x="66" y="295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7"/>
          <p:cNvSpPr>
            <a:spLocks/>
          </p:cNvSpPr>
          <p:nvPr/>
        </p:nvSpPr>
        <p:spPr bwMode="auto">
          <a:xfrm>
            <a:off x="5511800" y="1917700"/>
            <a:ext cx="585788" cy="906462"/>
          </a:xfrm>
          <a:custGeom>
            <a:avLst/>
            <a:gdLst>
              <a:gd name="T0" fmla="*/ 23 w 369"/>
              <a:gd name="T1" fmla="*/ 248 h 571"/>
              <a:gd name="T2" fmla="*/ 0 w 369"/>
              <a:gd name="T3" fmla="*/ 140 h 571"/>
              <a:gd name="T4" fmla="*/ 50 w 369"/>
              <a:gd name="T5" fmla="*/ 27 h 571"/>
              <a:gd name="T6" fmla="*/ 225 w 369"/>
              <a:gd name="T7" fmla="*/ 0 h 571"/>
              <a:gd name="T8" fmla="*/ 345 w 369"/>
              <a:gd name="T9" fmla="*/ 58 h 571"/>
              <a:gd name="T10" fmla="*/ 369 w 369"/>
              <a:gd name="T11" fmla="*/ 202 h 571"/>
              <a:gd name="T12" fmla="*/ 268 w 369"/>
              <a:gd name="T13" fmla="*/ 520 h 571"/>
              <a:gd name="T14" fmla="*/ 237 w 369"/>
              <a:gd name="T15" fmla="*/ 571 h 571"/>
              <a:gd name="T16" fmla="*/ 155 w 369"/>
              <a:gd name="T17" fmla="*/ 547 h 571"/>
              <a:gd name="T18" fmla="*/ 143 w 369"/>
              <a:gd name="T19" fmla="*/ 481 h 571"/>
              <a:gd name="T20" fmla="*/ 194 w 369"/>
              <a:gd name="T21" fmla="*/ 478 h 571"/>
              <a:gd name="T22" fmla="*/ 272 w 369"/>
              <a:gd name="T23" fmla="*/ 338 h 571"/>
              <a:gd name="T24" fmla="*/ 314 w 369"/>
              <a:gd name="T25" fmla="*/ 112 h 571"/>
              <a:gd name="T26" fmla="*/ 206 w 369"/>
              <a:gd name="T27" fmla="*/ 58 h 571"/>
              <a:gd name="T28" fmla="*/ 73 w 369"/>
              <a:gd name="T29" fmla="*/ 112 h 571"/>
              <a:gd name="T30" fmla="*/ 70 w 369"/>
              <a:gd name="T31" fmla="*/ 268 h 571"/>
              <a:gd name="T32" fmla="*/ 23 w 369"/>
              <a:gd name="T33" fmla="*/ 248 h 571"/>
              <a:gd name="T34" fmla="*/ 23 w 369"/>
              <a:gd name="T35" fmla="*/ 248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9" h="571">
                <a:moveTo>
                  <a:pt x="23" y="248"/>
                </a:moveTo>
                <a:lnTo>
                  <a:pt x="0" y="140"/>
                </a:lnTo>
                <a:lnTo>
                  <a:pt x="50" y="27"/>
                </a:lnTo>
                <a:lnTo>
                  <a:pt x="225" y="0"/>
                </a:lnTo>
                <a:lnTo>
                  <a:pt x="345" y="58"/>
                </a:lnTo>
                <a:lnTo>
                  <a:pt x="369" y="202"/>
                </a:lnTo>
                <a:lnTo>
                  <a:pt x="268" y="520"/>
                </a:lnTo>
                <a:lnTo>
                  <a:pt x="237" y="571"/>
                </a:lnTo>
                <a:lnTo>
                  <a:pt x="155" y="547"/>
                </a:lnTo>
                <a:lnTo>
                  <a:pt x="143" y="481"/>
                </a:lnTo>
                <a:lnTo>
                  <a:pt x="194" y="478"/>
                </a:lnTo>
                <a:lnTo>
                  <a:pt x="272" y="338"/>
                </a:lnTo>
                <a:lnTo>
                  <a:pt x="314" y="112"/>
                </a:lnTo>
                <a:lnTo>
                  <a:pt x="206" y="58"/>
                </a:lnTo>
                <a:lnTo>
                  <a:pt x="73" y="112"/>
                </a:lnTo>
                <a:lnTo>
                  <a:pt x="70" y="268"/>
                </a:lnTo>
                <a:lnTo>
                  <a:pt x="23" y="248"/>
                </a:lnTo>
                <a:lnTo>
                  <a:pt x="23" y="248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8"/>
          <p:cNvSpPr>
            <a:spLocks/>
          </p:cNvSpPr>
          <p:nvPr/>
        </p:nvSpPr>
        <p:spPr bwMode="auto">
          <a:xfrm>
            <a:off x="5721350" y="2176463"/>
            <a:ext cx="122238" cy="258762"/>
          </a:xfrm>
          <a:custGeom>
            <a:avLst/>
            <a:gdLst>
              <a:gd name="T0" fmla="*/ 0 w 77"/>
              <a:gd name="T1" fmla="*/ 144 h 163"/>
              <a:gd name="T2" fmla="*/ 11 w 77"/>
              <a:gd name="T3" fmla="*/ 50 h 163"/>
              <a:gd name="T4" fmla="*/ 35 w 77"/>
              <a:gd name="T5" fmla="*/ 0 h 163"/>
              <a:gd name="T6" fmla="*/ 74 w 77"/>
              <a:gd name="T7" fmla="*/ 8 h 163"/>
              <a:gd name="T8" fmla="*/ 77 w 77"/>
              <a:gd name="T9" fmla="*/ 43 h 163"/>
              <a:gd name="T10" fmla="*/ 39 w 77"/>
              <a:gd name="T11" fmla="*/ 89 h 163"/>
              <a:gd name="T12" fmla="*/ 4 w 77"/>
              <a:gd name="T13" fmla="*/ 163 h 163"/>
              <a:gd name="T14" fmla="*/ 0 w 77"/>
              <a:gd name="T15" fmla="*/ 144 h 163"/>
              <a:gd name="T16" fmla="*/ 0 w 77"/>
              <a:gd name="T17" fmla="*/ 14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163">
                <a:moveTo>
                  <a:pt x="0" y="144"/>
                </a:moveTo>
                <a:lnTo>
                  <a:pt x="11" y="50"/>
                </a:lnTo>
                <a:lnTo>
                  <a:pt x="35" y="0"/>
                </a:lnTo>
                <a:lnTo>
                  <a:pt x="74" y="8"/>
                </a:lnTo>
                <a:lnTo>
                  <a:pt x="77" y="43"/>
                </a:lnTo>
                <a:lnTo>
                  <a:pt x="39" y="89"/>
                </a:lnTo>
                <a:lnTo>
                  <a:pt x="4" y="163"/>
                </a:lnTo>
                <a:lnTo>
                  <a:pt x="0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9"/>
          <p:cNvSpPr>
            <a:spLocks/>
          </p:cNvSpPr>
          <p:nvPr/>
        </p:nvSpPr>
        <p:spPr bwMode="auto">
          <a:xfrm>
            <a:off x="5943600" y="2144713"/>
            <a:ext cx="327025" cy="801687"/>
          </a:xfrm>
          <a:custGeom>
            <a:avLst/>
            <a:gdLst>
              <a:gd name="T0" fmla="*/ 104 w 206"/>
              <a:gd name="T1" fmla="*/ 0 h 505"/>
              <a:gd name="T2" fmla="*/ 186 w 206"/>
              <a:gd name="T3" fmla="*/ 43 h 505"/>
              <a:gd name="T4" fmla="*/ 206 w 206"/>
              <a:gd name="T5" fmla="*/ 210 h 505"/>
              <a:gd name="T6" fmla="*/ 159 w 206"/>
              <a:gd name="T7" fmla="*/ 381 h 505"/>
              <a:gd name="T8" fmla="*/ 35 w 206"/>
              <a:gd name="T9" fmla="*/ 505 h 505"/>
              <a:gd name="T10" fmla="*/ 0 w 206"/>
              <a:gd name="T11" fmla="*/ 455 h 505"/>
              <a:gd name="T12" fmla="*/ 139 w 206"/>
              <a:gd name="T13" fmla="*/ 284 h 505"/>
              <a:gd name="T14" fmla="*/ 155 w 206"/>
              <a:gd name="T15" fmla="*/ 133 h 505"/>
              <a:gd name="T16" fmla="*/ 143 w 206"/>
              <a:gd name="T17" fmla="*/ 67 h 505"/>
              <a:gd name="T18" fmla="*/ 104 w 206"/>
              <a:gd name="T19" fmla="*/ 39 h 505"/>
              <a:gd name="T20" fmla="*/ 104 w 206"/>
              <a:gd name="T21" fmla="*/ 0 h 505"/>
              <a:gd name="T22" fmla="*/ 104 w 206"/>
              <a:gd name="T23" fmla="*/ 0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6" h="505">
                <a:moveTo>
                  <a:pt x="104" y="0"/>
                </a:moveTo>
                <a:lnTo>
                  <a:pt x="186" y="43"/>
                </a:lnTo>
                <a:lnTo>
                  <a:pt x="206" y="210"/>
                </a:lnTo>
                <a:lnTo>
                  <a:pt x="159" y="381"/>
                </a:lnTo>
                <a:lnTo>
                  <a:pt x="35" y="505"/>
                </a:lnTo>
                <a:lnTo>
                  <a:pt x="0" y="455"/>
                </a:lnTo>
                <a:lnTo>
                  <a:pt x="139" y="284"/>
                </a:lnTo>
                <a:lnTo>
                  <a:pt x="155" y="133"/>
                </a:lnTo>
                <a:lnTo>
                  <a:pt x="143" y="67"/>
                </a:lnTo>
                <a:lnTo>
                  <a:pt x="104" y="39"/>
                </a:lnTo>
                <a:lnTo>
                  <a:pt x="104" y="0"/>
                </a:lnTo>
                <a:lnTo>
                  <a:pt x="104" y="0"/>
                </a:lnTo>
                <a:close/>
              </a:path>
            </a:pathLst>
          </a:custGeom>
          <a:solidFill>
            <a:srgbClr val="3687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0"/>
          <p:cNvSpPr>
            <a:spLocks/>
          </p:cNvSpPr>
          <p:nvPr/>
        </p:nvSpPr>
        <p:spPr bwMode="auto">
          <a:xfrm>
            <a:off x="5665788" y="3360738"/>
            <a:ext cx="301625" cy="307975"/>
          </a:xfrm>
          <a:custGeom>
            <a:avLst/>
            <a:gdLst>
              <a:gd name="T0" fmla="*/ 46 w 190"/>
              <a:gd name="T1" fmla="*/ 112 h 194"/>
              <a:gd name="T2" fmla="*/ 70 w 190"/>
              <a:gd name="T3" fmla="*/ 54 h 194"/>
              <a:gd name="T4" fmla="*/ 124 w 190"/>
              <a:gd name="T5" fmla="*/ 54 h 194"/>
              <a:gd name="T6" fmla="*/ 151 w 190"/>
              <a:gd name="T7" fmla="*/ 108 h 194"/>
              <a:gd name="T8" fmla="*/ 105 w 190"/>
              <a:gd name="T9" fmla="*/ 194 h 194"/>
              <a:gd name="T10" fmla="*/ 147 w 190"/>
              <a:gd name="T11" fmla="*/ 178 h 194"/>
              <a:gd name="T12" fmla="*/ 190 w 190"/>
              <a:gd name="T13" fmla="*/ 108 h 194"/>
              <a:gd name="T14" fmla="*/ 190 w 190"/>
              <a:gd name="T15" fmla="*/ 46 h 194"/>
              <a:gd name="T16" fmla="*/ 140 w 190"/>
              <a:gd name="T17" fmla="*/ 0 h 194"/>
              <a:gd name="T18" fmla="*/ 39 w 190"/>
              <a:gd name="T19" fmla="*/ 0 h 194"/>
              <a:gd name="T20" fmla="*/ 0 w 190"/>
              <a:gd name="T21" fmla="*/ 54 h 194"/>
              <a:gd name="T22" fmla="*/ 46 w 190"/>
              <a:gd name="T23" fmla="*/ 112 h 194"/>
              <a:gd name="T24" fmla="*/ 46 w 190"/>
              <a:gd name="T25" fmla="*/ 11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0" h="194">
                <a:moveTo>
                  <a:pt x="46" y="112"/>
                </a:moveTo>
                <a:lnTo>
                  <a:pt x="70" y="54"/>
                </a:lnTo>
                <a:lnTo>
                  <a:pt x="124" y="54"/>
                </a:lnTo>
                <a:lnTo>
                  <a:pt x="151" y="108"/>
                </a:lnTo>
                <a:lnTo>
                  <a:pt x="105" y="194"/>
                </a:lnTo>
                <a:lnTo>
                  <a:pt x="147" y="178"/>
                </a:lnTo>
                <a:lnTo>
                  <a:pt x="190" y="108"/>
                </a:lnTo>
                <a:lnTo>
                  <a:pt x="190" y="46"/>
                </a:lnTo>
                <a:lnTo>
                  <a:pt x="140" y="0"/>
                </a:lnTo>
                <a:lnTo>
                  <a:pt x="39" y="0"/>
                </a:lnTo>
                <a:lnTo>
                  <a:pt x="0" y="54"/>
                </a:lnTo>
                <a:lnTo>
                  <a:pt x="46" y="112"/>
                </a:lnTo>
                <a:lnTo>
                  <a:pt x="46" y="112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1"/>
          <p:cNvSpPr>
            <a:spLocks/>
          </p:cNvSpPr>
          <p:nvPr/>
        </p:nvSpPr>
        <p:spPr bwMode="auto">
          <a:xfrm>
            <a:off x="5319713" y="3200400"/>
            <a:ext cx="431800" cy="288925"/>
          </a:xfrm>
          <a:custGeom>
            <a:avLst/>
            <a:gdLst>
              <a:gd name="T0" fmla="*/ 226 w 272"/>
              <a:gd name="T1" fmla="*/ 101 h 182"/>
              <a:gd name="T2" fmla="*/ 241 w 272"/>
              <a:gd name="T3" fmla="*/ 81 h 182"/>
              <a:gd name="T4" fmla="*/ 272 w 272"/>
              <a:gd name="T5" fmla="*/ 77 h 182"/>
              <a:gd name="T6" fmla="*/ 214 w 272"/>
              <a:gd name="T7" fmla="*/ 15 h 182"/>
              <a:gd name="T8" fmla="*/ 113 w 272"/>
              <a:gd name="T9" fmla="*/ 0 h 182"/>
              <a:gd name="T10" fmla="*/ 31 w 272"/>
              <a:gd name="T11" fmla="*/ 31 h 182"/>
              <a:gd name="T12" fmla="*/ 0 w 272"/>
              <a:gd name="T13" fmla="*/ 101 h 182"/>
              <a:gd name="T14" fmla="*/ 20 w 272"/>
              <a:gd name="T15" fmla="*/ 178 h 182"/>
              <a:gd name="T16" fmla="*/ 70 w 272"/>
              <a:gd name="T17" fmla="*/ 182 h 182"/>
              <a:gd name="T18" fmla="*/ 78 w 272"/>
              <a:gd name="T19" fmla="*/ 85 h 182"/>
              <a:gd name="T20" fmla="*/ 136 w 272"/>
              <a:gd name="T21" fmla="*/ 31 h 182"/>
              <a:gd name="T22" fmla="*/ 214 w 272"/>
              <a:gd name="T23" fmla="*/ 66 h 182"/>
              <a:gd name="T24" fmla="*/ 226 w 272"/>
              <a:gd name="T25" fmla="*/ 101 h 182"/>
              <a:gd name="T26" fmla="*/ 226 w 272"/>
              <a:gd name="T27" fmla="*/ 10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72" h="182">
                <a:moveTo>
                  <a:pt x="226" y="101"/>
                </a:moveTo>
                <a:lnTo>
                  <a:pt x="241" y="81"/>
                </a:lnTo>
                <a:lnTo>
                  <a:pt x="272" y="77"/>
                </a:lnTo>
                <a:lnTo>
                  <a:pt x="214" y="15"/>
                </a:lnTo>
                <a:lnTo>
                  <a:pt x="113" y="0"/>
                </a:lnTo>
                <a:lnTo>
                  <a:pt x="31" y="31"/>
                </a:lnTo>
                <a:lnTo>
                  <a:pt x="0" y="101"/>
                </a:lnTo>
                <a:lnTo>
                  <a:pt x="20" y="178"/>
                </a:lnTo>
                <a:lnTo>
                  <a:pt x="70" y="182"/>
                </a:lnTo>
                <a:lnTo>
                  <a:pt x="78" y="85"/>
                </a:lnTo>
                <a:lnTo>
                  <a:pt x="136" y="31"/>
                </a:lnTo>
                <a:lnTo>
                  <a:pt x="214" y="66"/>
                </a:lnTo>
                <a:lnTo>
                  <a:pt x="226" y="101"/>
                </a:lnTo>
                <a:lnTo>
                  <a:pt x="226" y="101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2"/>
          <p:cNvSpPr>
            <a:spLocks/>
          </p:cNvSpPr>
          <p:nvPr/>
        </p:nvSpPr>
        <p:spPr bwMode="auto">
          <a:xfrm>
            <a:off x="5548313" y="3403600"/>
            <a:ext cx="196850" cy="215900"/>
          </a:xfrm>
          <a:custGeom>
            <a:avLst/>
            <a:gdLst>
              <a:gd name="T0" fmla="*/ 58 w 124"/>
              <a:gd name="T1" fmla="*/ 12 h 136"/>
              <a:gd name="T2" fmla="*/ 23 w 124"/>
              <a:gd name="T3" fmla="*/ 0 h 136"/>
              <a:gd name="T4" fmla="*/ 0 w 124"/>
              <a:gd name="T5" fmla="*/ 12 h 136"/>
              <a:gd name="T6" fmla="*/ 27 w 124"/>
              <a:gd name="T7" fmla="*/ 54 h 136"/>
              <a:gd name="T8" fmla="*/ 89 w 124"/>
              <a:gd name="T9" fmla="*/ 116 h 136"/>
              <a:gd name="T10" fmla="*/ 120 w 124"/>
              <a:gd name="T11" fmla="*/ 136 h 136"/>
              <a:gd name="T12" fmla="*/ 124 w 124"/>
              <a:gd name="T13" fmla="*/ 93 h 136"/>
              <a:gd name="T14" fmla="*/ 78 w 124"/>
              <a:gd name="T15" fmla="*/ 62 h 136"/>
              <a:gd name="T16" fmla="*/ 58 w 124"/>
              <a:gd name="T17" fmla="*/ 12 h 136"/>
              <a:gd name="T18" fmla="*/ 58 w 124"/>
              <a:gd name="T19" fmla="*/ 12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" h="136">
                <a:moveTo>
                  <a:pt x="58" y="12"/>
                </a:moveTo>
                <a:lnTo>
                  <a:pt x="23" y="0"/>
                </a:lnTo>
                <a:lnTo>
                  <a:pt x="0" y="12"/>
                </a:lnTo>
                <a:lnTo>
                  <a:pt x="27" y="54"/>
                </a:lnTo>
                <a:lnTo>
                  <a:pt x="89" y="116"/>
                </a:lnTo>
                <a:lnTo>
                  <a:pt x="120" y="136"/>
                </a:lnTo>
                <a:lnTo>
                  <a:pt x="124" y="93"/>
                </a:lnTo>
                <a:lnTo>
                  <a:pt x="78" y="62"/>
                </a:lnTo>
                <a:lnTo>
                  <a:pt x="58" y="12"/>
                </a:lnTo>
                <a:lnTo>
                  <a:pt x="58" y="12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3"/>
          <p:cNvSpPr>
            <a:spLocks/>
          </p:cNvSpPr>
          <p:nvPr/>
        </p:nvSpPr>
        <p:spPr bwMode="auto">
          <a:xfrm>
            <a:off x="5505450" y="3027363"/>
            <a:ext cx="431800" cy="209550"/>
          </a:xfrm>
          <a:custGeom>
            <a:avLst/>
            <a:gdLst>
              <a:gd name="T0" fmla="*/ 237 w 272"/>
              <a:gd name="T1" fmla="*/ 120 h 132"/>
              <a:gd name="T2" fmla="*/ 182 w 272"/>
              <a:gd name="T3" fmla="*/ 74 h 132"/>
              <a:gd name="T4" fmla="*/ 97 w 272"/>
              <a:gd name="T5" fmla="*/ 39 h 132"/>
              <a:gd name="T6" fmla="*/ 0 w 272"/>
              <a:gd name="T7" fmla="*/ 15 h 132"/>
              <a:gd name="T8" fmla="*/ 46 w 272"/>
              <a:gd name="T9" fmla="*/ 0 h 132"/>
              <a:gd name="T10" fmla="*/ 136 w 272"/>
              <a:gd name="T11" fmla="*/ 4 h 132"/>
              <a:gd name="T12" fmla="*/ 217 w 272"/>
              <a:gd name="T13" fmla="*/ 50 h 132"/>
              <a:gd name="T14" fmla="*/ 272 w 272"/>
              <a:gd name="T15" fmla="*/ 132 h 132"/>
              <a:gd name="T16" fmla="*/ 237 w 272"/>
              <a:gd name="T17" fmla="*/ 120 h 132"/>
              <a:gd name="T18" fmla="*/ 237 w 272"/>
              <a:gd name="T19" fmla="*/ 12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2" h="132">
                <a:moveTo>
                  <a:pt x="237" y="120"/>
                </a:moveTo>
                <a:lnTo>
                  <a:pt x="182" y="74"/>
                </a:lnTo>
                <a:lnTo>
                  <a:pt x="97" y="39"/>
                </a:lnTo>
                <a:lnTo>
                  <a:pt x="0" y="15"/>
                </a:lnTo>
                <a:lnTo>
                  <a:pt x="46" y="0"/>
                </a:lnTo>
                <a:lnTo>
                  <a:pt x="136" y="4"/>
                </a:lnTo>
                <a:lnTo>
                  <a:pt x="217" y="50"/>
                </a:lnTo>
                <a:lnTo>
                  <a:pt x="272" y="132"/>
                </a:lnTo>
                <a:lnTo>
                  <a:pt x="237" y="120"/>
                </a:lnTo>
                <a:lnTo>
                  <a:pt x="237" y="120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/>
          <p:cNvSpPr>
            <a:spLocks/>
          </p:cNvSpPr>
          <p:nvPr/>
        </p:nvSpPr>
        <p:spPr bwMode="auto">
          <a:xfrm>
            <a:off x="5930900" y="3157538"/>
            <a:ext cx="233363" cy="498475"/>
          </a:xfrm>
          <a:custGeom>
            <a:avLst/>
            <a:gdLst>
              <a:gd name="T0" fmla="*/ 74 w 147"/>
              <a:gd name="T1" fmla="*/ 0 h 314"/>
              <a:gd name="T2" fmla="*/ 89 w 147"/>
              <a:gd name="T3" fmla="*/ 69 h 314"/>
              <a:gd name="T4" fmla="*/ 81 w 147"/>
              <a:gd name="T5" fmla="*/ 97 h 314"/>
              <a:gd name="T6" fmla="*/ 109 w 147"/>
              <a:gd name="T7" fmla="*/ 159 h 314"/>
              <a:gd name="T8" fmla="*/ 93 w 147"/>
              <a:gd name="T9" fmla="*/ 202 h 314"/>
              <a:gd name="T10" fmla="*/ 46 w 147"/>
              <a:gd name="T11" fmla="*/ 225 h 314"/>
              <a:gd name="T12" fmla="*/ 0 w 147"/>
              <a:gd name="T13" fmla="*/ 314 h 314"/>
              <a:gd name="T14" fmla="*/ 78 w 147"/>
              <a:gd name="T15" fmla="*/ 314 h 314"/>
              <a:gd name="T16" fmla="*/ 105 w 147"/>
              <a:gd name="T17" fmla="*/ 240 h 314"/>
              <a:gd name="T18" fmla="*/ 147 w 147"/>
              <a:gd name="T19" fmla="*/ 159 h 314"/>
              <a:gd name="T20" fmla="*/ 132 w 147"/>
              <a:gd name="T21" fmla="*/ 93 h 314"/>
              <a:gd name="T22" fmla="*/ 124 w 147"/>
              <a:gd name="T23" fmla="*/ 27 h 314"/>
              <a:gd name="T24" fmla="*/ 74 w 147"/>
              <a:gd name="T25" fmla="*/ 0 h 314"/>
              <a:gd name="T26" fmla="*/ 74 w 147"/>
              <a:gd name="T27" fmla="*/ 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7" h="314">
                <a:moveTo>
                  <a:pt x="74" y="0"/>
                </a:moveTo>
                <a:lnTo>
                  <a:pt x="89" y="69"/>
                </a:lnTo>
                <a:lnTo>
                  <a:pt x="81" y="97"/>
                </a:lnTo>
                <a:lnTo>
                  <a:pt x="109" y="159"/>
                </a:lnTo>
                <a:lnTo>
                  <a:pt x="93" y="202"/>
                </a:lnTo>
                <a:lnTo>
                  <a:pt x="46" y="225"/>
                </a:lnTo>
                <a:lnTo>
                  <a:pt x="0" y="314"/>
                </a:lnTo>
                <a:lnTo>
                  <a:pt x="78" y="314"/>
                </a:lnTo>
                <a:lnTo>
                  <a:pt x="105" y="240"/>
                </a:lnTo>
                <a:lnTo>
                  <a:pt x="147" y="159"/>
                </a:lnTo>
                <a:lnTo>
                  <a:pt x="132" y="93"/>
                </a:lnTo>
                <a:lnTo>
                  <a:pt x="124" y="27"/>
                </a:lnTo>
                <a:lnTo>
                  <a:pt x="74" y="0"/>
                </a:lnTo>
                <a:lnTo>
                  <a:pt x="74" y="0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5"/>
          <p:cNvSpPr>
            <a:spLocks/>
          </p:cNvSpPr>
          <p:nvPr/>
        </p:nvSpPr>
        <p:spPr bwMode="auto">
          <a:xfrm>
            <a:off x="4956175" y="3070225"/>
            <a:ext cx="376238" cy="517525"/>
          </a:xfrm>
          <a:custGeom>
            <a:avLst/>
            <a:gdLst>
              <a:gd name="T0" fmla="*/ 237 w 237"/>
              <a:gd name="T1" fmla="*/ 16 h 326"/>
              <a:gd name="T2" fmla="*/ 155 w 237"/>
              <a:gd name="T3" fmla="*/ 0 h 326"/>
              <a:gd name="T4" fmla="*/ 82 w 237"/>
              <a:gd name="T5" fmla="*/ 16 h 326"/>
              <a:gd name="T6" fmla="*/ 8 w 237"/>
              <a:gd name="T7" fmla="*/ 128 h 326"/>
              <a:gd name="T8" fmla="*/ 0 w 237"/>
              <a:gd name="T9" fmla="*/ 218 h 326"/>
              <a:gd name="T10" fmla="*/ 12 w 237"/>
              <a:gd name="T11" fmla="*/ 280 h 326"/>
              <a:gd name="T12" fmla="*/ 78 w 237"/>
              <a:gd name="T13" fmla="*/ 326 h 326"/>
              <a:gd name="T14" fmla="*/ 167 w 237"/>
              <a:gd name="T15" fmla="*/ 288 h 326"/>
              <a:gd name="T16" fmla="*/ 186 w 237"/>
              <a:gd name="T17" fmla="*/ 257 h 326"/>
              <a:gd name="T18" fmla="*/ 120 w 237"/>
              <a:gd name="T19" fmla="*/ 198 h 326"/>
              <a:gd name="T20" fmla="*/ 136 w 237"/>
              <a:gd name="T21" fmla="*/ 89 h 326"/>
              <a:gd name="T22" fmla="*/ 183 w 237"/>
              <a:gd name="T23" fmla="*/ 43 h 326"/>
              <a:gd name="T24" fmla="*/ 237 w 237"/>
              <a:gd name="T25" fmla="*/ 16 h 326"/>
              <a:gd name="T26" fmla="*/ 237 w 237"/>
              <a:gd name="T27" fmla="*/ 16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7" h="326">
                <a:moveTo>
                  <a:pt x="237" y="16"/>
                </a:moveTo>
                <a:lnTo>
                  <a:pt x="155" y="0"/>
                </a:lnTo>
                <a:lnTo>
                  <a:pt x="82" y="16"/>
                </a:lnTo>
                <a:lnTo>
                  <a:pt x="8" y="128"/>
                </a:lnTo>
                <a:lnTo>
                  <a:pt x="0" y="218"/>
                </a:lnTo>
                <a:lnTo>
                  <a:pt x="12" y="280"/>
                </a:lnTo>
                <a:lnTo>
                  <a:pt x="78" y="326"/>
                </a:lnTo>
                <a:lnTo>
                  <a:pt x="167" y="288"/>
                </a:lnTo>
                <a:lnTo>
                  <a:pt x="186" y="257"/>
                </a:lnTo>
                <a:lnTo>
                  <a:pt x="120" y="198"/>
                </a:lnTo>
                <a:lnTo>
                  <a:pt x="136" y="89"/>
                </a:lnTo>
                <a:lnTo>
                  <a:pt x="183" y="43"/>
                </a:lnTo>
                <a:lnTo>
                  <a:pt x="237" y="16"/>
                </a:lnTo>
                <a:lnTo>
                  <a:pt x="237" y="16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6"/>
          <p:cNvSpPr>
            <a:spLocks/>
          </p:cNvSpPr>
          <p:nvPr/>
        </p:nvSpPr>
        <p:spPr bwMode="auto">
          <a:xfrm>
            <a:off x="5548313" y="2706688"/>
            <a:ext cx="173038" cy="222250"/>
          </a:xfrm>
          <a:custGeom>
            <a:avLst/>
            <a:gdLst>
              <a:gd name="T0" fmla="*/ 109 w 109"/>
              <a:gd name="T1" fmla="*/ 66 h 140"/>
              <a:gd name="T2" fmla="*/ 74 w 109"/>
              <a:gd name="T3" fmla="*/ 47 h 140"/>
              <a:gd name="T4" fmla="*/ 4 w 109"/>
              <a:gd name="T5" fmla="*/ 0 h 140"/>
              <a:gd name="T6" fmla="*/ 0 w 109"/>
              <a:gd name="T7" fmla="*/ 31 h 140"/>
              <a:gd name="T8" fmla="*/ 31 w 109"/>
              <a:gd name="T9" fmla="*/ 140 h 140"/>
              <a:gd name="T10" fmla="*/ 105 w 109"/>
              <a:gd name="T11" fmla="*/ 136 h 140"/>
              <a:gd name="T12" fmla="*/ 97 w 109"/>
              <a:gd name="T13" fmla="*/ 101 h 140"/>
              <a:gd name="T14" fmla="*/ 109 w 109"/>
              <a:gd name="T15" fmla="*/ 66 h 140"/>
              <a:gd name="T16" fmla="*/ 109 w 109"/>
              <a:gd name="T17" fmla="*/ 6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140">
                <a:moveTo>
                  <a:pt x="109" y="66"/>
                </a:moveTo>
                <a:lnTo>
                  <a:pt x="74" y="47"/>
                </a:lnTo>
                <a:lnTo>
                  <a:pt x="4" y="0"/>
                </a:lnTo>
                <a:lnTo>
                  <a:pt x="0" y="31"/>
                </a:lnTo>
                <a:lnTo>
                  <a:pt x="31" y="140"/>
                </a:lnTo>
                <a:lnTo>
                  <a:pt x="105" y="136"/>
                </a:lnTo>
                <a:lnTo>
                  <a:pt x="97" y="101"/>
                </a:lnTo>
                <a:lnTo>
                  <a:pt x="109" y="66"/>
                </a:lnTo>
                <a:lnTo>
                  <a:pt x="109" y="66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7"/>
          <p:cNvSpPr>
            <a:spLocks/>
          </p:cNvSpPr>
          <p:nvPr/>
        </p:nvSpPr>
        <p:spPr bwMode="auto">
          <a:xfrm>
            <a:off x="5646738" y="2071688"/>
            <a:ext cx="327025" cy="566737"/>
          </a:xfrm>
          <a:custGeom>
            <a:avLst/>
            <a:gdLst>
              <a:gd name="T0" fmla="*/ 12 w 206"/>
              <a:gd name="T1" fmla="*/ 171 h 357"/>
              <a:gd name="T2" fmla="*/ 0 w 206"/>
              <a:gd name="T3" fmla="*/ 74 h 357"/>
              <a:gd name="T4" fmla="*/ 43 w 206"/>
              <a:gd name="T5" fmla="*/ 15 h 357"/>
              <a:gd name="T6" fmla="*/ 159 w 206"/>
              <a:gd name="T7" fmla="*/ 0 h 357"/>
              <a:gd name="T8" fmla="*/ 206 w 206"/>
              <a:gd name="T9" fmla="*/ 50 h 357"/>
              <a:gd name="T10" fmla="*/ 152 w 206"/>
              <a:gd name="T11" fmla="*/ 268 h 357"/>
              <a:gd name="T12" fmla="*/ 97 w 206"/>
              <a:gd name="T13" fmla="*/ 357 h 357"/>
              <a:gd name="T14" fmla="*/ 93 w 206"/>
              <a:gd name="T15" fmla="*/ 287 h 357"/>
              <a:gd name="T16" fmla="*/ 58 w 206"/>
              <a:gd name="T17" fmla="*/ 237 h 357"/>
              <a:gd name="T18" fmla="*/ 101 w 206"/>
              <a:gd name="T19" fmla="*/ 182 h 357"/>
              <a:gd name="T20" fmla="*/ 159 w 206"/>
              <a:gd name="T21" fmla="*/ 101 h 357"/>
              <a:gd name="T22" fmla="*/ 128 w 206"/>
              <a:gd name="T23" fmla="*/ 39 h 357"/>
              <a:gd name="T24" fmla="*/ 47 w 206"/>
              <a:gd name="T25" fmla="*/ 66 h 357"/>
              <a:gd name="T26" fmla="*/ 31 w 206"/>
              <a:gd name="T27" fmla="*/ 202 h 357"/>
              <a:gd name="T28" fmla="*/ 12 w 206"/>
              <a:gd name="T29" fmla="*/ 171 h 357"/>
              <a:gd name="T30" fmla="*/ 12 w 206"/>
              <a:gd name="T31" fmla="*/ 171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6" h="357">
                <a:moveTo>
                  <a:pt x="12" y="171"/>
                </a:moveTo>
                <a:lnTo>
                  <a:pt x="0" y="74"/>
                </a:lnTo>
                <a:lnTo>
                  <a:pt x="43" y="15"/>
                </a:lnTo>
                <a:lnTo>
                  <a:pt x="159" y="0"/>
                </a:lnTo>
                <a:lnTo>
                  <a:pt x="206" y="50"/>
                </a:lnTo>
                <a:lnTo>
                  <a:pt x="152" y="268"/>
                </a:lnTo>
                <a:lnTo>
                  <a:pt x="97" y="357"/>
                </a:lnTo>
                <a:lnTo>
                  <a:pt x="93" y="287"/>
                </a:lnTo>
                <a:lnTo>
                  <a:pt x="58" y="237"/>
                </a:lnTo>
                <a:lnTo>
                  <a:pt x="101" y="182"/>
                </a:lnTo>
                <a:lnTo>
                  <a:pt x="159" y="101"/>
                </a:lnTo>
                <a:lnTo>
                  <a:pt x="128" y="39"/>
                </a:lnTo>
                <a:lnTo>
                  <a:pt x="47" y="66"/>
                </a:lnTo>
                <a:lnTo>
                  <a:pt x="31" y="202"/>
                </a:lnTo>
                <a:lnTo>
                  <a:pt x="12" y="171"/>
                </a:lnTo>
                <a:lnTo>
                  <a:pt x="12" y="171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8"/>
          <p:cNvSpPr>
            <a:spLocks/>
          </p:cNvSpPr>
          <p:nvPr/>
        </p:nvSpPr>
        <p:spPr bwMode="auto">
          <a:xfrm>
            <a:off x="5905500" y="2244725"/>
            <a:ext cx="254000" cy="603250"/>
          </a:xfrm>
          <a:custGeom>
            <a:avLst/>
            <a:gdLst>
              <a:gd name="T0" fmla="*/ 128 w 160"/>
              <a:gd name="T1" fmla="*/ 0 h 380"/>
              <a:gd name="T2" fmla="*/ 160 w 160"/>
              <a:gd name="T3" fmla="*/ 42 h 380"/>
              <a:gd name="T4" fmla="*/ 152 w 160"/>
              <a:gd name="T5" fmla="*/ 167 h 380"/>
              <a:gd name="T6" fmla="*/ 117 w 160"/>
              <a:gd name="T7" fmla="*/ 248 h 380"/>
              <a:gd name="T8" fmla="*/ 12 w 160"/>
              <a:gd name="T9" fmla="*/ 380 h 380"/>
              <a:gd name="T10" fmla="*/ 0 w 160"/>
              <a:gd name="T11" fmla="*/ 369 h 380"/>
              <a:gd name="T12" fmla="*/ 39 w 160"/>
              <a:gd name="T13" fmla="*/ 291 h 380"/>
              <a:gd name="T14" fmla="*/ 90 w 160"/>
              <a:gd name="T15" fmla="*/ 147 h 380"/>
              <a:gd name="T16" fmla="*/ 128 w 160"/>
              <a:gd name="T17" fmla="*/ 0 h 380"/>
              <a:gd name="T18" fmla="*/ 128 w 160"/>
              <a:gd name="T1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" h="380">
                <a:moveTo>
                  <a:pt x="128" y="0"/>
                </a:moveTo>
                <a:lnTo>
                  <a:pt x="160" y="42"/>
                </a:lnTo>
                <a:lnTo>
                  <a:pt x="152" y="167"/>
                </a:lnTo>
                <a:lnTo>
                  <a:pt x="117" y="248"/>
                </a:lnTo>
                <a:lnTo>
                  <a:pt x="12" y="380"/>
                </a:lnTo>
                <a:lnTo>
                  <a:pt x="0" y="369"/>
                </a:lnTo>
                <a:lnTo>
                  <a:pt x="39" y="291"/>
                </a:lnTo>
                <a:lnTo>
                  <a:pt x="90" y="147"/>
                </a:lnTo>
                <a:lnTo>
                  <a:pt x="128" y="0"/>
                </a:lnTo>
                <a:lnTo>
                  <a:pt x="128" y="0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>
            <a:off x="3248025" y="2533650"/>
            <a:ext cx="344488" cy="517525"/>
          </a:xfrm>
          <a:custGeom>
            <a:avLst/>
            <a:gdLst>
              <a:gd name="T0" fmla="*/ 4 w 217"/>
              <a:gd name="T1" fmla="*/ 74 h 326"/>
              <a:gd name="T2" fmla="*/ 62 w 217"/>
              <a:gd name="T3" fmla="*/ 66 h 326"/>
              <a:gd name="T4" fmla="*/ 194 w 217"/>
              <a:gd name="T5" fmla="*/ 0 h 326"/>
              <a:gd name="T6" fmla="*/ 217 w 217"/>
              <a:gd name="T7" fmla="*/ 156 h 326"/>
              <a:gd name="T8" fmla="*/ 194 w 217"/>
              <a:gd name="T9" fmla="*/ 315 h 326"/>
              <a:gd name="T10" fmla="*/ 190 w 217"/>
              <a:gd name="T11" fmla="*/ 315 h 326"/>
              <a:gd name="T12" fmla="*/ 182 w 217"/>
              <a:gd name="T13" fmla="*/ 319 h 326"/>
              <a:gd name="T14" fmla="*/ 175 w 217"/>
              <a:gd name="T15" fmla="*/ 319 h 326"/>
              <a:gd name="T16" fmla="*/ 167 w 217"/>
              <a:gd name="T17" fmla="*/ 323 h 326"/>
              <a:gd name="T18" fmla="*/ 159 w 217"/>
              <a:gd name="T19" fmla="*/ 323 h 326"/>
              <a:gd name="T20" fmla="*/ 151 w 217"/>
              <a:gd name="T21" fmla="*/ 326 h 326"/>
              <a:gd name="T22" fmla="*/ 140 w 217"/>
              <a:gd name="T23" fmla="*/ 326 h 326"/>
              <a:gd name="T24" fmla="*/ 132 w 217"/>
              <a:gd name="T25" fmla="*/ 326 h 326"/>
              <a:gd name="T26" fmla="*/ 120 w 217"/>
              <a:gd name="T27" fmla="*/ 326 h 326"/>
              <a:gd name="T28" fmla="*/ 112 w 217"/>
              <a:gd name="T29" fmla="*/ 326 h 326"/>
              <a:gd name="T30" fmla="*/ 101 w 217"/>
              <a:gd name="T31" fmla="*/ 323 h 326"/>
              <a:gd name="T32" fmla="*/ 93 w 217"/>
              <a:gd name="T33" fmla="*/ 319 h 326"/>
              <a:gd name="T34" fmla="*/ 85 w 217"/>
              <a:gd name="T35" fmla="*/ 315 h 326"/>
              <a:gd name="T36" fmla="*/ 77 w 217"/>
              <a:gd name="T37" fmla="*/ 307 h 326"/>
              <a:gd name="T38" fmla="*/ 70 w 217"/>
              <a:gd name="T39" fmla="*/ 299 h 326"/>
              <a:gd name="T40" fmla="*/ 62 w 217"/>
              <a:gd name="T41" fmla="*/ 288 h 326"/>
              <a:gd name="T42" fmla="*/ 54 w 217"/>
              <a:gd name="T43" fmla="*/ 280 h 326"/>
              <a:gd name="T44" fmla="*/ 46 w 217"/>
              <a:gd name="T45" fmla="*/ 272 h 326"/>
              <a:gd name="T46" fmla="*/ 39 w 217"/>
              <a:gd name="T47" fmla="*/ 260 h 326"/>
              <a:gd name="T48" fmla="*/ 35 w 217"/>
              <a:gd name="T49" fmla="*/ 253 h 326"/>
              <a:gd name="T50" fmla="*/ 27 w 217"/>
              <a:gd name="T51" fmla="*/ 245 h 326"/>
              <a:gd name="T52" fmla="*/ 23 w 217"/>
              <a:gd name="T53" fmla="*/ 237 h 326"/>
              <a:gd name="T54" fmla="*/ 15 w 217"/>
              <a:gd name="T55" fmla="*/ 229 h 326"/>
              <a:gd name="T56" fmla="*/ 11 w 217"/>
              <a:gd name="T57" fmla="*/ 222 h 326"/>
              <a:gd name="T58" fmla="*/ 8 w 217"/>
              <a:gd name="T59" fmla="*/ 218 h 326"/>
              <a:gd name="T60" fmla="*/ 4 w 217"/>
              <a:gd name="T61" fmla="*/ 214 h 326"/>
              <a:gd name="T62" fmla="*/ 0 w 217"/>
              <a:gd name="T63" fmla="*/ 206 h 326"/>
              <a:gd name="T64" fmla="*/ 0 w 217"/>
              <a:gd name="T65" fmla="*/ 202 h 326"/>
              <a:gd name="T66" fmla="*/ 4 w 217"/>
              <a:gd name="T67" fmla="*/ 74 h 326"/>
              <a:gd name="T68" fmla="*/ 4 w 217"/>
              <a:gd name="T69" fmla="*/ 74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7" h="326">
                <a:moveTo>
                  <a:pt x="4" y="74"/>
                </a:moveTo>
                <a:lnTo>
                  <a:pt x="62" y="66"/>
                </a:lnTo>
                <a:lnTo>
                  <a:pt x="194" y="0"/>
                </a:lnTo>
                <a:lnTo>
                  <a:pt x="217" y="156"/>
                </a:lnTo>
                <a:lnTo>
                  <a:pt x="194" y="315"/>
                </a:lnTo>
                <a:lnTo>
                  <a:pt x="190" y="315"/>
                </a:lnTo>
                <a:lnTo>
                  <a:pt x="182" y="319"/>
                </a:lnTo>
                <a:lnTo>
                  <a:pt x="175" y="319"/>
                </a:lnTo>
                <a:lnTo>
                  <a:pt x="167" y="323"/>
                </a:lnTo>
                <a:lnTo>
                  <a:pt x="159" y="323"/>
                </a:lnTo>
                <a:lnTo>
                  <a:pt x="151" y="326"/>
                </a:lnTo>
                <a:lnTo>
                  <a:pt x="140" y="326"/>
                </a:lnTo>
                <a:lnTo>
                  <a:pt x="132" y="326"/>
                </a:lnTo>
                <a:lnTo>
                  <a:pt x="120" y="326"/>
                </a:lnTo>
                <a:lnTo>
                  <a:pt x="112" y="326"/>
                </a:lnTo>
                <a:lnTo>
                  <a:pt x="101" y="323"/>
                </a:lnTo>
                <a:lnTo>
                  <a:pt x="93" y="319"/>
                </a:lnTo>
                <a:lnTo>
                  <a:pt x="85" y="315"/>
                </a:lnTo>
                <a:lnTo>
                  <a:pt x="77" y="307"/>
                </a:lnTo>
                <a:lnTo>
                  <a:pt x="70" y="299"/>
                </a:lnTo>
                <a:lnTo>
                  <a:pt x="62" y="288"/>
                </a:lnTo>
                <a:lnTo>
                  <a:pt x="54" y="280"/>
                </a:lnTo>
                <a:lnTo>
                  <a:pt x="46" y="272"/>
                </a:lnTo>
                <a:lnTo>
                  <a:pt x="39" y="260"/>
                </a:lnTo>
                <a:lnTo>
                  <a:pt x="35" y="253"/>
                </a:lnTo>
                <a:lnTo>
                  <a:pt x="27" y="245"/>
                </a:lnTo>
                <a:lnTo>
                  <a:pt x="23" y="237"/>
                </a:lnTo>
                <a:lnTo>
                  <a:pt x="15" y="229"/>
                </a:lnTo>
                <a:lnTo>
                  <a:pt x="11" y="222"/>
                </a:lnTo>
                <a:lnTo>
                  <a:pt x="8" y="218"/>
                </a:lnTo>
                <a:lnTo>
                  <a:pt x="4" y="214"/>
                </a:lnTo>
                <a:lnTo>
                  <a:pt x="0" y="206"/>
                </a:lnTo>
                <a:lnTo>
                  <a:pt x="0" y="202"/>
                </a:lnTo>
                <a:lnTo>
                  <a:pt x="4" y="74"/>
                </a:lnTo>
                <a:lnTo>
                  <a:pt x="4" y="74"/>
                </a:lnTo>
                <a:close/>
              </a:path>
            </a:pathLst>
          </a:custGeom>
          <a:solidFill>
            <a:srgbClr val="F59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0"/>
          <p:cNvSpPr>
            <a:spLocks/>
          </p:cNvSpPr>
          <p:nvPr/>
        </p:nvSpPr>
        <p:spPr bwMode="auto">
          <a:xfrm>
            <a:off x="3321050" y="3649663"/>
            <a:ext cx="241300" cy="327025"/>
          </a:xfrm>
          <a:custGeom>
            <a:avLst/>
            <a:gdLst>
              <a:gd name="T0" fmla="*/ 0 w 152"/>
              <a:gd name="T1" fmla="*/ 27 h 206"/>
              <a:gd name="T2" fmla="*/ 8 w 152"/>
              <a:gd name="T3" fmla="*/ 152 h 206"/>
              <a:gd name="T4" fmla="*/ 8 w 152"/>
              <a:gd name="T5" fmla="*/ 152 h 206"/>
              <a:gd name="T6" fmla="*/ 16 w 152"/>
              <a:gd name="T7" fmla="*/ 160 h 206"/>
              <a:gd name="T8" fmla="*/ 20 w 152"/>
              <a:gd name="T9" fmla="*/ 167 h 206"/>
              <a:gd name="T10" fmla="*/ 28 w 152"/>
              <a:gd name="T11" fmla="*/ 179 h 206"/>
              <a:gd name="T12" fmla="*/ 35 w 152"/>
              <a:gd name="T13" fmla="*/ 187 h 206"/>
              <a:gd name="T14" fmla="*/ 47 w 152"/>
              <a:gd name="T15" fmla="*/ 195 h 206"/>
              <a:gd name="T16" fmla="*/ 55 w 152"/>
              <a:gd name="T17" fmla="*/ 202 h 206"/>
              <a:gd name="T18" fmla="*/ 66 w 152"/>
              <a:gd name="T19" fmla="*/ 206 h 206"/>
              <a:gd name="T20" fmla="*/ 74 w 152"/>
              <a:gd name="T21" fmla="*/ 202 h 206"/>
              <a:gd name="T22" fmla="*/ 86 w 152"/>
              <a:gd name="T23" fmla="*/ 195 h 206"/>
              <a:gd name="T24" fmla="*/ 90 w 152"/>
              <a:gd name="T25" fmla="*/ 187 h 206"/>
              <a:gd name="T26" fmla="*/ 98 w 152"/>
              <a:gd name="T27" fmla="*/ 183 h 206"/>
              <a:gd name="T28" fmla="*/ 105 w 152"/>
              <a:gd name="T29" fmla="*/ 175 h 206"/>
              <a:gd name="T30" fmla="*/ 113 w 152"/>
              <a:gd name="T31" fmla="*/ 167 h 206"/>
              <a:gd name="T32" fmla="*/ 125 w 152"/>
              <a:gd name="T33" fmla="*/ 156 h 206"/>
              <a:gd name="T34" fmla="*/ 136 w 152"/>
              <a:gd name="T35" fmla="*/ 144 h 206"/>
              <a:gd name="T36" fmla="*/ 144 w 152"/>
              <a:gd name="T37" fmla="*/ 136 h 206"/>
              <a:gd name="T38" fmla="*/ 148 w 152"/>
              <a:gd name="T39" fmla="*/ 132 h 206"/>
              <a:gd name="T40" fmla="*/ 148 w 152"/>
              <a:gd name="T41" fmla="*/ 132 h 206"/>
              <a:gd name="T42" fmla="*/ 148 w 152"/>
              <a:gd name="T43" fmla="*/ 128 h 206"/>
              <a:gd name="T44" fmla="*/ 148 w 152"/>
              <a:gd name="T45" fmla="*/ 121 h 206"/>
              <a:gd name="T46" fmla="*/ 148 w 152"/>
              <a:gd name="T47" fmla="*/ 113 h 206"/>
              <a:gd name="T48" fmla="*/ 148 w 152"/>
              <a:gd name="T49" fmla="*/ 105 h 206"/>
              <a:gd name="T50" fmla="*/ 148 w 152"/>
              <a:gd name="T51" fmla="*/ 97 h 206"/>
              <a:gd name="T52" fmla="*/ 148 w 152"/>
              <a:gd name="T53" fmla="*/ 86 h 206"/>
              <a:gd name="T54" fmla="*/ 152 w 152"/>
              <a:gd name="T55" fmla="*/ 74 h 206"/>
              <a:gd name="T56" fmla="*/ 148 w 152"/>
              <a:gd name="T57" fmla="*/ 62 h 206"/>
              <a:gd name="T58" fmla="*/ 148 w 152"/>
              <a:gd name="T59" fmla="*/ 51 h 206"/>
              <a:gd name="T60" fmla="*/ 148 w 152"/>
              <a:gd name="T61" fmla="*/ 39 h 206"/>
              <a:gd name="T62" fmla="*/ 148 w 152"/>
              <a:gd name="T63" fmla="*/ 31 h 206"/>
              <a:gd name="T64" fmla="*/ 148 w 152"/>
              <a:gd name="T65" fmla="*/ 20 h 206"/>
              <a:gd name="T66" fmla="*/ 148 w 152"/>
              <a:gd name="T67" fmla="*/ 16 h 206"/>
              <a:gd name="T68" fmla="*/ 148 w 152"/>
              <a:gd name="T69" fmla="*/ 8 h 206"/>
              <a:gd name="T70" fmla="*/ 144 w 152"/>
              <a:gd name="T71" fmla="*/ 8 h 206"/>
              <a:gd name="T72" fmla="*/ 140 w 152"/>
              <a:gd name="T73" fmla="*/ 4 h 206"/>
              <a:gd name="T74" fmla="*/ 136 w 152"/>
              <a:gd name="T75" fmla="*/ 4 h 206"/>
              <a:gd name="T76" fmla="*/ 129 w 152"/>
              <a:gd name="T77" fmla="*/ 0 h 206"/>
              <a:gd name="T78" fmla="*/ 121 w 152"/>
              <a:gd name="T79" fmla="*/ 0 h 206"/>
              <a:gd name="T80" fmla="*/ 113 w 152"/>
              <a:gd name="T81" fmla="*/ 0 h 206"/>
              <a:gd name="T82" fmla="*/ 101 w 152"/>
              <a:gd name="T83" fmla="*/ 0 h 206"/>
              <a:gd name="T84" fmla="*/ 90 w 152"/>
              <a:gd name="T85" fmla="*/ 0 h 206"/>
              <a:gd name="T86" fmla="*/ 82 w 152"/>
              <a:gd name="T87" fmla="*/ 4 h 206"/>
              <a:gd name="T88" fmla="*/ 70 w 152"/>
              <a:gd name="T89" fmla="*/ 4 h 206"/>
              <a:gd name="T90" fmla="*/ 63 w 152"/>
              <a:gd name="T91" fmla="*/ 4 h 206"/>
              <a:gd name="T92" fmla="*/ 51 w 152"/>
              <a:gd name="T93" fmla="*/ 4 h 206"/>
              <a:gd name="T94" fmla="*/ 43 w 152"/>
              <a:gd name="T95" fmla="*/ 4 h 206"/>
              <a:gd name="T96" fmla="*/ 31 w 152"/>
              <a:gd name="T97" fmla="*/ 8 h 206"/>
              <a:gd name="T98" fmla="*/ 28 w 152"/>
              <a:gd name="T99" fmla="*/ 8 h 206"/>
              <a:gd name="T100" fmla="*/ 0 w 152"/>
              <a:gd name="T101" fmla="*/ 27 h 206"/>
              <a:gd name="T102" fmla="*/ 0 w 152"/>
              <a:gd name="T103" fmla="*/ 27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206">
                <a:moveTo>
                  <a:pt x="0" y="27"/>
                </a:moveTo>
                <a:lnTo>
                  <a:pt x="8" y="152"/>
                </a:lnTo>
                <a:lnTo>
                  <a:pt x="8" y="152"/>
                </a:lnTo>
                <a:lnTo>
                  <a:pt x="16" y="160"/>
                </a:lnTo>
                <a:lnTo>
                  <a:pt x="20" y="167"/>
                </a:lnTo>
                <a:lnTo>
                  <a:pt x="28" y="179"/>
                </a:lnTo>
                <a:lnTo>
                  <a:pt x="35" y="187"/>
                </a:lnTo>
                <a:lnTo>
                  <a:pt x="47" y="195"/>
                </a:lnTo>
                <a:lnTo>
                  <a:pt x="55" y="202"/>
                </a:lnTo>
                <a:lnTo>
                  <a:pt x="66" y="206"/>
                </a:lnTo>
                <a:lnTo>
                  <a:pt x="74" y="202"/>
                </a:lnTo>
                <a:lnTo>
                  <a:pt x="86" y="195"/>
                </a:lnTo>
                <a:lnTo>
                  <a:pt x="90" y="187"/>
                </a:lnTo>
                <a:lnTo>
                  <a:pt x="98" y="183"/>
                </a:lnTo>
                <a:lnTo>
                  <a:pt x="105" y="175"/>
                </a:lnTo>
                <a:lnTo>
                  <a:pt x="113" y="167"/>
                </a:lnTo>
                <a:lnTo>
                  <a:pt x="125" y="156"/>
                </a:lnTo>
                <a:lnTo>
                  <a:pt x="136" y="144"/>
                </a:lnTo>
                <a:lnTo>
                  <a:pt x="144" y="136"/>
                </a:lnTo>
                <a:lnTo>
                  <a:pt x="148" y="132"/>
                </a:lnTo>
                <a:lnTo>
                  <a:pt x="148" y="132"/>
                </a:lnTo>
                <a:lnTo>
                  <a:pt x="148" y="128"/>
                </a:lnTo>
                <a:lnTo>
                  <a:pt x="148" y="121"/>
                </a:lnTo>
                <a:lnTo>
                  <a:pt x="148" y="113"/>
                </a:lnTo>
                <a:lnTo>
                  <a:pt x="148" y="105"/>
                </a:lnTo>
                <a:lnTo>
                  <a:pt x="148" y="97"/>
                </a:lnTo>
                <a:lnTo>
                  <a:pt x="148" y="86"/>
                </a:lnTo>
                <a:lnTo>
                  <a:pt x="152" y="74"/>
                </a:lnTo>
                <a:lnTo>
                  <a:pt x="148" y="62"/>
                </a:lnTo>
                <a:lnTo>
                  <a:pt x="148" y="51"/>
                </a:lnTo>
                <a:lnTo>
                  <a:pt x="148" y="39"/>
                </a:lnTo>
                <a:lnTo>
                  <a:pt x="148" y="31"/>
                </a:lnTo>
                <a:lnTo>
                  <a:pt x="148" y="20"/>
                </a:lnTo>
                <a:lnTo>
                  <a:pt x="148" y="16"/>
                </a:lnTo>
                <a:lnTo>
                  <a:pt x="148" y="8"/>
                </a:lnTo>
                <a:lnTo>
                  <a:pt x="144" y="8"/>
                </a:lnTo>
                <a:lnTo>
                  <a:pt x="140" y="4"/>
                </a:lnTo>
                <a:lnTo>
                  <a:pt x="136" y="4"/>
                </a:lnTo>
                <a:lnTo>
                  <a:pt x="129" y="0"/>
                </a:lnTo>
                <a:lnTo>
                  <a:pt x="121" y="0"/>
                </a:lnTo>
                <a:lnTo>
                  <a:pt x="113" y="0"/>
                </a:lnTo>
                <a:lnTo>
                  <a:pt x="101" y="0"/>
                </a:lnTo>
                <a:lnTo>
                  <a:pt x="90" y="0"/>
                </a:lnTo>
                <a:lnTo>
                  <a:pt x="82" y="4"/>
                </a:lnTo>
                <a:lnTo>
                  <a:pt x="70" y="4"/>
                </a:lnTo>
                <a:lnTo>
                  <a:pt x="63" y="4"/>
                </a:lnTo>
                <a:lnTo>
                  <a:pt x="51" y="4"/>
                </a:lnTo>
                <a:lnTo>
                  <a:pt x="43" y="4"/>
                </a:lnTo>
                <a:lnTo>
                  <a:pt x="31" y="8"/>
                </a:lnTo>
                <a:lnTo>
                  <a:pt x="28" y="8"/>
                </a:lnTo>
                <a:lnTo>
                  <a:pt x="0" y="27"/>
                </a:lnTo>
                <a:lnTo>
                  <a:pt x="0" y="27"/>
                </a:lnTo>
                <a:close/>
              </a:path>
            </a:pathLst>
          </a:custGeom>
          <a:solidFill>
            <a:srgbClr val="F59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1"/>
          <p:cNvSpPr>
            <a:spLocks/>
          </p:cNvSpPr>
          <p:nvPr/>
        </p:nvSpPr>
        <p:spPr bwMode="auto">
          <a:xfrm>
            <a:off x="3962400" y="3600450"/>
            <a:ext cx="234950" cy="247650"/>
          </a:xfrm>
          <a:custGeom>
            <a:avLst/>
            <a:gdLst>
              <a:gd name="T0" fmla="*/ 78 w 148"/>
              <a:gd name="T1" fmla="*/ 0 h 156"/>
              <a:gd name="T2" fmla="*/ 74 w 148"/>
              <a:gd name="T3" fmla="*/ 0 h 156"/>
              <a:gd name="T4" fmla="*/ 66 w 148"/>
              <a:gd name="T5" fmla="*/ 4 h 156"/>
              <a:gd name="T6" fmla="*/ 55 w 148"/>
              <a:gd name="T7" fmla="*/ 4 h 156"/>
              <a:gd name="T8" fmla="*/ 43 w 148"/>
              <a:gd name="T9" fmla="*/ 8 h 156"/>
              <a:gd name="T10" fmla="*/ 32 w 148"/>
              <a:gd name="T11" fmla="*/ 12 h 156"/>
              <a:gd name="T12" fmla="*/ 16 w 148"/>
              <a:gd name="T13" fmla="*/ 24 h 156"/>
              <a:gd name="T14" fmla="*/ 8 w 148"/>
              <a:gd name="T15" fmla="*/ 31 h 156"/>
              <a:gd name="T16" fmla="*/ 4 w 148"/>
              <a:gd name="T17" fmla="*/ 43 h 156"/>
              <a:gd name="T18" fmla="*/ 4 w 148"/>
              <a:gd name="T19" fmla="*/ 47 h 156"/>
              <a:gd name="T20" fmla="*/ 0 w 148"/>
              <a:gd name="T21" fmla="*/ 55 h 156"/>
              <a:gd name="T22" fmla="*/ 0 w 148"/>
              <a:gd name="T23" fmla="*/ 66 h 156"/>
              <a:gd name="T24" fmla="*/ 0 w 148"/>
              <a:gd name="T25" fmla="*/ 74 h 156"/>
              <a:gd name="T26" fmla="*/ 0 w 148"/>
              <a:gd name="T27" fmla="*/ 78 h 156"/>
              <a:gd name="T28" fmla="*/ 0 w 148"/>
              <a:gd name="T29" fmla="*/ 90 h 156"/>
              <a:gd name="T30" fmla="*/ 0 w 148"/>
              <a:gd name="T31" fmla="*/ 97 h 156"/>
              <a:gd name="T32" fmla="*/ 0 w 148"/>
              <a:gd name="T33" fmla="*/ 105 h 156"/>
              <a:gd name="T34" fmla="*/ 0 w 148"/>
              <a:gd name="T35" fmla="*/ 117 h 156"/>
              <a:gd name="T36" fmla="*/ 4 w 148"/>
              <a:gd name="T37" fmla="*/ 132 h 156"/>
              <a:gd name="T38" fmla="*/ 4 w 148"/>
              <a:gd name="T39" fmla="*/ 136 h 156"/>
              <a:gd name="T40" fmla="*/ 4 w 148"/>
              <a:gd name="T41" fmla="*/ 140 h 156"/>
              <a:gd name="T42" fmla="*/ 94 w 148"/>
              <a:gd name="T43" fmla="*/ 156 h 156"/>
              <a:gd name="T44" fmla="*/ 98 w 148"/>
              <a:gd name="T45" fmla="*/ 156 h 156"/>
              <a:gd name="T46" fmla="*/ 101 w 148"/>
              <a:gd name="T47" fmla="*/ 152 h 156"/>
              <a:gd name="T48" fmla="*/ 109 w 148"/>
              <a:gd name="T49" fmla="*/ 144 h 156"/>
              <a:gd name="T50" fmla="*/ 121 w 148"/>
              <a:gd name="T51" fmla="*/ 140 h 156"/>
              <a:gd name="T52" fmla="*/ 129 w 148"/>
              <a:gd name="T53" fmla="*/ 132 h 156"/>
              <a:gd name="T54" fmla="*/ 136 w 148"/>
              <a:gd name="T55" fmla="*/ 125 h 156"/>
              <a:gd name="T56" fmla="*/ 144 w 148"/>
              <a:gd name="T57" fmla="*/ 117 h 156"/>
              <a:gd name="T58" fmla="*/ 148 w 148"/>
              <a:gd name="T59" fmla="*/ 113 h 156"/>
              <a:gd name="T60" fmla="*/ 148 w 148"/>
              <a:gd name="T61" fmla="*/ 105 h 156"/>
              <a:gd name="T62" fmla="*/ 144 w 148"/>
              <a:gd name="T63" fmla="*/ 101 h 156"/>
              <a:gd name="T64" fmla="*/ 140 w 148"/>
              <a:gd name="T65" fmla="*/ 93 h 156"/>
              <a:gd name="T66" fmla="*/ 140 w 148"/>
              <a:gd name="T67" fmla="*/ 86 h 156"/>
              <a:gd name="T68" fmla="*/ 133 w 148"/>
              <a:gd name="T69" fmla="*/ 74 h 156"/>
              <a:gd name="T70" fmla="*/ 129 w 148"/>
              <a:gd name="T71" fmla="*/ 66 h 156"/>
              <a:gd name="T72" fmla="*/ 121 w 148"/>
              <a:gd name="T73" fmla="*/ 58 h 156"/>
              <a:gd name="T74" fmla="*/ 117 w 148"/>
              <a:gd name="T75" fmla="*/ 51 h 156"/>
              <a:gd name="T76" fmla="*/ 109 w 148"/>
              <a:gd name="T77" fmla="*/ 39 h 156"/>
              <a:gd name="T78" fmla="*/ 101 w 148"/>
              <a:gd name="T79" fmla="*/ 31 h 156"/>
              <a:gd name="T80" fmla="*/ 94 w 148"/>
              <a:gd name="T81" fmla="*/ 20 h 156"/>
              <a:gd name="T82" fmla="*/ 90 w 148"/>
              <a:gd name="T83" fmla="*/ 16 h 156"/>
              <a:gd name="T84" fmla="*/ 82 w 148"/>
              <a:gd name="T85" fmla="*/ 4 h 156"/>
              <a:gd name="T86" fmla="*/ 78 w 148"/>
              <a:gd name="T87" fmla="*/ 0 h 156"/>
              <a:gd name="T88" fmla="*/ 78 w 148"/>
              <a:gd name="T89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56">
                <a:moveTo>
                  <a:pt x="78" y="0"/>
                </a:moveTo>
                <a:lnTo>
                  <a:pt x="74" y="0"/>
                </a:lnTo>
                <a:lnTo>
                  <a:pt x="66" y="4"/>
                </a:lnTo>
                <a:lnTo>
                  <a:pt x="55" y="4"/>
                </a:lnTo>
                <a:lnTo>
                  <a:pt x="43" y="8"/>
                </a:lnTo>
                <a:lnTo>
                  <a:pt x="32" y="12"/>
                </a:lnTo>
                <a:lnTo>
                  <a:pt x="16" y="24"/>
                </a:lnTo>
                <a:lnTo>
                  <a:pt x="8" y="31"/>
                </a:lnTo>
                <a:lnTo>
                  <a:pt x="4" y="43"/>
                </a:lnTo>
                <a:lnTo>
                  <a:pt x="4" y="47"/>
                </a:lnTo>
                <a:lnTo>
                  <a:pt x="0" y="55"/>
                </a:lnTo>
                <a:lnTo>
                  <a:pt x="0" y="66"/>
                </a:lnTo>
                <a:lnTo>
                  <a:pt x="0" y="74"/>
                </a:lnTo>
                <a:lnTo>
                  <a:pt x="0" y="78"/>
                </a:lnTo>
                <a:lnTo>
                  <a:pt x="0" y="90"/>
                </a:lnTo>
                <a:lnTo>
                  <a:pt x="0" y="97"/>
                </a:lnTo>
                <a:lnTo>
                  <a:pt x="0" y="105"/>
                </a:lnTo>
                <a:lnTo>
                  <a:pt x="0" y="117"/>
                </a:lnTo>
                <a:lnTo>
                  <a:pt x="4" y="132"/>
                </a:lnTo>
                <a:lnTo>
                  <a:pt x="4" y="136"/>
                </a:lnTo>
                <a:lnTo>
                  <a:pt x="4" y="140"/>
                </a:lnTo>
                <a:lnTo>
                  <a:pt x="94" y="156"/>
                </a:lnTo>
                <a:lnTo>
                  <a:pt x="98" y="156"/>
                </a:lnTo>
                <a:lnTo>
                  <a:pt x="101" y="152"/>
                </a:lnTo>
                <a:lnTo>
                  <a:pt x="109" y="144"/>
                </a:lnTo>
                <a:lnTo>
                  <a:pt x="121" y="140"/>
                </a:lnTo>
                <a:lnTo>
                  <a:pt x="129" y="132"/>
                </a:lnTo>
                <a:lnTo>
                  <a:pt x="136" y="125"/>
                </a:lnTo>
                <a:lnTo>
                  <a:pt x="144" y="117"/>
                </a:lnTo>
                <a:lnTo>
                  <a:pt x="148" y="113"/>
                </a:lnTo>
                <a:lnTo>
                  <a:pt x="148" y="105"/>
                </a:lnTo>
                <a:lnTo>
                  <a:pt x="144" y="101"/>
                </a:lnTo>
                <a:lnTo>
                  <a:pt x="140" y="93"/>
                </a:lnTo>
                <a:lnTo>
                  <a:pt x="140" y="86"/>
                </a:lnTo>
                <a:lnTo>
                  <a:pt x="133" y="74"/>
                </a:lnTo>
                <a:lnTo>
                  <a:pt x="129" y="66"/>
                </a:lnTo>
                <a:lnTo>
                  <a:pt x="121" y="58"/>
                </a:lnTo>
                <a:lnTo>
                  <a:pt x="117" y="51"/>
                </a:lnTo>
                <a:lnTo>
                  <a:pt x="109" y="39"/>
                </a:lnTo>
                <a:lnTo>
                  <a:pt x="101" y="31"/>
                </a:lnTo>
                <a:lnTo>
                  <a:pt x="94" y="20"/>
                </a:lnTo>
                <a:lnTo>
                  <a:pt x="90" y="16"/>
                </a:lnTo>
                <a:lnTo>
                  <a:pt x="82" y="4"/>
                </a:lnTo>
                <a:lnTo>
                  <a:pt x="78" y="0"/>
                </a:lnTo>
                <a:lnTo>
                  <a:pt x="78" y="0"/>
                </a:lnTo>
                <a:close/>
              </a:path>
            </a:pathLst>
          </a:custGeom>
          <a:solidFill>
            <a:srgbClr val="F59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2"/>
          <p:cNvSpPr>
            <a:spLocks/>
          </p:cNvSpPr>
          <p:nvPr/>
        </p:nvSpPr>
        <p:spPr bwMode="auto">
          <a:xfrm>
            <a:off x="3228975" y="3298825"/>
            <a:ext cx="468313" cy="782637"/>
          </a:xfrm>
          <a:custGeom>
            <a:avLst/>
            <a:gdLst>
              <a:gd name="T0" fmla="*/ 12 w 295"/>
              <a:gd name="T1" fmla="*/ 241 h 493"/>
              <a:gd name="T2" fmla="*/ 0 w 295"/>
              <a:gd name="T3" fmla="*/ 140 h 493"/>
              <a:gd name="T4" fmla="*/ 0 w 295"/>
              <a:gd name="T5" fmla="*/ 19 h 493"/>
              <a:gd name="T6" fmla="*/ 117 w 295"/>
              <a:gd name="T7" fmla="*/ 19 h 493"/>
              <a:gd name="T8" fmla="*/ 229 w 295"/>
              <a:gd name="T9" fmla="*/ 0 h 493"/>
              <a:gd name="T10" fmla="*/ 272 w 295"/>
              <a:gd name="T11" fmla="*/ 221 h 493"/>
              <a:gd name="T12" fmla="*/ 295 w 295"/>
              <a:gd name="T13" fmla="*/ 447 h 493"/>
              <a:gd name="T14" fmla="*/ 179 w 295"/>
              <a:gd name="T15" fmla="*/ 478 h 493"/>
              <a:gd name="T16" fmla="*/ 74 w 295"/>
              <a:gd name="T17" fmla="*/ 493 h 493"/>
              <a:gd name="T18" fmla="*/ 70 w 295"/>
              <a:gd name="T19" fmla="*/ 454 h 493"/>
              <a:gd name="T20" fmla="*/ 93 w 295"/>
              <a:gd name="T21" fmla="*/ 439 h 493"/>
              <a:gd name="T22" fmla="*/ 140 w 295"/>
              <a:gd name="T23" fmla="*/ 443 h 493"/>
              <a:gd name="T24" fmla="*/ 144 w 295"/>
              <a:gd name="T25" fmla="*/ 439 h 493"/>
              <a:gd name="T26" fmla="*/ 156 w 295"/>
              <a:gd name="T27" fmla="*/ 431 h 493"/>
              <a:gd name="T28" fmla="*/ 159 w 295"/>
              <a:gd name="T29" fmla="*/ 423 h 493"/>
              <a:gd name="T30" fmla="*/ 167 w 295"/>
              <a:gd name="T31" fmla="*/ 416 h 493"/>
              <a:gd name="T32" fmla="*/ 179 w 295"/>
              <a:gd name="T33" fmla="*/ 408 h 493"/>
              <a:gd name="T34" fmla="*/ 187 w 295"/>
              <a:gd name="T35" fmla="*/ 404 h 493"/>
              <a:gd name="T36" fmla="*/ 194 w 295"/>
              <a:gd name="T37" fmla="*/ 392 h 493"/>
              <a:gd name="T38" fmla="*/ 202 w 295"/>
              <a:gd name="T39" fmla="*/ 384 h 493"/>
              <a:gd name="T40" fmla="*/ 210 w 295"/>
              <a:gd name="T41" fmla="*/ 377 h 493"/>
              <a:gd name="T42" fmla="*/ 218 w 295"/>
              <a:gd name="T43" fmla="*/ 369 h 493"/>
              <a:gd name="T44" fmla="*/ 229 w 295"/>
              <a:gd name="T45" fmla="*/ 353 h 493"/>
              <a:gd name="T46" fmla="*/ 233 w 295"/>
              <a:gd name="T47" fmla="*/ 346 h 493"/>
              <a:gd name="T48" fmla="*/ 233 w 295"/>
              <a:gd name="T49" fmla="*/ 342 h 493"/>
              <a:gd name="T50" fmla="*/ 233 w 295"/>
              <a:gd name="T51" fmla="*/ 334 h 493"/>
              <a:gd name="T52" fmla="*/ 233 w 295"/>
              <a:gd name="T53" fmla="*/ 326 h 493"/>
              <a:gd name="T54" fmla="*/ 233 w 295"/>
              <a:gd name="T55" fmla="*/ 318 h 493"/>
              <a:gd name="T56" fmla="*/ 229 w 295"/>
              <a:gd name="T57" fmla="*/ 303 h 493"/>
              <a:gd name="T58" fmla="*/ 229 w 295"/>
              <a:gd name="T59" fmla="*/ 291 h 493"/>
              <a:gd name="T60" fmla="*/ 229 w 295"/>
              <a:gd name="T61" fmla="*/ 280 h 493"/>
              <a:gd name="T62" fmla="*/ 229 w 295"/>
              <a:gd name="T63" fmla="*/ 268 h 493"/>
              <a:gd name="T64" fmla="*/ 225 w 295"/>
              <a:gd name="T65" fmla="*/ 256 h 493"/>
              <a:gd name="T66" fmla="*/ 225 w 295"/>
              <a:gd name="T67" fmla="*/ 245 h 493"/>
              <a:gd name="T68" fmla="*/ 225 w 295"/>
              <a:gd name="T69" fmla="*/ 233 h 493"/>
              <a:gd name="T70" fmla="*/ 222 w 295"/>
              <a:gd name="T71" fmla="*/ 225 h 493"/>
              <a:gd name="T72" fmla="*/ 218 w 295"/>
              <a:gd name="T73" fmla="*/ 214 h 493"/>
              <a:gd name="T74" fmla="*/ 218 w 295"/>
              <a:gd name="T75" fmla="*/ 206 h 493"/>
              <a:gd name="T76" fmla="*/ 214 w 295"/>
              <a:gd name="T77" fmla="*/ 202 h 493"/>
              <a:gd name="T78" fmla="*/ 214 w 295"/>
              <a:gd name="T79" fmla="*/ 198 h 493"/>
              <a:gd name="T80" fmla="*/ 206 w 295"/>
              <a:gd name="T81" fmla="*/ 194 h 493"/>
              <a:gd name="T82" fmla="*/ 202 w 295"/>
              <a:gd name="T83" fmla="*/ 194 h 493"/>
              <a:gd name="T84" fmla="*/ 190 w 295"/>
              <a:gd name="T85" fmla="*/ 190 h 493"/>
              <a:gd name="T86" fmla="*/ 183 w 295"/>
              <a:gd name="T87" fmla="*/ 190 h 493"/>
              <a:gd name="T88" fmla="*/ 171 w 295"/>
              <a:gd name="T89" fmla="*/ 190 h 493"/>
              <a:gd name="T90" fmla="*/ 163 w 295"/>
              <a:gd name="T91" fmla="*/ 190 h 493"/>
              <a:gd name="T92" fmla="*/ 152 w 295"/>
              <a:gd name="T93" fmla="*/ 190 h 493"/>
              <a:gd name="T94" fmla="*/ 140 w 295"/>
              <a:gd name="T95" fmla="*/ 190 h 493"/>
              <a:gd name="T96" fmla="*/ 128 w 295"/>
              <a:gd name="T97" fmla="*/ 190 h 493"/>
              <a:gd name="T98" fmla="*/ 117 w 295"/>
              <a:gd name="T99" fmla="*/ 190 h 493"/>
              <a:gd name="T100" fmla="*/ 105 w 295"/>
              <a:gd name="T101" fmla="*/ 194 h 493"/>
              <a:gd name="T102" fmla="*/ 97 w 295"/>
              <a:gd name="T103" fmla="*/ 194 h 493"/>
              <a:gd name="T104" fmla="*/ 86 w 295"/>
              <a:gd name="T105" fmla="*/ 194 h 493"/>
              <a:gd name="T106" fmla="*/ 82 w 295"/>
              <a:gd name="T107" fmla="*/ 198 h 493"/>
              <a:gd name="T108" fmla="*/ 35 w 295"/>
              <a:gd name="T109" fmla="*/ 241 h 493"/>
              <a:gd name="T110" fmla="*/ 12 w 295"/>
              <a:gd name="T111" fmla="*/ 241 h 493"/>
              <a:gd name="T112" fmla="*/ 12 w 295"/>
              <a:gd name="T113" fmla="*/ 241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95" h="493">
                <a:moveTo>
                  <a:pt x="12" y="241"/>
                </a:moveTo>
                <a:lnTo>
                  <a:pt x="0" y="140"/>
                </a:lnTo>
                <a:lnTo>
                  <a:pt x="0" y="19"/>
                </a:lnTo>
                <a:lnTo>
                  <a:pt x="117" y="19"/>
                </a:lnTo>
                <a:lnTo>
                  <a:pt x="229" y="0"/>
                </a:lnTo>
                <a:lnTo>
                  <a:pt x="272" y="221"/>
                </a:lnTo>
                <a:lnTo>
                  <a:pt x="295" y="447"/>
                </a:lnTo>
                <a:lnTo>
                  <a:pt x="179" y="478"/>
                </a:lnTo>
                <a:lnTo>
                  <a:pt x="74" y="493"/>
                </a:lnTo>
                <a:lnTo>
                  <a:pt x="70" y="454"/>
                </a:lnTo>
                <a:lnTo>
                  <a:pt x="93" y="439"/>
                </a:lnTo>
                <a:lnTo>
                  <a:pt x="140" y="443"/>
                </a:lnTo>
                <a:lnTo>
                  <a:pt x="144" y="439"/>
                </a:lnTo>
                <a:lnTo>
                  <a:pt x="156" y="431"/>
                </a:lnTo>
                <a:lnTo>
                  <a:pt x="159" y="423"/>
                </a:lnTo>
                <a:lnTo>
                  <a:pt x="167" y="416"/>
                </a:lnTo>
                <a:lnTo>
                  <a:pt x="179" y="408"/>
                </a:lnTo>
                <a:lnTo>
                  <a:pt x="187" y="404"/>
                </a:lnTo>
                <a:lnTo>
                  <a:pt x="194" y="392"/>
                </a:lnTo>
                <a:lnTo>
                  <a:pt x="202" y="384"/>
                </a:lnTo>
                <a:lnTo>
                  <a:pt x="210" y="377"/>
                </a:lnTo>
                <a:lnTo>
                  <a:pt x="218" y="369"/>
                </a:lnTo>
                <a:lnTo>
                  <a:pt x="229" y="353"/>
                </a:lnTo>
                <a:lnTo>
                  <a:pt x="233" y="346"/>
                </a:lnTo>
                <a:lnTo>
                  <a:pt x="233" y="342"/>
                </a:lnTo>
                <a:lnTo>
                  <a:pt x="233" y="334"/>
                </a:lnTo>
                <a:lnTo>
                  <a:pt x="233" y="326"/>
                </a:lnTo>
                <a:lnTo>
                  <a:pt x="233" y="318"/>
                </a:lnTo>
                <a:lnTo>
                  <a:pt x="229" y="303"/>
                </a:lnTo>
                <a:lnTo>
                  <a:pt x="229" y="291"/>
                </a:lnTo>
                <a:lnTo>
                  <a:pt x="229" y="280"/>
                </a:lnTo>
                <a:lnTo>
                  <a:pt x="229" y="268"/>
                </a:lnTo>
                <a:lnTo>
                  <a:pt x="225" y="256"/>
                </a:lnTo>
                <a:lnTo>
                  <a:pt x="225" y="245"/>
                </a:lnTo>
                <a:lnTo>
                  <a:pt x="225" y="233"/>
                </a:lnTo>
                <a:lnTo>
                  <a:pt x="222" y="225"/>
                </a:lnTo>
                <a:lnTo>
                  <a:pt x="218" y="214"/>
                </a:lnTo>
                <a:lnTo>
                  <a:pt x="218" y="206"/>
                </a:lnTo>
                <a:lnTo>
                  <a:pt x="214" y="202"/>
                </a:lnTo>
                <a:lnTo>
                  <a:pt x="214" y="198"/>
                </a:lnTo>
                <a:lnTo>
                  <a:pt x="206" y="194"/>
                </a:lnTo>
                <a:lnTo>
                  <a:pt x="202" y="194"/>
                </a:lnTo>
                <a:lnTo>
                  <a:pt x="190" y="190"/>
                </a:lnTo>
                <a:lnTo>
                  <a:pt x="183" y="190"/>
                </a:lnTo>
                <a:lnTo>
                  <a:pt x="171" y="190"/>
                </a:lnTo>
                <a:lnTo>
                  <a:pt x="163" y="190"/>
                </a:lnTo>
                <a:lnTo>
                  <a:pt x="152" y="190"/>
                </a:lnTo>
                <a:lnTo>
                  <a:pt x="140" y="190"/>
                </a:lnTo>
                <a:lnTo>
                  <a:pt x="128" y="190"/>
                </a:lnTo>
                <a:lnTo>
                  <a:pt x="117" y="190"/>
                </a:lnTo>
                <a:lnTo>
                  <a:pt x="105" y="194"/>
                </a:lnTo>
                <a:lnTo>
                  <a:pt x="97" y="194"/>
                </a:lnTo>
                <a:lnTo>
                  <a:pt x="86" y="194"/>
                </a:lnTo>
                <a:lnTo>
                  <a:pt x="82" y="198"/>
                </a:lnTo>
                <a:lnTo>
                  <a:pt x="35" y="241"/>
                </a:lnTo>
                <a:lnTo>
                  <a:pt x="12" y="241"/>
                </a:lnTo>
                <a:lnTo>
                  <a:pt x="12" y="241"/>
                </a:lnTo>
                <a:close/>
              </a:path>
            </a:pathLst>
          </a:custGeom>
          <a:solidFill>
            <a:srgbClr val="EDE8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3"/>
          <p:cNvSpPr>
            <a:spLocks/>
          </p:cNvSpPr>
          <p:nvPr/>
        </p:nvSpPr>
        <p:spPr bwMode="auto">
          <a:xfrm>
            <a:off x="3641725" y="3132138"/>
            <a:ext cx="407988" cy="844550"/>
          </a:xfrm>
          <a:custGeom>
            <a:avLst/>
            <a:gdLst>
              <a:gd name="T0" fmla="*/ 0 w 257"/>
              <a:gd name="T1" fmla="*/ 101 h 532"/>
              <a:gd name="T2" fmla="*/ 43 w 257"/>
              <a:gd name="T3" fmla="*/ 408 h 532"/>
              <a:gd name="T4" fmla="*/ 66 w 257"/>
              <a:gd name="T5" fmla="*/ 532 h 532"/>
              <a:gd name="T6" fmla="*/ 245 w 257"/>
              <a:gd name="T7" fmla="*/ 482 h 532"/>
              <a:gd name="T8" fmla="*/ 234 w 257"/>
              <a:gd name="T9" fmla="*/ 451 h 532"/>
              <a:gd name="T10" fmla="*/ 230 w 257"/>
              <a:gd name="T11" fmla="*/ 451 h 532"/>
              <a:gd name="T12" fmla="*/ 226 w 257"/>
              <a:gd name="T13" fmla="*/ 451 h 532"/>
              <a:gd name="T14" fmla="*/ 214 w 257"/>
              <a:gd name="T15" fmla="*/ 451 h 532"/>
              <a:gd name="T16" fmla="*/ 206 w 257"/>
              <a:gd name="T17" fmla="*/ 451 h 532"/>
              <a:gd name="T18" fmla="*/ 195 w 257"/>
              <a:gd name="T19" fmla="*/ 451 h 532"/>
              <a:gd name="T20" fmla="*/ 187 w 257"/>
              <a:gd name="T21" fmla="*/ 447 h 532"/>
              <a:gd name="T22" fmla="*/ 183 w 257"/>
              <a:gd name="T23" fmla="*/ 443 h 532"/>
              <a:gd name="T24" fmla="*/ 179 w 257"/>
              <a:gd name="T25" fmla="*/ 435 h 532"/>
              <a:gd name="T26" fmla="*/ 179 w 257"/>
              <a:gd name="T27" fmla="*/ 431 h 532"/>
              <a:gd name="T28" fmla="*/ 179 w 257"/>
              <a:gd name="T29" fmla="*/ 423 h 532"/>
              <a:gd name="T30" fmla="*/ 179 w 257"/>
              <a:gd name="T31" fmla="*/ 416 h 532"/>
              <a:gd name="T32" fmla="*/ 179 w 257"/>
              <a:gd name="T33" fmla="*/ 408 h 532"/>
              <a:gd name="T34" fmla="*/ 179 w 257"/>
              <a:gd name="T35" fmla="*/ 396 h 532"/>
              <a:gd name="T36" fmla="*/ 183 w 257"/>
              <a:gd name="T37" fmla="*/ 388 h 532"/>
              <a:gd name="T38" fmla="*/ 183 w 257"/>
              <a:gd name="T39" fmla="*/ 377 h 532"/>
              <a:gd name="T40" fmla="*/ 183 w 257"/>
              <a:gd name="T41" fmla="*/ 369 h 532"/>
              <a:gd name="T42" fmla="*/ 183 w 257"/>
              <a:gd name="T43" fmla="*/ 357 h 532"/>
              <a:gd name="T44" fmla="*/ 183 w 257"/>
              <a:gd name="T45" fmla="*/ 350 h 532"/>
              <a:gd name="T46" fmla="*/ 183 w 257"/>
              <a:gd name="T47" fmla="*/ 338 h 532"/>
              <a:gd name="T48" fmla="*/ 183 w 257"/>
              <a:gd name="T49" fmla="*/ 334 h 532"/>
              <a:gd name="T50" fmla="*/ 183 w 257"/>
              <a:gd name="T51" fmla="*/ 322 h 532"/>
              <a:gd name="T52" fmla="*/ 187 w 257"/>
              <a:gd name="T53" fmla="*/ 319 h 532"/>
              <a:gd name="T54" fmla="*/ 249 w 257"/>
              <a:gd name="T55" fmla="*/ 280 h 532"/>
              <a:gd name="T56" fmla="*/ 249 w 257"/>
              <a:gd name="T57" fmla="*/ 144 h 532"/>
              <a:gd name="T58" fmla="*/ 257 w 257"/>
              <a:gd name="T59" fmla="*/ 0 h 532"/>
              <a:gd name="T60" fmla="*/ 125 w 257"/>
              <a:gd name="T61" fmla="*/ 74 h 532"/>
              <a:gd name="T62" fmla="*/ 0 w 257"/>
              <a:gd name="T63" fmla="*/ 101 h 532"/>
              <a:gd name="T64" fmla="*/ 0 w 257"/>
              <a:gd name="T65" fmla="*/ 101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7" h="532">
                <a:moveTo>
                  <a:pt x="0" y="101"/>
                </a:moveTo>
                <a:lnTo>
                  <a:pt x="43" y="408"/>
                </a:lnTo>
                <a:lnTo>
                  <a:pt x="66" y="532"/>
                </a:lnTo>
                <a:lnTo>
                  <a:pt x="245" y="482"/>
                </a:lnTo>
                <a:lnTo>
                  <a:pt x="234" y="451"/>
                </a:lnTo>
                <a:lnTo>
                  <a:pt x="230" y="451"/>
                </a:lnTo>
                <a:lnTo>
                  <a:pt x="226" y="451"/>
                </a:lnTo>
                <a:lnTo>
                  <a:pt x="214" y="451"/>
                </a:lnTo>
                <a:lnTo>
                  <a:pt x="206" y="451"/>
                </a:lnTo>
                <a:lnTo>
                  <a:pt x="195" y="451"/>
                </a:lnTo>
                <a:lnTo>
                  <a:pt x="187" y="447"/>
                </a:lnTo>
                <a:lnTo>
                  <a:pt x="183" y="443"/>
                </a:lnTo>
                <a:lnTo>
                  <a:pt x="179" y="435"/>
                </a:lnTo>
                <a:lnTo>
                  <a:pt x="179" y="431"/>
                </a:lnTo>
                <a:lnTo>
                  <a:pt x="179" y="423"/>
                </a:lnTo>
                <a:lnTo>
                  <a:pt x="179" y="416"/>
                </a:lnTo>
                <a:lnTo>
                  <a:pt x="179" y="408"/>
                </a:lnTo>
                <a:lnTo>
                  <a:pt x="179" y="396"/>
                </a:lnTo>
                <a:lnTo>
                  <a:pt x="183" y="388"/>
                </a:lnTo>
                <a:lnTo>
                  <a:pt x="183" y="377"/>
                </a:lnTo>
                <a:lnTo>
                  <a:pt x="183" y="369"/>
                </a:lnTo>
                <a:lnTo>
                  <a:pt x="183" y="357"/>
                </a:lnTo>
                <a:lnTo>
                  <a:pt x="183" y="350"/>
                </a:lnTo>
                <a:lnTo>
                  <a:pt x="183" y="338"/>
                </a:lnTo>
                <a:lnTo>
                  <a:pt x="183" y="334"/>
                </a:lnTo>
                <a:lnTo>
                  <a:pt x="183" y="322"/>
                </a:lnTo>
                <a:lnTo>
                  <a:pt x="187" y="319"/>
                </a:lnTo>
                <a:lnTo>
                  <a:pt x="249" y="280"/>
                </a:lnTo>
                <a:lnTo>
                  <a:pt x="249" y="144"/>
                </a:lnTo>
                <a:lnTo>
                  <a:pt x="257" y="0"/>
                </a:lnTo>
                <a:lnTo>
                  <a:pt x="125" y="74"/>
                </a:lnTo>
                <a:lnTo>
                  <a:pt x="0" y="101"/>
                </a:lnTo>
                <a:lnTo>
                  <a:pt x="0" y="101"/>
                </a:lnTo>
                <a:close/>
              </a:path>
            </a:pathLst>
          </a:custGeom>
          <a:solidFill>
            <a:srgbClr val="EDE8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4"/>
          <p:cNvSpPr>
            <a:spLocks/>
          </p:cNvSpPr>
          <p:nvPr/>
        </p:nvSpPr>
        <p:spPr bwMode="auto">
          <a:xfrm>
            <a:off x="3802063" y="3810000"/>
            <a:ext cx="1196975" cy="1276350"/>
          </a:xfrm>
          <a:custGeom>
            <a:avLst/>
            <a:gdLst>
              <a:gd name="T0" fmla="*/ 0 w 754"/>
              <a:gd name="T1" fmla="*/ 132 h 804"/>
              <a:gd name="T2" fmla="*/ 125 w 754"/>
              <a:gd name="T3" fmla="*/ 144 h 804"/>
              <a:gd name="T4" fmla="*/ 288 w 754"/>
              <a:gd name="T5" fmla="*/ 144 h 804"/>
              <a:gd name="T6" fmla="*/ 412 w 754"/>
              <a:gd name="T7" fmla="*/ 179 h 804"/>
              <a:gd name="T8" fmla="*/ 327 w 754"/>
              <a:gd name="T9" fmla="*/ 501 h 804"/>
              <a:gd name="T10" fmla="*/ 307 w 754"/>
              <a:gd name="T11" fmla="*/ 731 h 804"/>
              <a:gd name="T12" fmla="*/ 424 w 754"/>
              <a:gd name="T13" fmla="*/ 746 h 804"/>
              <a:gd name="T14" fmla="*/ 494 w 754"/>
              <a:gd name="T15" fmla="*/ 804 h 804"/>
              <a:gd name="T16" fmla="*/ 649 w 754"/>
              <a:gd name="T17" fmla="*/ 474 h 804"/>
              <a:gd name="T18" fmla="*/ 649 w 754"/>
              <a:gd name="T19" fmla="*/ 470 h 804"/>
              <a:gd name="T20" fmla="*/ 653 w 754"/>
              <a:gd name="T21" fmla="*/ 459 h 804"/>
              <a:gd name="T22" fmla="*/ 657 w 754"/>
              <a:gd name="T23" fmla="*/ 439 h 804"/>
              <a:gd name="T24" fmla="*/ 665 w 754"/>
              <a:gd name="T25" fmla="*/ 420 h 804"/>
              <a:gd name="T26" fmla="*/ 673 w 754"/>
              <a:gd name="T27" fmla="*/ 393 h 804"/>
              <a:gd name="T28" fmla="*/ 680 w 754"/>
              <a:gd name="T29" fmla="*/ 365 h 804"/>
              <a:gd name="T30" fmla="*/ 692 w 754"/>
              <a:gd name="T31" fmla="*/ 334 h 804"/>
              <a:gd name="T32" fmla="*/ 700 w 754"/>
              <a:gd name="T33" fmla="*/ 303 h 804"/>
              <a:gd name="T34" fmla="*/ 711 w 754"/>
              <a:gd name="T35" fmla="*/ 268 h 804"/>
              <a:gd name="T36" fmla="*/ 719 w 754"/>
              <a:gd name="T37" fmla="*/ 237 h 804"/>
              <a:gd name="T38" fmla="*/ 727 w 754"/>
              <a:gd name="T39" fmla="*/ 206 h 804"/>
              <a:gd name="T40" fmla="*/ 735 w 754"/>
              <a:gd name="T41" fmla="*/ 179 h 804"/>
              <a:gd name="T42" fmla="*/ 743 w 754"/>
              <a:gd name="T43" fmla="*/ 152 h 804"/>
              <a:gd name="T44" fmla="*/ 746 w 754"/>
              <a:gd name="T45" fmla="*/ 132 h 804"/>
              <a:gd name="T46" fmla="*/ 750 w 754"/>
              <a:gd name="T47" fmla="*/ 117 h 804"/>
              <a:gd name="T48" fmla="*/ 754 w 754"/>
              <a:gd name="T49" fmla="*/ 113 h 804"/>
              <a:gd name="T50" fmla="*/ 750 w 754"/>
              <a:gd name="T51" fmla="*/ 105 h 804"/>
              <a:gd name="T52" fmla="*/ 746 w 754"/>
              <a:gd name="T53" fmla="*/ 101 h 804"/>
              <a:gd name="T54" fmla="*/ 743 w 754"/>
              <a:gd name="T55" fmla="*/ 90 h 804"/>
              <a:gd name="T56" fmla="*/ 739 w 754"/>
              <a:gd name="T57" fmla="*/ 86 h 804"/>
              <a:gd name="T58" fmla="*/ 731 w 754"/>
              <a:gd name="T59" fmla="*/ 74 h 804"/>
              <a:gd name="T60" fmla="*/ 723 w 754"/>
              <a:gd name="T61" fmla="*/ 66 h 804"/>
              <a:gd name="T62" fmla="*/ 715 w 754"/>
              <a:gd name="T63" fmla="*/ 59 h 804"/>
              <a:gd name="T64" fmla="*/ 708 w 754"/>
              <a:gd name="T65" fmla="*/ 51 h 804"/>
              <a:gd name="T66" fmla="*/ 700 w 754"/>
              <a:gd name="T67" fmla="*/ 43 h 804"/>
              <a:gd name="T68" fmla="*/ 692 w 754"/>
              <a:gd name="T69" fmla="*/ 35 h 804"/>
              <a:gd name="T70" fmla="*/ 684 w 754"/>
              <a:gd name="T71" fmla="*/ 27 h 804"/>
              <a:gd name="T72" fmla="*/ 676 w 754"/>
              <a:gd name="T73" fmla="*/ 24 h 804"/>
              <a:gd name="T74" fmla="*/ 669 w 754"/>
              <a:gd name="T75" fmla="*/ 20 h 804"/>
              <a:gd name="T76" fmla="*/ 665 w 754"/>
              <a:gd name="T77" fmla="*/ 16 h 804"/>
              <a:gd name="T78" fmla="*/ 424 w 754"/>
              <a:gd name="T79" fmla="*/ 0 h 804"/>
              <a:gd name="T80" fmla="*/ 171 w 754"/>
              <a:gd name="T81" fmla="*/ 59 h 804"/>
              <a:gd name="T82" fmla="*/ 55 w 754"/>
              <a:gd name="T83" fmla="*/ 97 h 804"/>
              <a:gd name="T84" fmla="*/ 0 w 754"/>
              <a:gd name="T85" fmla="*/ 132 h 804"/>
              <a:gd name="T86" fmla="*/ 0 w 754"/>
              <a:gd name="T87" fmla="*/ 132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54" h="804">
                <a:moveTo>
                  <a:pt x="0" y="132"/>
                </a:moveTo>
                <a:lnTo>
                  <a:pt x="125" y="144"/>
                </a:lnTo>
                <a:lnTo>
                  <a:pt x="288" y="144"/>
                </a:lnTo>
                <a:lnTo>
                  <a:pt x="412" y="179"/>
                </a:lnTo>
                <a:lnTo>
                  <a:pt x="327" y="501"/>
                </a:lnTo>
                <a:lnTo>
                  <a:pt x="307" y="731"/>
                </a:lnTo>
                <a:lnTo>
                  <a:pt x="424" y="746"/>
                </a:lnTo>
                <a:lnTo>
                  <a:pt x="494" y="804"/>
                </a:lnTo>
                <a:lnTo>
                  <a:pt x="649" y="474"/>
                </a:lnTo>
                <a:lnTo>
                  <a:pt x="649" y="470"/>
                </a:lnTo>
                <a:lnTo>
                  <a:pt x="653" y="459"/>
                </a:lnTo>
                <a:lnTo>
                  <a:pt x="657" y="439"/>
                </a:lnTo>
                <a:lnTo>
                  <a:pt x="665" y="420"/>
                </a:lnTo>
                <a:lnTo>
                  <a:pt x="673" y="393"/>
                </a:lnTo>
                <a:lnTo>
                  <a:pt x="680" y="365"/>
                </a:lnTo>
                <a:lnTo>
                  <a:pt x="692" y="334"/>
                </a:lnTo>
                <a:lnTo>
                  <a:pt x="700" y="303"/>
                </a:lnTo>
                <a:lnTo>
                  <a:pt x="711" y="268"/>
                </a:lnTo>
                <a:lnTo>
                  <a:pt x="719" y="237"/>
                </a:lnTo>
                <a:lnTo>
                  <a:pt x="727" y="206"/>
                </a:lnTo>
                <a:lnTo>
                  <a:pt x="735" y="179"/>
                </a:lnTo>
                <a:lnTo>
                  <a:pt x="743" y="152"/>
                </a:lnTo>
                <a:lnTo>
                  <a:pt x="746" y="132"/>
                </a:lnTo>
                <a:lnTo>
                  <a:pt x="750" y="117"/>
                </a:lnTo>
                <a:lnTo>
                  <a:pt x="754" y="113"/>
                </a:lnTo>
                <a:lnTo>
                  <a:pt x="750" y="105"/>
                </a:lnTo>
                <a:lnTo>
                  <a:pt x="746" y="101"/>
                </a:lnTo>
                <a:lnTo>
                  <a:pt x="743" y="90"/>
                </a:lnTo>
                <a:lnTo>
                  <a:pt x="739" y="86"/>
                </a:lnTo>
                <a:lnTo>
                  <a:pt x="731" y="74"/>
                </a:lnTo>
                <a:lnTo>
                  <a:pt x="723" y="66"/>
                </a:lnTo>
                <a:lnTo>
                  <a:pt x="715" y="59"/>
                </a:lnTo>
                <a:lnTo>
                  <a:pt x="708" y="51"/>
                </a:lnTo>
                <a:lnTo>
                  <a:pt x="700" y="43"/>
                </a:lnTo>
                <a:lnTo>
                  <a:pt x="692" y="35"/>
                </a:lnTo>
                <a:lnTo>
                  <a:pt x="684" y="27"/>
                </a:lnTo>
                <a:lnTo>
                  <a:pt x="676" y="24"/>
                </a:lnTo>
                <a:lnTo>
                  <a:pt x="669" y="20"/>
                </a:lnTo>
                <a:lnTo>
                  <a:pt x="665" y="16"/>
                </a:lnTo>
                <a:lnTo>
                  <a:pt x="424" y="0"/>
                </a:lnTo>
                <a:lnTo>
                  <a:pt x="171" y="59"/>
                </a:lnTo>
                <a:lnTo>
                  <a:pt x="55" y="97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5"/>
          <p:cNvSpPr>
            <a:spLocks/>
          </p:cNvSpPr>
          <p:nvPr/>
        </p:nvSpPr>
        <p:spPr bwMode="auto">
          <a:xfrm>
            <a:off x="3513138" y="4044950"/>
            <a:ext cx="881063" cy="481012"/>
          </a:xfrm>
          <a:custGeom>
            <a:avLst/>
            <a:gdLst>
              <a:gd name="T0" fmla="*/ 147 w 555"/>
              <a:gd name="T1" fmla="*/ 0 h 303"/>
              <a:gd name="T2" fmla="*/ 0 w 555"/>
              <a:gd name="T3" fmla="*/ 43 h 303"/>
              <a:gd name="T4" fmla="*/ 4 w 555"/>
              <a:gd name="T5" fmla="*/ 43 h 303"/>
              <a:gd name="T6" fmla="*/ 15 w 555"/>
              <a:gd name="T7" fmla="*/ 54 h 303"/>
              <a:gd name="T8" fmla="*/ 27 w 555"/>
              <a:gd name="T9" fmla="*/ 62 h 303"/>
              <a:gd name="T10" fmla="*/ 35 w 555"/>
              <a:gd name="T11" fmla="*/ 70 h 303"/>
              <a:gd name="T12" fmla="*/ 46 w 555"/>
              <a:gd name="T13" fmla="*/ 81 h 303"/>
              <a:gd name="T14" fmla="*/ 58 w 555"/>
              <a:gd name="T15" fmla="*/ 89 h 303"/>
              <a:gd name="T16" fmla="*/ 70 w 555"/>
              <a:gd name="T17" fmla="*/ 101 h 303"/>
              <a:gd name="T18" fmla="*/ 81 w 555"/>
              <a:gd name="T19" fmla="*/ 113 h 303"/>
              <a:gd name="T20" fmla="*/ 93 w 555"/>
              <a:gd name="T21" fmla="*/ 120 h 303"/>
              <a:gd name="T22" fmla="*/ 105 w 555"/>
              <a:gd name="T23" fmla="*/ 136 h 303"/>
              <a:gd name="T24" fmla="*/ 112 w 555"/>
              <a:gd name="T25" fmla="*/ 144 h 303"/>
              <a:gd name="T26" fmla="*/ 124 w 555"/>
              <a:gd name="T27" fmla="*/ 155 h 303"/>
              <a:gd name="T28" fmla="*/ 132 w 555"/>
              <a:gd name="T29" fmla="*/ 167 h 303"/>
              <a:gd name="T30" fmla="*/ 140 w 555"/>
              <a:gd name="T31" fmla="*/ 175 h 303"/>
              <a:gd name="T32" fmla="*/ 144 w 555"/>
              <a:gd name="T33" fmla="*/ 182 h 303"/>
              <a:gd name="T34" fmla="*/ 147 w 555"/>
              <a:gd name="T35" fmla="*/ 190 h 303"/>
              <a:gd name="T36" fmla="*/ 151 w 555"/>
              <a:gd name="T37" fmla="*/ 202 h 303"/>
              <a:gd name="T38" fmla="*/ 155 w 555"/>
              <a:gd name="T39" fmla="*/ 210 h 303"/>
              <a:gd name="T40" fmla="*/ 155 w 555"/>
              <a:gd name="T41" fmla="*/ 217 h 303"/>
              <a:gd name="T42" fmla="*/ 159 w 555"/>
              <a:gd name="T43" fmla="*/ 229 h 303"/>
              <a:gd name="T44" fmla="*/ 163 w 555"/>
              <a:gd name="T45" fmla="*/ 237 h 303"/>
              <a:gd name="T46" fmla="*/ 163 w 555"/>
              <a:gd name="T47" fmla="*/ 245 h 303"/>
              <a:gd name="T48" fmla="*/ 167 w 555"/>
              <a:gd name="T49" fmla="*/ 252 h 303"/>
              <a:gd name="T50" fmla="*/ 167 w 555"/>
              <a:gd name="T51" fmla="*/ 260 h 303"/>
              <a:gd name="T52" fmla="*/ 167 w 555"/>
              <a:gd name="T53" fmla="*/ 268 h 303"/>
              <a:gd name="T54" fmla="*/ 171 w 555"/>
              <a:gd name="T55" fmla="*/ 276 h 303"/>
              <a:gd name="T56" fmla="*/ 171 w 555"/>
              <a:gd name="T57" fmla="*/ 283 h 303"/>
              <a:gd name="T58" fmla="*/ 171 w 555"/>
              <a:gd name="T59" fmla="*/ 287 h 303"/>
              <a:gd name="T60" fmla="*/ 318 w 555"/>
              <a:gd name="T61" fmla="*/ 303 h 303"/>
              <a:gd name="T62" fmla="*/ 509 w 555"/>
              <a:gd name="T63" fmla="*/ 272 h 303"/>
              <a:gd name="T64" fmla="*/ 544 w 555"/>
              <a:gd name="T65" fmla="*/ 128 h 303"/>
              <a:gd name="T66" fmla="*/ 555 w 555"/>
              <a:gd name="T67" fmla="*/ 43 h 303"/>
              <a:gd name="T68" fmla="*/ 427 w 555"/>
              <a:gd name="T69" fmla="*/ 12 h 303"/>
              <a:gd name="T70" fmla="*/ 229 w 555"/>
              <a:gd name="T71" fmla="*/ 4 h 303"/>
              <a:gd name="T72" fmla="*/ 147 w 555"/>
              <a:gd name="T73" fmla="*/ 0 h 303"/>
              <a:gd name="T74" fmla="*/ 147 w 555"/>
              <a:gd name="T7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5" h="303">
                <a:moveTo>
                  <a:pt x="147" y="0"/>
                </a:moveTo>
                <a:lnTo>
                  <a:pt x="0" y="43"/>
                </a:lnTo>
                <a:lnTo>
                  <a:pt x="4" y="43"/>
                </a:lnTo>
                <a:lnTo>
                  <a:pt x="15" y="54"/>
                </a:lnTo>
                <a:lnTo>
                  <a:pt x="27" y="62"/>
                </a:lnTo>
                <a:lnTo>
                  <a:pt x="35" y="70"/>
                </a:lnTo>
                <a:lnTo>
                  <a:pt x="46" y="81"/>
                </a:lnTo>
                <a:lnTo>
                  <a:pt x="58" y="89"/>
                </a:lnTo>
                <a:lnTo>
                  <a:pt x="70" y="101"/>
                </a:lnTo>
                <a:lnTo>
                  <a:pt x="81" y="113"/>
                </a:lnTo>
                <a:lnTo>
                  <a:pt x="93" y="120"/>
                </a:lnTo>
                <a:lnTo>
                  <a:pt x="105" y="136"/>
                </a:lnTo>
                <a:lnTo>
                  <a:pt x="112" y="144"/>
                </a:lnTo>
                <a:lnTo>
                  <a:pt x="124" y="155"/>
                </a:lnTo>
                <a:lnTo>
                  <a:pt x="132" y="167"/>
                </a:lnTo>
                <a:lnTo>
                  <a:pt x="140" y="175"/>
                </a:lnTo>
                <a:lnTo>
                  <a:pt x="144" y="182"/>
                </a:lnTo>
                <a:lnTo>
                  <a:pt x="147" y="190"/>
                </a:lnTo>
                <a:lnTo>
                  <a:pt x="151" y="202"/>
                </a:lnTo>
                <a:lnTo>
                  <a:pt x="155" y="210"/>
                </a:lnTo>
                <a:lnTo>
                  <a:pt x="155" y="217"/>
                </a:lnTo>
                <a:lnTo>
                  <a:pt x="159" y="229"/>
                </a:lnTo>
                <a:lnTo>
                  <a:pt x="163" y="237"/>
                </a:lnTo>
                <a:lnTo>
                  <a:pt x="163" y="245"/>
                </a:lnTo>
                <a:lnTo>
                  <a:pt x="167" y="252"/>
                </a:lnTo>
                <a:lnTo>
                  <a:pt x="167" y="260"/>
                </a:lnTo>
                <a:lnTo>
                  <a:pt x="167" y="268"/>
                </a:lnTo>
                <a:lnTo>
                  <a:pt x="171" y="276"/>
                </a:lnTo>
                <a:lnTo>
                  <a:pt x="171" y="283"/>
                </a:lnTo>
                <a:lnTo>
                  <a:pt x="171" y="287"/>
                </a:lnTo>
                <a:lnTo>
                  <a:pt x="318" y="303"/>
                </a:lnTo>
                <a:lnTo>
                  <a:pt x="509" y="272"/>
                </a:lnTo>
                <a:lnTo>
                  <a:pt x="544" y="128"/>
                </a:lnTo>
                <a:lnTo>
                  <a:pt x="555" y="43"/>
                </a:lnTo>
                <a:lnTo>
                  <a:pt x="427" y="12"/>
                </a:lnTo>
                <a:lnTo>
                  <a:pt x="229" y="4"/>
                </a:lnTo>
                <a:lnTo>
                  <a:pt x="147" y="0"/>
                </a:lnTo>
                <a:lnTo>
                  <a:pt x="147" y="0"/>
                </a:lnTo>
                <a:close/>
              </a:path>
            </a:pathLst>
          </a:custGeom>
          <a:solidFill>
            <a:srgbClr val="4A69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6"/>
          <p:cNvSpPr>
            <a:spLocks/>
          </p:cNvSpPr>
          <p:nvPr/>
        </p:nvSpPr>
        <p:spPr bwMode="auto">
          <a:xfrm>
            <a:off x="4703763" y="4470400"/>
            <a:ext cx="344488" cy="887412"/>
          </a:xfrm>
          <a:custGeom>
            <a:avLst/>
            <a:gdLst>
              <a:gd name="T0" fmla="*/ 120 w 217"/>
              <a:gd name="T1" fmla="*/ 0 h 559"/>
              <a:gd name="T2" fmla="*/ 66 w 217"/>
              <a:gd name="T3" fmla="*/ 148 h 559"/>
              <a:gd name="T4" fmla="*/ 0 w 217"/>
              <a:gd name="T5" fmla="*/ 311 h 559"/>
              <a:gd name="T6" fmla="*/ 27 w 217"/>
              <a:gd name="T7" fmla="*/ 450 h 559"/>
              <a:gd name="T8" fmla="*/ 58 w 217"/>
              <a:gd name="T9" fmla="*/ 559 h 559"/>
              <a:gd name="T10" fmla="*/ 132 w 217"/>
              <a:gd name="T11" fmla="*/ 501 h 559"/>
              <a:gd name="T12" fmla="*/ 217 w 217"/>
              <a:gd name="T13" fmla="*/ 513 h 559"/>
              <a:gd name="T14" fmla="*/ 186 w 217"/>
              <a:gd name="T15" fmla="*/ 221 h 559"/>
              <a:gd name="T16" fmla="*/ 120 w 217"/>
              <a:gd name="T17" fmla="*/ 0 h 559"/>
              <a:gd name="T18" fmla="*/ 120 w 217"/>
              <a:gd name="T19" fmla="*/ 0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" h="559">
                <a:moveTo>
                  <a:pt x="120" y="0"/>
                </a:moveTo>
                <a:lnTo>
                  <a:pt x="66" y="148"/>
                </a:lnTo>
                <a:lnTo>
                  <a:pt x="0" y="311"/>
                </a:lnTo>
                <a:lnTo>
                  <a:pt x="27" y="450"/>
                </a:lnTo>
                <a:lnTo>
                  <a:pt x="58" y="559"/>
                </a:lnTo>
                <a:lnTo>
                  <a:pt x="132" y="501"/>
                </a:lnTo>
                <a:lnTo>
                  <a:pt x="217" y="513"/>
                </a:lnTo>
                <a:lnTo>
                  <a:pt x="186" y="221"/>
                </a:lnTo>
                <a:lnTo>
                  <a:pt x="120" y="0"/>
                </a:lnTo>
                <a:lnTo>
                  <a:pt x="120" y="0"/>
                </a:lnTo>
                <a:close/>
              </a:path>
            </a:pathLst>
          </a:custGeom>
          <a:solidFill>
            <a:srgbClr val="4A69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7"/>
          <p:cNvSpPr>
            <a:spLocks/>
          </p:cNvSpPr>
          <p:nvPr/>
        </p:nvSpPr>
        <p:spPr bwMode="auto">
          <a:xfrm>
            <a:off x="4302125" y="5000625"/>
            <a:ext cx="258763" cy="203200"/>
          </a:xfrm>
          <a:custGeom>
            <a:avLst/>
            <a:gdLst>
              <a:gd name="T0" fmla="*/ 12 w 163"/>
              <a:gd name="T1" fmla="*/ 0 h 128"/>
              <a:gd name="T2" fmla="*/ 0 w 163"/>
              <a:gd name="T3" fmla="*/ 54 h 128"/>
              <a:gd name="T4" fmla="*/ 89 w 163"/>
              <a:gd name="T5" fmla="*/ 128 h 128"/>
              <a:gd name="T6" fmla="*/ 152 w 163"/>
              <a:gd name="T7" fmla="*/ 124 h 128"/>
              <a:gd name="T8" fmla="*/ 163 w 163"/>
              <a:gd name="T9" fmla="*/ 62 h 128"/>
              <a:gd name="T10" fmla="*/ 105 w 163"/>
              <a:gd name="T11" fmla="*/ 15 h 128"/>
              <a:gd name="T12" fmla="*/ 12 w 163"/>
              <a:gd name="T13" fmla="*/ 0 h 128"/>
              <a:gd name="T14" fmla="*/ 12 w 163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" h="128">
                <a:moveTo>
                  <a:pt x="12" y="0"/>
                </a:moveTo>
                <a:lnTo>
                  <a:pt x="0" y="54"/>
                </a:lnTo>
                <a:lnTo>
                  <a:pt x="89" y="128"/>
                </a:lnTo>
                <a:lnTo>
                  <a:pt x="152" y="124"/>
                </a:lnTo>
                <a:lnTo>
                  <a:pt x="163" y="62"/>
                </a:lnTo>
                <a:lnTo>
                  <a:pt x="105" y="1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58"/>
          <p:cNvSpPr>
            <a:spLocks/>
          </p:cNvSpPr>
          <p:nvPr/>
        </p:nvSpPr>
        <p:spPr bwMode="auto">
          <a:xfrm>
            <a:off x="4819650" y="5302250"/>
            <a:ext cx="198438" cy="136525"/>
          </a:xfrm>
          <a:custGeom>
            <a:avLst/>
            <a:gdLst>
              <a:gd name="T0" fmla="*/ 0 w 125"/>
              <a:gd name="T1" fmla="*/ 35 h 86"/>
              <a:gd name="T2" fmla="*/ 12 w 125"/>
              <a:gd name="T3" fmla="*/ 86 h 86"/>
              <a:gd name="T4" fmla="*/ 78 w 125"/>
              <a:gd name="T5" fmla="*/ 86 h 86"/>
              <a:gd name="T6" fmla="*/ 125 w 125"/>
              <a:gd name="T7" fmla="*/ 55 h 86"/>
              <a:gd name="T8" fmla="*/ 125 w 125"/>
              <a:gd name="T9" fmla="*/ 0 h 86"/>
              <a:gd name="T10" fmla="*/ 51 w 125"/>
              <a:gd name="T11" fmla="*/ 8 h 86"/>
              <a:gd name="T12" fmla="*/ 0 w 125"/>
              <a:gd name="T13" fmla="*/ 35 h 86"/>
              <a:gd name="T14" fmla="*/ 0 w 125"/>
              <a:gd name="T15" fmla="*/ 3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" h="86">
                <a:moveTo>
                  <a:pt x="0" y="35"/>
                </a:moveTo>
                <a:lnTo>
                  <a:pt x="12" y="86"/>
                </a:lnTo>
                <a:lnTo>
                  <a:pt x="78" y="86"/>
                </a:lnTo>
                <a:lnTo>
                  <a:pt x="125" y="55"/>
                </a:lnTo>
                <a:lnTo>
                  <a:pt x="125" y="0"/>
                </a:lnTo>
                <a:lnTo>
                  <a:pt x="51" y="8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59"/>
          <p:cNvSpPr>
            <a:spLocks/>
          </p:cNvSpPr>
          <p:nvPr/>
        </p:nvSpPr>
        <p:spPr bwMode="auto">
          <a:xfrm>
            <a:off x="4216400" y="5111750"/>
            <a:ext cx="504825" cy="635000"/>
          </a:xfrm>
          <a:custGeom>
            <a:avLst/>
            <a:gdLst>
              <a:gd name="T0" fmla="*/ 31 w 318"/>
              <a:gd name="T1" fmla="*/ 4 h 400"/>
              <a:gd name="T2" fmla="*/ 23 w 318"/>
              <a:gd name="T3" fmla="*/ 19 h 400"/>
              <a:gd name="T4" fmla="*/ 8 w 318"/>
              <a:gd name="T5" fmla="*/ 46 h 400"/>
              <a:gd name="T6" fmla="*/ 0 w 318"/>
              <a:gd name="T7" fmla="*/ 74 h 400"/>
              <a:gd name="T8" fmla="*/ 0 w 318"/>
              <a:gd name="T9" fmla="*/ 89 h 400"/>
              <a:gd name="T10" fmla="*/ 8 w 318"/>
              <a:gd name="T11" fmla="*/ 109 h 400"/>
              <a:gd name="T12" fmla="*/ 27 w 318"/>
              <a:gd name="T13" fmla="*/ 132 h 400"/>
              <a:gd name="T14" fmla="*/ 46 w 318"/>
              <a:gd name="T15" fmla="*/ 155 h 400"/>
              <a:gd name="T16" fmla="*/ 66 w 318"/>
              <a:gd name="T17" fmla="*/ 182 h 400"/>
              <a:gd name="T18" fmla="*/ 85 w 318"/>
              <a:gd name="T19" fmla="*/ 206 h 400"/>
              <a:gd name="T20" fmla="*/ 101 w 318"/>
              <a:gd name="T21" fmla="*/ 225 h 400"/>
              <a:gd name="T22" fmla="*/ 112 w 318"/>
              <a:gd name="T23" fmla="*/ 237 h 400"/>
              <a:gd name="T24" fmla="*/ 210 w 318"/>
              <a:gd name="T25" fmla="*/ 377 h 400"/>
              <a:gd name="T26" fmla="*/ 307 w 318"/>
              <a:gd name="T27" fmla="*/ 396 h 400"/>
              <a:gd name="T28" fmla="*/ 311 w 318"/>
              <a:gd name="T29" fmla="*/ 377 h 400"/>
              <a:gd name="T30" fmla="*/ 311 w 318"/>
              <a:gd name="T31" fmla="*/ 357 h 400"/>
              <a:gd name="T32" fmla="*/ 314 w 318"/>
              <a:gd name="T33" fmla="*/ 342 h 400"/>
              <a:gd name="T34" fmla="*/ 314 w 318"/>
              <a:gd name="T35" fmla="*/ 318 h 400"/>
              <a:gd name="T36" fmla="*/ 314 w 318"/>
              <a:gd name="T37" fmla="*/ 299 h 400"/>
              <a:gd name="T38" fmla="*/ 311 w 318"/>
              <a:gd name="T39" fmla="*/ 283 h 400"/>
              <a:gd name="T40" fmla="*/ 307 w 318"/>
              <a:gd name="T41" fmla="*/ 268 h 400"/>
              <a:gd name="T42" fmla="*/ 303 w 318"/>
              <a:gd name="T43" fmla="*/ 252 h 400"/>
              <a:gd name="T44" fmla="*/ 295 w 318"/>
              <a:gd name="T45" fmla="*/ 233 h 400"/>
              <a:gd name="T46" fmla="*/ 291 w 318"/>
              <a:gd name="T47" fmla="*/ 217 h 400"/>
              <a:gd name="T48" fmla="*/ 283 w 318"/>
              <a:gd name="T49" fmla="*/ 202 h 400"/>
              <a:gd name="T50" fmla="*/ 279 w 318"/>
              <a:gd name="T51" fmla="*/ 186 h 400"/>
              <a:gd name="T52" fmla="*/ 276 w 318"/>
              <a:gd name="T53" fmla="*/ 175 h 400"/>
              <a:gd name="T54" fmla="*/ 213 w 318"/>
              <a:gd name="T55" fmla="*/ 74 h 400"/>
              <a:gd name="T56" fmla="*/ 198 w 318"/>
              <a:gd name="T57" fmla="*/ 85 h 400"/>
              <a:gd name="T58" fmla="*/ 186 w 318"/>
              <a:gd name="T59" fmla="*/ 93 h 400"/>
              <a:gd name="T60" fmla="*/ 171 w 318"/>
              <a:gd name="T61" fmla="*/ 101 h 400"/>
              <a:gd name="T62" fmla="*/ 151 w 318"/>
              <a:gd name="T63" fmla="*/ 93 h 400"/>
              <a:gd name="T64" fmla="*/ 128 w 318"/>
              <a:gd name="T65" fmla="*/ 81 h 400"/>
              <a:gd name="T66" fmla="*/ 105 w 318"/>
              <a:gd name="T67" fmla="*/ 66 h 400"/>
              <a:gd name="T68" fmla="*/ 101 w 318"/>
              <a:gd name="T69" fmla="*/ 62 h 400"/>
              <a:gd name="T70" fmla="*/ 35 w 318"/>
              <a:gd name="T71" fmla="*/ 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18" h="400">
                <a:moveTo>
                  <a:pt x="35" y="0"/>
                </a:moveTo>
                <a:lnTo>
                  <a:pt x="31" y="4"/>
                </a:lnTo>
                <a:lnTo>
                  <a:pt x="27" y="12"/>
                </a:lnTo>
                <a:lnTo>
                  <a:pt x="23" y="19"/>
                </a:lnTo>
                <a:lnTo>
                  <a:pt x="15" y="35"/>
                </a:lnTo>
                <a:lnTo>
                  <a:pt x="8" y="46"/>
                </a:lnTo>
                <a:lnTo>
                  <a:pt x="4" y="62"/>
                </a:lnTo>
                <a:lnTo>
                  <a:pt x="0" y="74"/>
                </a:lnTo>
                <a:lnTo>
                  <a:pt x="0" y="85"/>
                </a:lnTo>
                <a:lnTo>
                  <a:pt x="0" y="89"/>
                </a:lnTo>
                <a:lnTo>
                  <a:pt x="4" y="97"/>
                </a:lnTo>
                <a:lnTo>
                  <a:pt x="8" y="109"/>
                </a:lnTo>
                <a:lnTo>
                  <a:pt x="19" y="120"/>
                </a:lnTo>
                <a:lnTo>
                  <a:pt x="27" y="132"/>
                </a:lnTo>
                <a:lnTo>
                  <a:pt x="35" y="144"/>
                </a:lnTo>
                <a:lnTo>
                  <a:pt x="46" y="155"/>
                </a:lnTo>
                <a:lnTo>
                  <a:pt x="58" y="171"/>
                </a:lnTo>
                <a:lnTo>
                  <a:pt x="66" y="182"/>
                </a:lnTo>
                <a:lnTo>
                  <a:pt x="77" y="198"/>
                </a:lnTo>
                <a:lnTo>
                  <a:pt x="85" y="206"/>
                </a:lnTo>
                <a:lnTo>
                  <a:pt x="97" y="217"/>
                </a:lnTo>
                <a:lnTo>
                  <a:pt x="101" y="225"/>
                </a:lnTo>
                <a:lnTo>
                  <a:pt x="109" y="233"/>
                </a:lnTo>
                <a:lnTo>
                  <a:pt x="112" y="237"/>
                </a:lnTo>
                <a:lnTo>
                  <a:pt x="112" y="241"/>
                </a:lnTo>
                <a:lnTo>
                  <a:pt x="210" y="377"/>
                </a:lnTo>
                <a:lnTo>
                  <a:pt x="307" y="400"/>
                </a:lnTo>
                <a:lnTo>
                  <a:pt x="307" y="396"/>
                </a:lnTo>
                <a:lnTo>
                  <a:pt x="311" y="384"/>
                </a:lnTo>
                <a:lnTo>
                  <a:pt x="311" y="377"/>
                </a:lnTo>
                <a:lnTo>
                  <a:pt x="311" y="369"/>
                </a:lnTo>
                <a:lnTo>
                  <a:pt x="311" y="357"/>
                </a:lnTo>
                <a:lnTo>
                  <a:pt x="314" y="349"/>
                </a:lnTo>
                <a:lnTo>
                  <a:pt x="314" y="342"/>
                </a:lnTo>
                <a:lnTo>
                  <a:pt x="314" y="330"/>
                </a:lnTo>
                <a:lnTo>
                  <a:pt x="314" y="318"/>
                </a:lnTo>
                <a:lnTo>
                  <a:pt x="318" y="311"/>
                </a:lnTo>
                <a:lnTo>
                  <a:pt x="314" y="299"/>
                </a:lnTo>
                <a:lnTo>
                  <a:pt x="314" y="291"/>
                </a:lnTo>
                <a:lnTo>
                  <a:pt x="311" y="283"/>
                </a:lnTo>
                <a:lnTo>
                  <a:pt x="311" y="276"/>
                </a:lnTo>
                <a:lnTo>
                  <a:pt x="307" y="268"/>
                </a:lnTo>
                <a:lnTo>
                  <a:pt x="307" y="260"/>
                </a:lnTo>
                <a:lnTo>
                  <a:pt x="303" y="252"/>
                </a:lnTo>
                <a:lnTo>
                  <a:pt x="299" y="245"/>
                </a:lnTo>
                <a:lnTo>
                  <a:pt x="295" y="233"/>
                </a:lnTo>
                <a:lnTo>
                  <a:pt x="291" y="225"/>
                </a:lnTo>
                <a:lnTo>
                  <a:pt x="291" y="217"/>
                </a:lnTo>
                <a:lnTo>
                  <a:pt x="287" y="210"/>
                </a:lnTo>
                <a:lnTo>
                  <a:pt x="283" y="202"/>
                </a:lnTo>
                <a:lnTo>
                  <a:pt x="283" y="194"/>
                </a:lnTo>
                <a:lnTo>
                  <a:pt x="279" y="186"/>
                </a:lnTo>
                <a:lnTo>
                  <a:pt x="279" y="182"/>
                </a:lnTo>
                <a:lnTo>
                  <a:pt x="276" y="175"/>
                </a:lnTo>
                <a:lnTo>
                  <a:pt x="276" y="171"/>
                </a:lnTo>
                <a:lnTo>
                  <a:pt x="213" y="74"/>
                </a:lnTo>
                <a:lnTo>
                  <a:pt x="210" y="78"/>
                </a:lnTo>
                <a:lnTo>
                  <a:pt x="198" y="85"/>
                </a:lnTo>
                <a:lnTo>
                  <a:pt x="194" y="89"/>
                </a:lnTo>
                <a:lnTo>
                  <a:pt x="186" y="93"/>
                </a:lnTo>
                <a:lnTo>
                  <a:pt x="178" y="97"/>
                </a:lnTo>
                <a:lnTo>
                  <a:pt x="171" y="101"/>
                </a:lnTo>
                <a:lnTo>
                  <a:pt x="159" y="97"/>
                </a:lnTo>
                <a:lnTo>
                  <a:pt x="151" y="93"/>
                </a:lnTo>
                <a:lnTo>
                  <a:pt x="136" y="85"/>
                </a:lnTo>
                <a:lnTo>
                  <a:pt x="128" y="81"/>
                </a:lnTo>
                <a:lnTo>
                  <a:pt x="112" y="74"/>
                </a:lnTo>
                <a:lnTo>
                  <a:pt x="105" y="66"/>
                </a:lnTo>
                <a:lnTo>
                  <a:pt x="101" y="62"/>
                </a:lnTo>
                <a:lnTo>
                  <a:pt x="101" y="62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0"/>
          <p:cNvSpPr>
            <a:spLocks/>
          </p:cNvSpPr>
          <p:nvPr/>
        </p:nvSpPr>
        <p:spPr bwMode="auto">
          <a:xfrm>
            <a:off x="4752975" y="5400675"/>
            <a:ext cx="615950" cy="382587"/>
          </a:xfrm>
          <a:custGeom>
            <a:avLst/>
            <a:gdLst>
              <a:gd name="T0" fmla="*/ 15 w 388"/>
              <a:gd name="T1" fmla="*/ 0 h 241"/>
              <a:gd name="T2" fmla="*/ 0 w 388"/>
              <a:gd name="T3" fmla="*/ 121 h 241"/>
              <a:gd name="T4" fmla="*/ 66 w 388"/>
              <a:gd name="T5" fmla="*/ 183 h 241"/>
              <a:gd name="T6" fmla="*/ 237 w 388"/>
              <a:gd name="T7" fmla="*/ 210 h 241"/>
              <a:gd name="T8" fmla="*/ 349 w 388"/>
              <a:gd name="T9" fmla="*/ 241 h 241"/>
              <a:gd name="T10" fmla="*/ 353 w 388"/>
              <a:gd name="T11" fmla="*/ 237 h 241"/>
              <a:gd name="T12" fmla="*/ 369 w 388"/>
              <a:gd name="T13" fmla="*/ 230 h 241"/>
              <a:gd name="T14" fmla="*/ 373 w 388"/>
              <a:gd name="T15" fmla="*/ 222 h 241"/>
              <a:gd name="T16" fmla="*/ 380 w 388"/>
              <a:gd name="T17" fmla="*/ 214 h 241"/>
              <a:gd name="T18" fmla="*/ 384 w 388"/>
              <a:gd name="T19" fmla="*/ 206 h 241"/>
              <a:gd name="T20" fmla="*/ 388 w 388"/>
              <a:gd name="T21" fmla="*/ 199 h 241"/>
              <a:gd name="T22" fmla="*/ 384 w 388"/>
              <a:gd name="T23" fmla="*/ 187 h 241"/>
              <a:gd name="T24" fmla="*/ 377 w 388"/>
              <a:gd name="T25" fmla="*/ 175 h 241"/>
              <a:gd name="T26" fmla="*/ 369 w 388"/>
              <a:gd name="T27" fmla="*/ 164 h 241"/>
              <a:gd name="T28" fmla="*/ 361 w 388"/>
              <a:gd name="T29" fmla="*/ 148 h 241"/>
              <a:gd name="T30" fmla="*/ 349 w 388"/>
              <a:gd name="T31" fmla="*/ 136 h 241"/>
              <a:gd name="T32" fmla="*/ 342 w 388"/>
              <a:gd name="T33" fmla="*/ 129 h 241"/>
              <a:gd name="T34" fmla="*/ 338 w 388"/>
              <a:gd name="T35" fmla="*/ 121 h 241"/>
              <a:gd name="T36" fmla="*/ 334 w 388"/>
              <a:gd name="T37" fmla="*/ 121 h 241"/>
              <a:gd name="T38" fmla="*/ 182 w 388"/>
              <a:gd name="T39" fmla="*/ 0 h 241"/>
              <a:gd name="T40" fmla="*/ 178 w 388"/>
              <a:gd name="T41" fmla="*/ 4 h 241"/>
              <a:gd name="T42" fmla="*/ 171 w 388"/>
              <a:gd name="T43" fmla="*/ 20 h 241"/>
              <a:gd name="T44" fmla="*/ 163 w 388"/>
              <a:gd name="T45" fmla="*/ 28 h 241"/>
              <a:gd name="T46" fmla="*/ 159 w 388"/>
              <a:gd name="T47" fmla="*/ 35 h 241"/>
              <a:gd name="T48" fmla="*/ 155 w 388"/>
              <a:gd name="T49" fmla="*/ 39 h 241"/>
              <a:gd name="T50" fmla="*/ 151 w 388"/>
              <a:gd name="T51" fmla="*/ 47 h 241"/>
              <a:gd name="T52" fmla="*/ 144 w 388"/>
              <a:gd name="T53" fmla="*/ 47 h 241"/>
              <a:gd name="T54" fmla="*/ 136 w 388"/>
              <a:gd name="T55" fmla="*/ 51 h 241"/>
              <a:gd name="T56" fmla="*/ 124 w 388"/>
              <a:gd name="T57" fmla="*/ 51 h 241"/>
              <a:gd name="T58" fmla="*/ 116 w 388"/>
              <a:gd name="T59" fmla="*/ 55 h 241"/>
              <a:gd name="T60" fmla="*/ 105 w 388"/>
              <a:gd name="T61" fmla="*/ 55 h 241"/>
              <a:gd name="T62" fmla="*/ 97 w 388"/>
              <a:gd name="T63" fmla="*/ 59 h 241"/>
              <a:gd name="T64" fmla="*/ 93 w 388"/>
              <a:gd name="T65" fmla="*/ 59 h 241"/>
              <a:gd name="T66" fmla="*/ 89 w 388"/>
              <a:gd name="T67" fmla="*/ 59 h 241"/>
              <a:gd name="T68" fmla="*/ 42 w 388"/>
              <a:gd name="T69" fmla="*/ 35 h 241"/>
              <a:gd name="T70" fmla="*/ 15 w 388"/>
              <a:gd name="T71" fmla="*/ 0 h 241"/>
              <a:gd name="T72" fmla="*/ 15 w 388"/>
              <a:gd name="T73" fmla="*/ 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88" h="241">
                <a:moveTo>
                  <a:pt x="15" y="0"/>
                </a:moveTo>
                <a:lnTo>
                  <a:pt x="0" y="121"/>
                </a:lnTo>
                <a:lnTo>
                  <a:pt x="66" y="183"/>
                </a:lnTo>
                <a:lnTo>
                  <a:pt x="237" y="210"/>
                </a:lnTo>
                <a:lnTo>
                  <a:pt x="349" y="241"/>
                </a:lnTo>
                <a:lnTo>
                  <a:pt x="353" y="237"/>
                </a:lnTo>
                <a:lnTo>
                  <a:pt x="369" y="230"/>
                </a:lnTo>
                <a:lnTo>
                  <a:pt x="373" y="222"/>
                </a:lnTo>
                <a:lnTo>
                  <a:pt x="380" y="214"/>
                </a:lnTo>
                <a:lnTo>
                  <a:pt x="384" y="206"/>
                </a:lnTo>
                <a:lnTo>
                  <a:pt x="388" y="199"/>
                </a:lnTo>
                <a:lnTo>
                  <a:pt x="384" y="187"/>
                </a:lnTo>
                <a:lnTo>
                  <a:pt x="377" y="175"/>
                </a:lnTo>
                <a:lnTo>
                  <a:pt x="369" y="164"/>
                </a:lnTo>
                <a:lnTo>
                  <a:pt x="361" y="148"/>
                </a:lnTo>
                <a:lnTo>
                  <a:pt x="349" y="136"/>
                </a:lnTo>
                <a:lnTo>
                  <a:pt x="342" y="129"/>
                </a:lnTo>
                <a:lnTo>
                  <a:pt x="338" y="121"/>
                </a:lnTo>
                <a:lnTo>
                  <a:pt x="334" y="121"/>
                </a:lnTo>
                <a:lnTo>
                  <a:pt x="182" y="0"/>
                </a:lnTo>
                <a:lnTo>
                  <a:pt x="178" y="4"/>
                </a:lnTo>
                <a:lnTo>
                  <a:pt x="171" y="20"/>
                </a:lnTo>
                <a:lnTo>
                  <a:pt x="163" y="28"/>
                </a:lnTo>
                <a:lnTo>
                  <a:pt x="159" y="35"/>
                </a:lnTo>
                <a:lnTo>
                  <a:pt x="155" y="39"/>
                </a:lnTo>
                <a:lnTo>
                  <a:pt x="151" y="47"/>
                </a:lnTo>
                <a:lnTo>
                  <a:pt x="144" y="47"/>
                </a:lnTo>
                <a:lnTo>
                  <a:pt x="136" y="51"/>
                </a:lnTo>
                <a:lnTo>
                  <a:pt x="124" y="51"/>
                </a:lnTo>
                <a:lnTo>
                  <a:pt x="116" y="55"/>
                </a:lnTo>
                <a:lnTo>
                  <a:pt x="105" y="55"/>
                </a:lnTo>
                <a:lnTo>
                  <a:pt x="97" y="59"/>
                </a:lnTo>
                <a:lnTo>
                  <a:pt x="93" y="59"/>
                </a:lnTo>
                <a:lnTo>
                  <a:pt x="89" y="59"/>
                </a:lnTo>
                <a:lnTo>
                  <a:pt x="42" y="35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61"/>
          <p:cNvSpPr>
            <a:spLocks/>
          </p:cNvSpPr>
          <p:nvPr/>
        </p:nvSpPr>
        <p:spPr bwMode="auto">
          <a:xfrm>
            <a:off x="2624138" y="3311525"/>
            <a:ext cx="265113" cy="684212"/>
          </a:xfrm>
          <a:custGeom>
            <a:avLst/>
            <a:gdLst>
              <a:gd name="T0" fmla="*/ 125 w 167"/>
              <a:gd name="T1" fmla="*/ 0 h 431"/>
              <a:gd name="T2" fmla="*/ 121 w 167"/>
              <a:gd name="T3" fmla="*/ 4 h 431"/>
              <a:gd name="T4" fmla="*/ 117 w 167"/>
              <a:gd name="T5" fmla="*/ 11 h 431"/>
              <a:gd name="T6" fmla="*/ 109 w 167"/>
              <a:gd name="T7" fmla="*/ 15 h 431"/>
              <a:gd name="T8" fmla="*/ 105 w 167"/>
              <a:gd name="T9" fmla="*/ 23 h 431"/>
              <a:gd name="T10" fmla="*/ 101 w 167"/>
              <a:gd name="T11" fmla="*/ 31 h 431"/>
              <a:gd name="T12" fmla="*/ 97 w 167"/>
              <a:gd name="T13" fmla="*/ 42 h 431"/>
              <a:gd name="T14" fmla="*/ 90 w 167"/>
              <a:gd name="T15" fmla="*/ 50 h 431"/>
              <a:gd name="T16" fmla="*/ 86 w 167"/>
              <a:gd name="T17" fmla="*/ 62 h 431"/>
              <a:gd name="T18" fmla="*/ 78 w 167"/>
              <a:gd name="T19" fmla="*/ 70 h 431"/>
              <a:gd name="T20" fmla="*/ 74 w 167"/>
              <a:gd name="T21" fmla="*/ 85 h 431"/>
              <a:gd name="T22" fmla="*/ 66 w 167"/>
              <a:gd name="T23" fmla="*/ 93 h 431"/>
              <a:gd name="T24" fmla="*/ 63 w 167"/>
              <a:gd name="T25" fmla="*/ 108 h 431"/>
              <a:gd name="T26" fmla="*/ 55 w 167"/>
              <a:gd name="T27" fmla="*/ 120 h 431"/>
              <a:gd name="T28" fmla="*/ 51 w 167"/>
              <a:gd name="T29" fmla="*/ 132 h 431"/>
              <a:gd name="T30" fmla="*/ 47 w 167"/>
              <a:gd name="T31" fmla="*/ 147 h 431"/>
              <a:gd name="T32" fmla="*/ 39 w 167"/>
              <a:gd name="T33" fmla="*/ 163 h 431"/>
              <a:gd name="T34" fmla="*/ 31 w 167"/>
              <a:gd name="T35" fmla="*/ 178 h 431"/>
              <a:gd name="T36" fmla="*/ 28 w 167"/>
              <a:gd name="T37" fmla="*/ 194 h 431"/>
              <a:gd name="T38" fmla="*/ 24 w 167"/>
              <a:gd name="T39" fmla="*/ 206 h 431"/>
              <a:gd name="T40" fmla="*/ 20 w 167"/>
              <a:gd name="T41" fmla="*/ 221 h 431"/>
              <a:gd name="T42" fmla="*/ 16 w 167"/>
              <a:gd name="T43" fmla="*/ 233 h 431"/>
              <a:gd name="T44" fmla="*/ 12 w 167"/>
              <a:gd name="T45" fmla="*/ 248 h 431"/>
              <a:gd name="T46" fmla="*/ 8 w 167"/>
              <a:gd name="T47" fmla="*/ 256 h 431"/>
              <a:gd name="T48" fmla="*/ 8 w 167"/>
              <a:gd name="T49" fmla="*/ 268 h 431"/>
              <a:gd name="T50" fmla="*/ 4 w 167"/>
              <a:gd name="T51" fmla="*/ 279 h 431"/>
              <a:gd name="T52" fmla="*/ 4 w 167"/>
              <a:gd name="T53" fmla="*/ 287 h 431"/>
              <a:gd name="T54" fmla="*/ 0 w 167"/>
              <a:gd name="T55" fmla="*/ 299 h 431"/>
              <a:gd name="T56" fmla="*/ 0 w 167"/>
              <a:gd name="T57" fmla="*/ 310 h 431"/>
              <a:gd name="T58" fmla="*/ 0 w 167"/>
              <a:gd name="T59" fmla="*/ 310 h 431"/>
              <a:gd name="T60" fmla="*/ 0 w 167"/>
              <a:gd name="T61" fmla="*/ 318 h 431"/>
              <a:gd name="T62" fmla="*/ 4 w 167"/>
              <a:gd name="T63" fmla="*/ 326 h 431"/>
              <a:gd name="T64" fmla="*/ 8 w 167"/>
              <a:gd name="T65" fmla="*/ 334 h 431"/>
              <a:gd name="T66" fmla="*/ 8 w 167"/>
              <a:gd name="T67" fmla="*/ 341 h 431"/>
              <a:gd name="T68" fmla="*/ 12 w 167"/>
              <a:gd name="T69" fmla="*/ 353 h 431"/>
              <a:gd name="T70" fmla="*/ 16 w 167"/>
              <a:gd name="T71" fmla="*/ 365 h 431"/>
              <a:gd name="T72" fmla="*/ 20 w 167"/>
              <a:gd name="T73" fmla="*/ 376 h 431"/>
              <a:gd name="T74" fmla="*/ 24 w 167"/>
              <a:gd name="T75" fmla="*/ 384 h 431"/>
              <a:gd name="T76" fmla="*/ 28 w 167"/>
              <a:gd name="T77" fmla="*/ 396 h 431"/>
              <a:gd name="T78" fmla="*/ 31 w 167"/>
              <a:gd name="T79" fmla="*/ 404 h 431"/>
              <a:gd name="T80" fmla="*/ 35 w 167"/>
              <a:gd name="T81" fmla="*/ 415 h 431"/>
              <a:gd name="T82" fmla="*/ 35 w 167"/>
              <a:gd name="T83" fmla="*/ 419 h 431"/>
              <a:gd name="T84" fmla="*/ 39 w 167"/>
              <a:gd name="T85" fmla="*/ 427 h 431"/>
              <a:gd name="T86" fmla="*/ 39 w 167"/>
              <a:gd name="T87" fmla="*/ 427 h 431"/>
              <a:gd name="T88" fmla="*/ 43 w 167"/>
              <a:gd name="T89" fmla="*/ 431 h 431"/>
              <a:gd name="T90" fmla="*/ 167 w 167"/>
              <a:gd name="T91" fmla="*/ 392 h 431"/>
              <a:gd name="T92" fmla="*/ 164 w 167"/>
              <a:gd name="T93" fmla="*/ 268 h 431"/>
              <a:gd name="T94" fmla="*/ 152 w 167"/>
              <a:gd name="T95" fmla="*/ 112 h 431"/>
              <a:gd name="T96" fmla="*/ 125 w 167"/>
              <a:gd name="T97" fmla="*/ 0 h 431"/>
              <a:gd name="T98" fmla="*/ 125 w 167"/>
              <a:gd name="T99" fmla="*/ 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7" h="431">
                <a:moveTo>
                  <a:pt x="125" y="0"/>
                </a:moveTo>
                <a:lnTo>
                  <a:pt x="121" y="4"/>
                </a:lnTo>
                <a:lnTo>
                  <a:pt x="117" y="11"/>
                </a:lnTo>
                <a:lnTo>
                  <a:pt x="109" y="15"/>
                </a:lnTo>
                <a:lnTo>
                  <a:pt x="105" y="23"/>
                </a:lnTo>
                <a:lnTo>
                  <a:pt x="101" y="31"/>
                </a:lnTo>
                <a:lnTo>
                  <a:pt x="97" y="42"/>
                </a:lnTo>
                <a:lnTo>
                  <a:pt x="90" y="50"/>
                </a:lnTo>
                <a:lnTo>
                  <a:pt x="86" y="62"/>
                </a:lnTo>
                <a:lnTo>
                  <a:pt x="78" y="70"/>
                </a:lnTo>
                <a:lnTo>
                  <a:pt x="74" y="85"/>
                </a:lnTo>
                <a:lnTo>
                  <a:pt x="66" y="93"/>
                </a:lnTo>
                <a:lnTo>
                  <a:pt x="63" y="108"/>
                </a:lnTo>
                <a:lnTo>
                  <a:pt x="55" y="120"/>
                </a:lnTo>
                <a:lnTo>
                  <a:pt x="51" y="132"/>
                </a:lnTo>
                <a:lnTo>
                  <a:pt x="47" y="147"/>
                </a:lnTo>
                <a:lnTo>
                  <a:pt x="39" y="163"/>
                </a:lnTo>
                <a:lnTo>
                  <a:pt x="31" y="178"/>
                </a:lnTo>
                <a:lnTo>
                  <a:pt x="28" y="194"/>
                </a:lnTo>
                <a:lnTo>
                  <a:pt x="24" y="206"/>
                </a:lnTo>
                <a:lnTo>
                  <a:pt x="20" y="221"/>
                </a:lnTo>
                <a:lnTo>
                  <a:pt x="16" y="233"/>
                </a:lnTo>
                <a:lnTo>
                  <a:pt x="12" y="248"/>
                </a:lnTo>
                <a:lnTo>
                  <a:pt x="8" y="256"/>
                </a:lnTo>
                <a:lnTo>
                  <a:pt x="8" y="268"/>
                </a:lnTo>
                <a:lnTo>
                  <a:pt x="4" y="279"/>
                </a:lnTo>
                <a:lnTo>
                  <a:pt x="4" y="287"/>
                </a:lnTo>
                <a:lnTo>
                  <a:pt x="0" y="299"/>
                </a:lnTo>
                <a:lnTo>
                  <a:pt x="0" y="310"/>
                </a:lnTo>
                <a:lnTo>
                  <a:pt x="0" y="310"/>
                </a:lnTo>
                <a:lnTo>
                  <a:pt x="0" y="318"/>
                </a:lnTo>
                <a:lnTo>
                  <a:pt x="4" y="326"/>
                </a:lnTo>
                <a:lnTo>
                  <a:pt x="8" y="334"/>
                </a:lnTo>
                <a:lnTo>
                  <a:pt x="8" y="341"/>
                </a:lnTo>
                <a:lnTo>
                  <a:pt x="12" y="353"/>
                </a:lnTo>
                <a:lnTo>
                  <a:pt x="16" y="365"/>
                </a:lnTo>
                <a:lnTo>
                  <a:pt x="20" y="376"/>
                </a:lnTo>
                <a:lnTo>
                  <a:pt x="24" y="384"/>
                </a:lnTo>
                <a:lnTo>
                  <a:pt x="28" y="396"/>
                </a:lnTo>
                <a:lnTo>
                  <a:pt x="31" y="404"/>
                </a:lnTo>
                <a:lnTo>
                  <a:pt x="35" y="415"/>
                </a:lnTo>
                <a:lnTo>
                  <a:pt x="35" y="419"/>
                </a:lnTo>
                <a:lnTo>
                  <a:pt x="39" y="427"/>
                </a:lnTo>
                <a:lnTo>
                  <a:pt x="39" y="427"/>
                </a:lnTo>
                <a:lnTo>
                  <a:pt x="43" y="431"/>
                </a:lnTo>
                <a:lnTo>
                  <a:pt x="167" y="392"/>
                </a:lnTo>
                <a:lnTo>
                  <a:pt x="164" y="268"/>
                </a:lnTo>
                <a:lnTo>
                  <a:pt x="152" y="112"/>
                </a:lnTo>
                <a:lnTo>
                  <a:pt x="125" y="0"/>
                </a:lnTo>
                <a:lnTo>
                  <a:pt x="125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62"/>
          <p:cNvSpPr>
            <a:spLocks/>
          </p:cNvSpPr>
          <p:nvPr/>
        </p:nvSpPr>
        <p:spPr bwMode="auto">
          <a:xfrm>
            <a:off x="3094038" y="3736975"/>
            <a:ext cx="246063" cy="307975"/>
          </a:xfrm>
          <a:custGeom>
            <a:avLst/>
            <a:gdLst>
              <a:gd name="T0" fmla="*/ 0 w 155"/>
              <a:gd name="T1" fmla="*/ 27 h 194"/>
              <a:gd name="T2" fmla="*/ 11 w 155"/>
              <a:gd name="T3" fmla="*/ 147 h 194"/>
              <a:gd name="T4" fmla="*/ 93 w 155"/>
              <a:gd name="T5" fmla="*/ 194 h 194"/>
              <a:gd name="T6" fmla="*/ 155 w 155"/>
              <a:gd name="T7" fmla="*/ 151 h 194"/>
              <a:gd name="T8" fmla="*/ 151 w 155"/>
              <a:gd name="T9" fmla="*/ 147 h 194"/>
              <a:gd name="T10" fmla="*/ 147 w 155"/>
              <a:gd name="T11" fmla="*/ 143 h 194"/>
              <a:gd name="T12" fmla="*/ 143 w 155"/>
              <a:gd name="T13" fmla="*/ 136 h 194"/>
              <a:gd name="T14" fmla="*/ 136 w 155"/>
              <a:gd name="T15" fmla="*/ 128 h 194"/>
              <a:gd name="T16" fmla="*/ 128 w 155"/>
              <a:gd name="T17" fmla="*/ 116 h 194"/>
              <a:gd name="T18" fmla="*/ 124 w 155"/>
              <a:gd name="T19" fmla="*/ 105 h 194"/>
              <a:gd name="T20" fmla="*/ 120 w 155"/>
              <a:gd name="T21" fmla="*/ 97 h 194"/>
              <a:gd name="T22" fmla="*/ 120 w 155"/>
              <a:gd name="T23" fmla="*/ 93 h 194"/>
              <a:gd name="T24" fmla="*/ 116 w 155"/>
              <a:gd name="T25" fmla="*/ 85 h 194"/>
              <a:gd name="T26" fmla="*/ 116 w 155"/>
              <a:gd name="T27" fmla="*/ 73 h 194"/>
              <a:gd name="T28" fmla="*/ 116 w 155"/>
              <a:gd name="T29" fmla="*/ 66 h 194"/>
              <a:gd name="T30" fmla="*/ 116 w 155"/>
              <a:gd name="T31" fmla="*/ 58 h 194"/>
              <a:gd name="T32" fmla="*/ 112 w 155"/>
              <a:gd name="T33" fmla="*/ 50 h 194"/>
              <a:gd name="T34" fmla="*/ 112 w 155"/>
              <a:gd name="T35" fmla="*/ 42 h 194"/>
              <a:gd name="T36" fmla="*/ 112 w 155"/>
              <a:gd name="T37" fmla="*/ 35 h 194"/>
              <a:gd name="T38" fmla="*/ 108 w 155"/>
              <a:gd name="T39" fmla="*/ 27 h 194"/>
              <a:gd name="T40" fmla="*/ 108 w 155"/>
              <a:gd name="T41" fmla="*/ 15 h 194"/>
              <a:gd name="T42" fmla="*/ 108 w 155"/>
              <a:gd name="T43" fmla="*/ 11 h 194"/>
              <a:gd name="T44" fmla="*/ 108 w 155"/>
              <a:gd name="T45" fmla="*/ 4 h 194"/>
              <a:gd name="T46" fmla="*/ 108 w 155"/>
              <a:gd name="T47" fmla="*/ 0 h 194"/>
              <a:gd name="T48" fmla="*/ 50 w 155"/>
              <a:gd name="T49" fmla="*/ 4 h 194"/>
              <a:gd name="T50" fmla="*/ 0 w 155"/>
              <a:gd name="T51" fmla="*/ 27 h 194"/>
              <a:gd name="T52" fmla="*/ 0 w 155"/>
              <a:gd name="T53" fmla="*/ 27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5" h="194">
                <a:moveTo>
                  <a:pt x="0" y="27"/>
                </a:moveTo>
                <a:lnTo>
                  <a:pt x="11" y="147"/>
                </a:lnTo>
                <a:lnTo>
                  <a:pt x="93" y="194"/>
                </a:lnTo>
                <a:lnTo>
                  <a:pt x="155" y="151"/>
                </a:lnTo>
                <a:lnTo>
                  <a:pt x="151" y="147"/>
                </a:lnTo>
                <a:lnTo>
                  <a:pt x="147" y="143"/>
                </a:lnTo>
                <a:lnTo>
                  <a:pt x="143" y="136"/>
                </a:lnTo>
                <a:lnTo>
                  <a:pt x="136" y="128"/>
                </a:lnTo>
                <a:lnTo>
                  <a:pt x="128" y="116"/>
                </a:lnTo>
                <a:lnTo>
                  <a:pt x="124" y="105"/>
                </a:lnTo>
                <a:lnTo>
                  <a:pt x="120" y="97"/>
                </a:lnTo>
                <a:lnTo>
                  <a:pt x="120" y="93"/>
                </a:lnTo>
                <a:lnTo>
                  <a:pt x="116" y="85"/>
                </a:lnTo>
                <a:lnTo>
                  <a:pt x="116" y="73"/>
                </a:lnTo>
                <a:lnTo>
                  <a:pt x="116" y="66"/>
                </a:lnTo>
                <a:lnTo>
                  <a:pt x="116" y="58"/>
                </a:lnTo>
                <a:lnTo>
                  <a:pt x="112" y="50"/>
                </a:lnTo>
                <a:lnTo>
                  <a:pt x="112" y="42"/>
                </a:lnTo>
                <a:lnTo>
                  <a:pt x="112" y="35"/>
                </a:lnTo>
                <a:lnTo>
                  <a:pt x="108" y="27"/>
                </a:lnTo>
                <a:lnTo>
                  <a:pt x="108" y="15"/>
                </a:lnTo>
                <a:lnTo>
                  <a:pt x="108" y="11"/>
                </a:lnTo>
                <a:lnTo>
                  <a:pt x="108" y="4"/>
                </a:lnTo>
                <a:lnTo>
                  <a:pt x="108" y="0"/>
                </a:lnTo>
                <a:lnTo>
                  <a:pt x="50" y="4"/>
                </a:lnTo>
                <a:lnTo>
                  <a:pt x="0" y="27"/>
                </a:lnTo>
                <a:lnTo>
                  <a:pt x="0" y="27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63"/>
          <p:cNvSpPr>
            <a:spLocks/>
          </p:cNvSpPr>
          <p:nvPr/>
        </p:nvSpPr>
        <p:spPr bwMode="auto">
          <a:xfrm>
            <a:off x="3044825" y="2941638"/>
            <a:ext cx="1362075" cy="763587"/>
          </a:xfrm>
          <a:custGeom>
            <a:avLst/>
            <a:gdLst>
              <a:gd name="T0" fmla="*/ 31 w 858"/>
              <a:gd name="T1" fmla="*/ 295 h 481"/>
              <a:gd name="T2" fmla="*/ 54 w 858"/>
              <a:gd name="T3" fmla="*/ 89 h 481"/>
              <a:gd name="T4" fmla="*/ 202 w 858"/>
              <a:gd name="T5" fmla="*/ 174 h 481"/>
              <a:gd name="T6" fmla="*/ 213 w 858"/>
              <a:gd name="T7" fmla="*/ 136 h 481"/>
              <a:gd name="T8" fmla="*/ 229 w 858"/>
              <a:gd name="T9" fmla="*/ 139 h 481"/>
              <a:gd name="T10" fmla="*/ 248 w 858"/>
              <a:gd name="T11" fmla="*/ 143 h 481"/>
              <a:gd name="T12" fmla="*/ 264 w 858"/>
              <a:gd name="T13" fmla="*/ 143 h 481"/>
              <a:gd name="T14" fmla="*/ 283 w 858"/>
              <a:gd name="T15" fmla="*/ 143 h 481"/>
              <a:gd name="T16" fmla="*/ 306 w 858"/>
              <a:gd name="T17" fmla="*/ 143 h 481"/>
              <a:gd name="T18" fmla="*/ 322 w 858"/>
              <a:gd name="T19" fmla="*/ 136 h 481"/>
              <a:gd name="T20" fmla="*/ 330 w 858"/>
              <a:gd name="T21" fmla="*/ 112 h 481"/>
              <a:gd name="T22" fmla="*/ 341 w 858"/>
              <a:gd name="T23" fmla="*/ 89 h 481"/>
              <a:gd name="T24" fmla="*/ 349 w 858"/>
              <a:gd name="T25" fmla="*/ 73 h 481"/>
              <a:gd name="T26" fmla="*/ 349 w 858"/>
              <a:gd name="T27" fmla="*/ 69 h 481"/>
              <a:gd name="T28" fmla="*/ 365 w 858"/>
              <a:gd name="T29" fmla="*/ 77 h 481"/>
              <a:gd name="T30" fmla="*/ 384 w 858"/>
              <a:gd name="T31" fmla="*/ 85 h 481"/>
              <a:gd name="T32" fmla="*/ 404 w 858"/>
              <a:gd name="T33" fmla="*/ 89 h 481"/>
              <a:gd name="T34" fmla="*/ 415 w 858"/>
              <a:gd name="T35" fmla="*/ 81 h 481"/>
              <a:gd name="T36" fmla="*/ 423 w 858"/>
              <a:gd name="T37" fmla="*/ 62 h 481"/>
              <a:gd name="T38" fmla="*/ 435 w 858"/>
              <a:gd name="T39" fmla="*/ 46 h 481"/>
              <a:gd name="T40" fmla="*/ 439 w 858"/>
              <a:gd name="T41" fmla="*/ 31 h 481"/>
              <a:gd name="T42" fmla="*/ 446 w 858"/>
              <a:gd name="T43" fmla="*/ 15 h 481"/>
              <a:gd name="T44" fmla="*/ 450 w 858"/>
              <a:gd name="T45" fmla="*/ 3 h 481"/>
              <a:gd name="T46" fmla="*/ 458 w 858"/>
              <a:gd name="T47" fmla="*/ 0 h 481"/>
              <a:gd name="T48" fmla="*/ 474 w 858"/>
              <a:gd name="T49" fmla="*/ 0 h 481"/>
              <a:gd name="T50" fmla="*/ 493 w 858"/>
              <a:gd name="T51" fmla="*/ 0 h 481"/>
              <a:gd name="T52" fmla="*/ 516 w 858"/>
              <a:gd name="T53" fmla="*/ 3 h 481"/>
              <a:gd name="T54" fmla="*/ 540 w 858"/>
              <a:gd name="T55" fmla="*/ 7 h 481"/>
              <a:gd name="T56" fmla="*/ 563 w 858"/>
              <a:gd name="T57" fmla="*/ 11 h 481"/>
              <a:gd name="T58" fmla="*/ 586 w 858"/>
              <a:gd name="T59" fmla="*/ 15 h 481"/>
              <a:gd name="T60" fmla="*/ 606 w 858"/>
              <a:gd name="T61" fmla="*/ 23 h 481"/>
              <a:gd name="T62" fmla="*/ 621 w 858"/>
              <a:gd name="T63" fmla="*/ 31 h 481"/>
              <a:gd name="T64" fmla="*/ 641 w 858"/>
              <a:gd name="T65" fmla="*/ 42 h 481"/>
              <a:gd name="T66" fmla="*/ 656 w 858"/>
              <a:gd name="T67" fmla="*/ 58 h 481"/>
              <a:gd name="T68" fmla="*/ 676 w 858"/>
              <a:gd name="T69" fmla="*/ 69 h 481"/>
              <a:gd name="T70" fmla="*/ 691 w 858"/>
              <a:gd name="T71" fmla="*/ 85 h 481"/>
              <a:gd name="T72" fmla="*/ 703 w 858"/>
              <a:gd name="T73" fmla="*/ 97 h 481"/>
              <a:gd name="T74" fmla="*/ 718 w 858"/>
              <a:gd name="T75" fmla="*/ 108 h 481"/>
              <a:gd name="T76" fmla="*/ 757 w 858"/>
              <a:gd name="T77" fmla="*/ 330 h 481"/>
              <a:gd name="T78" fmla="*/ 648 w 858"/>
              <a:gd name="T79" fmla="*/ 388 h 481"/>
              <a:gd name="T80" fmla="*/ 644 w 858"/>
              <a:gd name="T81" fmla="*/ 93 h 481"/>
              <a:gd name="T82" fmla="*/ 419 w 858"/>
              <a:gd name="T83" fmla="*/ 190 h 481"/>
              <a:gd name="T84" fmla="*/ 81 w 858"/>
              <a:gd name="T85" fmla="*/ 229 h 481"/>
              <a:gd name="T86" fmla="*/ 104 w 858"/>
              <a:gd name="T87" fmla="*/ 470 h 481"/>
              <a:gd name="T88" fmla="*/ 35 w 858"/>
              <a:gd name="T89" fmla="*/ 481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58" h="481">
                <a:moveTo>
                  <a:pt x="35" y="481"/>
                </a:moveTo>
                <a:lnTo>
                  <a:pt x="31" y="295"/>
                </a:lnTo>
                <a:lnTo>
                  <a:pt x="0" y="116"/>
                </a:lnTo>
                <a:lnTo>
                  <a:pt x="54" y="89"/>
                </a:lnTo>
                <a:lnTo>
                  <a:pt x="136" y="186"/>
                </a:lnTo>
                <a:lnTo>
                  <a:pt x="202" y="174"/>
                </a:lnTo>
                <a:lnTo>
                  <a:pt x="213" y="136"/>
                </a:lnTo>
                <a:lnTo>
                  <a:pt x="213" y="136"/>
                </a:lnTo>
                <a:lnTo>
                  <a:pt x="225" y="139"/>
                </a:lnTo>
                <a:lnTo>
                  <a:pt x="229" y="139"/>
                </a:lnTo>
                <a:lnTo>
                  <a:pt x="240" y="139"/>
                </a:lnTo>
                <a:lnTo>
                  <a:pt x="248" y="143"/>
                </a:lnTo>
                <a:lnTo>
                  <a:pt x="256" y="143"/>
                </a:lnTo>
                <a:lnTo>
                  <a:pt x="264" y="143"/>
                </a:lnTo>
                <a:lnTo>
                  <a:pt x="275" y="143"/>
                </a:lnTo>
                <a:lnTo>
                  <a:pt x="283" y="143"/>
                </a:lnTo>
                <a:lnTo>
                  <a:pt x="295" y="143"/>
                </a:lnTo>
                <a:lnTo>
                  <a:pt x="306" y="143"/>
                </a:lnTo>
                <a:lnTo>
                  <a:pt x="318" y="143"/>
                </a:lnTo>
                <a:lnTo>
                  <a:pt x="322" y="136"/>
                </a:lnTo>
                <a:lnTo>
                  <a:pt x="326" y="124"/>
                </a:lnTo>
                <a:lnTo>
                  <a:pt x="330" y="112"/>
                </a:lnTo>
                <a:lnTo>
                  <a:pt x="338" y="101"/>
                </a:lnTo>
                <a:lnTo>
                  <a:pt x="341" y="89"/>
                </a:lnTo>
                <a:lnTo>
                  <a:pt x="345" y="81"/>
                </a:lnTo>
                <a:lnTo>
                  <a:pt x="349" y="73"/>
                </a:lnTo>
                <a:lnTo>
                  <a:pt x="349" y="69"/>
                </a:lnTo>
                <a:lnTo>
                  <a:pt x="349" y="69"/>
                </a:lnTo>
                <a:lnTo>
                  <a:pt x="357" y="73"/>
                </a:lnTo>
                <a:lnTo>
                  <a:pt x="365" y="77"/>
                </a:lnTo>
                <a:lnTo>
                  <a:pt x="373" y="81"/>
                </a:lnTo>
                <a:lnTo>
                  <a:pt x="384" y="85"/>
                </a:lnTo>
                <a:lnTo>
                  <a:pt x="396" y="89"/>
                </a:lnTo>
                <a:lnTo>
                  <a:pt x="404" y="89"/>
                </a:lnTo>
                <a:lnTo>
                  <a:pt x="411" y="89"/>
                </a:lnTo>
                <a:lnTo>
                  <a:pt x="415" y="81"/>
                </a:lnTo>
                <a:lnTo>
                  <a:pt x="423" y="69"/>
                </a:lnTo>
                <a:lnTo>
                  <a:pt x="423" y="62"/>
                </a:lnTo>
                <a:lnTo>
                  <a:pt x="431" y="54"/>
                </a:lnTo>
                <a:lnTo>
                  <a:pt x="435" y="46"/>
                </a:lnTo>
                <a:lnTo>
                  <a:pt x="439" y="38"/>
                </a:lnTo>
                <a:lnTo>
                  <a:pt x="439" y="31"/>
                </a:lnTo>
                <a:lnTo>
                  <a:pt x="442" y="23"/>
                </a:lnTo>
                <a:lnTo>
                  <a:pt x="446" y="15"/>
                </a:lnTo>
                <a:lnTo>
                  <a:pt x="450" y="11"/>
                </a:lnTo>
                <a:lnTo>
                  <a:pt x="450" y="3"/>
                </a:lnTo>
                <a:lnTo>
                  <a:pt x="454" y="0"/>
                </a:lnTo>
                <a:lnTo>
                  <a:pt x="458" y="0"/>
                </a:lnTo>
                <a:lnTo>
                  <a:pt x="462" y="0"/>
                </a:lnTo>
                <a:lnTo>
                  <a:pt x="474" y="0"/>
                </a:lnTo>
                <a:lnTo>
                  <a:pt x="481" y="0"/>
                </a:lnTo>
                <a:lnTo>
                  <a:pt x="493" y="0"/>
                </a:lnTo>
                <a:lnTo>
                  <a:pt x="501" y="3"/>
                </a:lnTo>
                <a:lnTo>
                  <a:pt x="516" y="3"/>
                </a:lnTo>
                <a:lnTo>
                  <a:pt x="528" y="3"/>
                </a:lnTo>
                <a:lnTo>
                  <a:pt x="540" y="7"/>
                </a:lnTo>
                <a:lnTo>
                  <a:pt x="551" y="7"/>
                </a:lnTo>
                <a:lnTo>
                  <a:pt x="563" y="11"/>
                </a:lnTo>
                <a:lnTo>
                  <a:pt x="575" y="11"/>
                </a:lnTo>
                <a:lnTo>
                  <a:pt x="586" y="15"/>
                </a:lnTo>
                <a:lnTo>
                  <a:pt x="598" y="19"/>
                </a:lnTo>
                <a:lnTo>
                  <a:pt x="606" y="23"/>
                </a:lnTo>
                <a:lnTo>
                  <a:pt x="613" y="23"/>
                </a:lnTo>
                <a:lnTo>
                  <a:pt x="621" y="31"/>
                </a:lnTo>
                <a:lnTo>
                  <a:pt x="629" y="35"/>
                </a:lnTo>
                <a:lnTo>
                  <a:pt x="641" y="42"/>
                </a:lnTo>
                <a:lnTo>
                  <a:pt x="648" y="46"/>
                </a:lnTo>
                <a:lnTo>
                  <a:pt x="656" y="58"/>
                </a:lnTo>
                <a:lnTo>
                  <a:pt x="668" y="62"/>
                </a:lnTo>
                <a:lnTo>
                  <a:pt x="676" y="69"/>
                </a:lnTo>
                <a:lnTo>
                  <a:pt x="683" y="77"/>
                </a:lnTo>
                <a:lnTo>
                  <a:pt x="691" y="85"/>
                </a:lnTo>
                <a:lnTo>
                  <a:pt x="699" y="89"/>
                </a:lnTo>
                <a:lnTo>
                  <a:pt x="703" y="97"/>
                </a:lnTo>
                <a:lnTo>
                  <a:pt x="714" y="104"/>
                </a:lnTo>
                <a:lnTo>
                  <a:pt x="718" y="108"/>
                </a:lnTo>
                <a:lnTo>
                  <a:pt x="858" y="283"/>
                </a:lnTo>
                <a:lnTo>
                  <a:pt x="757" y="330"/>
                </a:lnTo>
                <a:lnTo>
                  <a:pt x="683" y="415"/>
                </a:lnTo>
                <a:lnTo>
                  <a:pt x="648" y="388"/>
                </a:lnTo>
                <a:lnTo>
                  <a:pt x="660" y="244"/>
                </a:lnTo>
                <a:lnTo>
                  <a:pt x="644" y="93"/>
                </a:lnTo>
                <a:lnTo>
                  <a:pt x="567" y="124"/>
                </a:lnTo>
                <a:lnTo>
                  <a:pt x="419" y="190"/>
                </a:lnTo>
                <a:lnTo>
                  <a:pt x="295" y="213"/>
                </a:lnTo>
                <a:lnTo>
                  <a:pt x="81" y="229"/>
                </a:lnTo>
                <a:lnTo>
                  <a:pt x="85" y="400"/>
                </a:lnTo>
                <a:lnTo>
                  <a:pt x="104" y="470"/>
                </a:lnTo>
                <a:lnTo>
                  <a:pt x="35" y="481"/>
                </a:lnTo>
                <a:lnTo>
                  <a:pt x="35" y="481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64"/>
          <p:cNvSpPr>
            <a:spLocks/>
          </p:cNvSpPr>
          <p:nvPr/>
        </p:nvSpPr>
        <p:spPr bwMode="auto">
          <a:xfrm>
            <a:off x="4154488" y="3440113"/>
            <a:ext cx="444500" cy="363537"/>
          </a:xfrm>
          <a:custGeom>
            <a:avLst/>
            <a:gdLst>
              <a:gd name="T0" fmla="*/ 0 w 280"/>
              <a:gd name="T1" fmla="*/ 121 h 229"/>
              <a:gd name="T2" fmla="*/ 66 w 280"/>
              <a:gd name="T3" fmla="*/ 47 h 229"/>
              <a:gd name="T4" fmla="*/ 151 w 280"/>
              <a:gd name="T5" fmla="*/ 0 h 229"/>
              <a:gd name="T6" fmla="*/ 151 w 280"/>
              <a:gd name="T7" fmla="*/ 0 h 229"/>
              <a:gd name="T8" fmla="*/ 155 w 280"/>
              <a:gd name="T9" fmla="*/ 0 h 229"/>
              <a:gd name="T10" fmla="*/ 167 w 280"/>
              <a:gd name="T11" fmla="*/ 0 h 229"/>
              <a:gd name="T12" fmla="*/ 179 w 280"/>
              <a:gd name="T13" fmla="*/ 0 h 229"/>
              <a:gd name="T14" fmla="*/ 190 w 280"/>
              <a:gd name="T15" fmla="*/ 0 h 229"/>
              <a:gd name="T16" fmla="*/ 202 w 280"/>
              <a:gd name="T17" fmla="*/ 0 h 229"/>
              <a:gd name="T18" fmla="*/ 210 w 280"/>
              <a:gd name="T19" fmla="*/ 4 h 229"/>
              <a:gd name="T20" fmla="*/ 217 w 280"/>
              <a:gd name="T21" fmla="*/ 4 h 229"/>
              <a:gd name="T22" fmla="*/ 221 w 280"/>
              <a:gd name="T23" fmla="*/ 8 h 229"/>
              <a:gd name="T24" fmla="*/ 233 w 280"/>
              <a:gd name="T25" fmla="*/ 20 h 229"/>
              <a:gd name="T26" fmla="*/ 241 w 280"/>
              <a:gd name="T27" fmla="*/ 27 h 229"/>
              <a:gd name="T28" fmla="*/ 252 w 280"/>
              <a:gd name="T29" fmla="*/ 39 h 229"/>
              <a:gd name="T30" fmla="*/ 260 w 280"/>
              <a:gd name="T31" fmla="*/ 51 h 229"/>
              <a:gd name="T32" fmla="*/ 272 w 280"/>
              <a:gd name="T33" fmla="*/ 62 h 229"/>
              <a:gd name="T34" fmla="*/ 276 w 280"/>
              <a:gd name="T35" fmla="*/ 70 h 229"/>
              <a:gd name="T36" fmla="*/ 280 w 280"/>
              <a:gd name="T37" fmla="*/ 70 h 229"/>
              <a:gd name="T38" fmla="*/ 249 w 280"/>
              <a:gd name="T39" fmla="*/ 144 h 229"/>
              <a:gd name="T40" fmla="*/ 109 w 280"/>
              <a:gd name="T41" fmla="*/ 222 h 229"/>
              <a:gd name="T42" fmla="*/ 39 w 280"/>
              <a:gd name="T43" fmla="*/ 229 h 229"/>
              <a:gd name="T44" fmla="*/ 39 w 280"/>
              <a:gd name="T45" fmla="*/ 191 h 229"/>
              <a:gd name="T46" fmla="*/ 0 w 280"/>
              <a:gd name="T47" fmla="*/ 121 h 229"/>
              <a:gd name="T48" fmla="*/ 0 w 280"/>
              <a:gd name="T49" fmla="*/ 121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0" h="229">
                <a:moveTo>
                  <a:pt x="0" y="121"/>
                </a:moveTo>
                <a:lnTo>
                  <a:pt x="66" y="47"/>
                </a:lnTo>
                <a:lnTo>
                  <a:pt x="151" y="0"/>
                </a:lnTo>
                <a:lnTo>
                  <a:pt x="151" y="0"/>
                </a:lnTo>
                <a:lnTo>
                  <a:pt x="155" y="0"/>
                </a:lnTo>
                <a:lnTo>
                  <a:pt x="167" y="0"/>
                </a:lnTo>
                <a:lnTo>
                  <a:pt x="179" y="0"/>
                </a:lnTo>
                <a:lnTo>
                  <a:pt x="190" y="0"/>
                </a:lnTo>
                <a:lnTo>
                  <a:pt x="202" y="0"/>
                </a:lnTo>
                <a:lnTo>
                  <a:pt x="210" y="4"/>
                </a:lnTo>
                <a:lnTo>
                  <a:pt x="217" y="4"/>
                </a:lnTo>
                <a:lnTo>
                  <a:pt x="221" y="8"/>
                </a:lnTo>
                <a:lnTo>
                  <a:pt x="233" y="20"/>
                </a:lnTo>
                <a:lnTo>
                  <a:pt x="241" y="27"/>
                </a:lnTo>
                <a:lnTo>
                  <a:pt x="252" y="39"/>
                </a:lnTo>
                <a:lnTo>
                  <a:pt x="260" y="51"/>
                </a:lnTo>
                <a:lnTo>
                  <a:pt x="272" y="62"/>
                </a:lnTo>
                <a:lnTo>
                  <a:pt x="276" y="70"/>
                </a:lnTo>
                <a:lnTo>
                  <a:pt x="280" y="70"/>
                </a:lnTo>
                <a:lnTo>
                  <a:pt x="249" y="144"/>
                </a:lnTo>
                <a:lnTo>
                  <a:pt x="109" y="222"/>
                </a:lnTo>
                <a:lnTo>
                  <a:pt x="39" y="229"/>
                </a:lnTo>
                <a:lnTo>
                  <a:pt x="39" y="191"/>
                </a:lnTo>
                <a:lnTo>
                  <a:pt x="0" y="121"/>
                </a:lnTo>
                <a:lnTo>
                  <a:pt x="0" y="121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65"/>
          <p:cNvSpPr>
            <a:spLocks/>
          </p:cNvSpPr>
          <p:nvPr/>
        </p:nvSpPr>
        <p:spPr bwMode="auto">
          <a:xfrm>
            <a:off x="3365500" y="3033713"/>
            <a:ext cx="209550" cy="117475"/>
          </a:xfrm>
          <a:custGeom>
            <a:avLst/>
            <a:gdLst>
              <a:gd name="T0" fmla="*/ 0 w 132"/>
              <a:gd name="T1" fmla="*/ 11 h 74"/>
              <a:gd name="T2" fmla="*/ 11 w 132"/>
              <a:gd name="T3" fmla="*/ 62 h 74"/>
              <a:gd name="T4" fmla="*/ 89 w 132"/>
              <a:gd name="T5" fmla="*/ 74 h 74"/>
              <a:gd name="T6" fmla="*/ 112 w 132"/>
              <a:gd name="T7" fmla="*/ 62 h 74"/>
              <a:gd name="T8" fmla="*/ 132 w 132"/>
              <a:gd name="T9" fmla="*/ 15 h 74"/>
              <a:gd name="T10" fmla="*/ 132 w 132"/>
              <a:gd name="T11" fmla="*/ 0 h 74"/>
              <a:gd name="T12" fmla="*/ 93 w 132"/>
              <a:gd name="T13" fmla="*/ 31 h 74"/>
              <a:gd name="T14" fmla="*/ 35 w 132"/>
              <a:gd name="T15" fmla="*/ 27 h 74"/>
              <a:gd name="T16" fmla="*/ 0 w 132"/>
              <a:gd name="T17" fmla="*/ 11 h 74"/>
              <a:gd name="T18" fmla="*/ 0 w 132"/>
              <a:gd name="T19" fmla="*/ 1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2" h="74">
                <a:moveTo>
                  <a:pt x="0" y="11"/>
                </a:moveTo>
                <a:lnTo>
                  <a:pt x="11" y="62"/>
                </a:lnTo>
                <a:lnTo>
                  <a:pt x="89" y="74"/>
                </a:lnTo>
                <a:lnTo>
                  <a:pt x="112" y="62"/>
                </a:lnTo>
                <a:lnTo>
                  <a:pt x="132" y="15"/>
                </a:lnTo>
                <a:lnTo>
                  <a:pt x="132" y="0"/>
                </a:lnTo>
                <a:lnTo>
                  <a:pt x="93" y="31"/>
                </a:lnTo>
                <a:lnTo>
                  <a:pt x="35" y="27"/>
                </a:lnTo>
                <a:lnTo>
                  <a:pt x="0" y="11"/>
                </a:lnTo>
                <a:lnTo>
                  <a:pt x="0" y="11"/>
                </a:lnTo>
                <a:close/>
              </a:path>
            </a:pathLst>
          </a:custGeom>
          <a:solidFill>
            <a:srgbClr val="F59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66"/>
          <p:cNvSpPr>
            <a:spLocks/>
          </p:cNvSpPr>
          <p:nvPr/>
        </p:nvSpPr>
        <p:spPr bwMode="auto">
          <a:xfrm>
            <a:off x="3038475" y="2274888"/>
            <a:ext cx="517525" cy="931862"/>
          </a:xfrm>
          <a:custGeom>
            <a:avLst/>
            <a:gdLst>
              <a:gd name="T0" fmla="*/ 279 w 326"/>
              <a:gd name="T1" fmla="*/ 0 h 587"/>
              <a:gd name="T2" fmla="*/ 326 w 326"/>
              <a:gd name="T3" fmla="*/ 86 h 587"/>
              <a:gd name="T4" fmla="*/ 318 w 326"/>
              <a:gd name="T5" fmla="*/ 152 h 587"/>
              <a:gd name="T6" fmla="*/ 229 w 326"/>
              <a:gd name="T7" fmla="*/ 183 h 587"/>
              <a:gd name="T8" fmla="*/ 112 w 326"/>
              <a:gd name="T9" fmla="*/ 225 h 587"/>
              <a:gd name="T10" fmla="*/ 105 w 326"/>
              <a:gd name="T11" fmla="*/ 342 h 587"/>
              <a:gd name="T12" fmla="*/ 151 w 326"/>
              <a:gd name="T13" fmla="*/ 439 h 587"/>
              <a:gd name="T14" fmla="*/ 190 w 326"/>
              <a:gd name="T15" fmla="*/ 505 h 587"/>
              <a:gd name="T16" fmla="*/ 198 w 326"/>
              <a:gd name="T17" fmla="*/ 575 h 587"/>
              <a:gd name="T18" fmla="*/ 151 w 326"/>
              <a:gd name="T19" fmla="*/ 587 h 587"/>
              <a:gd name="T20" fmla="*/ 58 w 326"/>
              <a:gd name="T21" fmla="*/ 489 h 587"/>
              <a:gd name="T22" fmla="*/ 7 w 326"/>
              <a:gd name="T23" fmla="*/ 307 h 587"/>
              <a:gd name="T24" fmla="*/ 0 w 326"/>
              <a:gd name="T25" fmla="*/ 136 h 587"/>
              <a:gd name="T26" fmla="*/ 0 w 326"/>
              <a:gd name="T27" fmla="*/ 132 h 587"/>
              <a:gd name="T28" fmla="*/ 4 w 326"/>
              <a:gd name="T29" fmla="*/ 128 h 587"/>
              <a:gd name="T30" fmla="*/ 7 w 326"/>
              <a:gd name="T31" fmla="*/ 120 h 587"/>
              <a:gd name="T32" fmla="*/ 15 w 326"/>
              <a:gd name="T33" fmla="*/ 117 h 587"/>
              <a:gd name="T34" fmla="*/ 23 w 326"/>
              <a:gd name="T35" fmla="*/ 105 h 587"/>
              <a:gd name="T36" fmla="*/ 31 w 326"/>
              <a:gd name="T37" fmla="*/ 97 h 587"/>
              <a:gd name="T38" fmla="*/ 42 w 326"/>
              <a:gd name="T39" fmla="*/ 86 h 587"/>
              <a:gd name="T40" fmla="*/ 54 w 326"/>
              <a:gd name="T41" fmla="*/ 74 h 587"/>
              <a:gd name="T42" fmla="*/ 66 w 326"/>
              <a:gd name="T43" fmla="*/ 62 h 587"/>
              <a:gd name="T44" fmla="*/ 77 w 326"/>
              <a:gd name="T45" fmla="*/ 51 h 587"/>
              <a:gd name="T46" fmla="*/ 85 w 326"/>
              <a:gd name="T47" fmla="*/ 39 h 587"/>
              <a:gd name="T48" fmla="*/ 97 w 326"/>
              <a:gd name="T49" fmla="*/ 31 h 587"/>
              <a:gd name="T50" fmla="*/ 105 w 326"/>
              <a:gd name="T51" fmla="*/ 23 h 587"/>
              <a:gd name="T52" fmla="*/ 112 w 326"/>
              <a:gd name="T53" fmla="*/ 16 h 587"/>
              <a:gd name="T54" fmla="*/ 116 w 326"/>
              <a:gd name="T55" fmla="*/ 12 h 587"/>
              <a:gd name="T56" fmla="*/ 124 w 326"/>
              <a:gd name="T57" fmla="*/ 8 h 587"/>
              <a:gd name="T58" fmla="*/ 124 w 326"/>
              <a:gd name="T59" fmla="*/ 8 h 587"/>
              <a:gd name="T60" fmla="*/ 132 w 326"/>
              <a:gd name="T61" fmla="*/ 4 h 587"/>
              <a:gd name="T62" fmla="*/ 140 w 326"/>
              <a:gd name="T63" fmla="*/ 4 h 587"/>
              <a:gd name="T64" fmla="*/ 151 w 326"/>
              <a:gd name="T65" fmla="*/ 4 h 587"/>
              <a:gd name="T66" fmla="*/ 163 w 326"/>
              <a:gd name="T67" fmla="*/ 4 h 587"/>
              <a:gd name="T68" fmla="*/ 175 w 326"/>
              <a:gd name="T69" fmla="*/ 0 h 587"/>
              <a:gd name="T70" fmla="*/ 186 w 326"/>
              <a:gd name="T71" fmla="*/ 0 h 587"/>
              <a:gd name="T72" fmla="*/ 202 w 326"/>
              <a:gd name="T73" fmla="*/ 0 h 587"/>
              <a:gd name="T74" fmla="*/ 217 w 326"/>
              <a:gd name="T75" fmla="*/ 0 h 587"/>
              <a:gd name="T76" fmla="*/ 229 w 326"/>
              <a:gd name="T77" fmla="*/ 0 h 587"/>
              <a:gd name="T78" fmla="*/ 244 w 326"/>
              <a:gd name="T79" fmla="*/ 0 h 587"/>
              <a:gd name="T80" fmla="*/ 256 w 326"/>
              <a:gd name="T81" fmla="*/ 0 h 587"/>
              <a:gd name="T82" fmla="*/ 264 w 326"/>
              <a:gd name="T83" fmla="*/ 0 h 587"/>
              <a:gd name="T84" fmla="*/ 272 w 326"/>
              <a:gd name="T85" fmla="*/ 0 h 587"/>
              <a:gd name="T86" fmla="*/ 276 w 326"/>
              <a:gd name="T87" fmla="*/ 0 h 587"/>
              <a:gd name="T88" fmla="*/ 279 w 326"/>
              <a:gd name="T89" fmla="*/ 0 h 587"/>
              <a:gd name="T90" fmla="*/ 279 w 326"/>
              <a:gd name="T91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6" h="587">
                <a:moveTo>
                  <a:pt x="279" y="0"/>
                </a:moveTo>
                <a:lnTo>
                  <a:pt x="326" y="86"/>
                </a:lnTo>
                <a:lnTo>
                  <a:pt x="318" y="152"/>
                </a:lnTo>
                <a:lnTo>
                  <a:pt x="229" y="183"/>
                </a:lnTo>
                <a:lnTo>
                  <a:pt x="112" y="225"/>
                </a:lnTo>
                <a:lnTo>
                  <a:pt x="105" y="342"/>
                </a:lnTo>
                <a:lnTo>
                  <a:pt x="151" y="439"/>
                </a:lnTo>
                <a:lnTo>
                  <a:pt x="190" y="505"/>
                </a:lnTo>
                <a:lnTo>
                  <a:pt x="198" y="575"/>
                </a:lnTo>
                <a:lnTo>
                  <a:pt x="151" y="587"/>
                </a:lnTo>
                <a:lnTo>
                  <a:pt x="58" y="489"/>
                </a:lnTo>
                <a:lnTo>
                  <a:pt x="7" y="307"/>
                </a:lnTo>
                <a:lnTo>
                  <a:pt x="0" y="136"/>
                </a:lnTo>
                <a:lnTo>
                  <a:pt x="0" y="132"/>
                </a:lnTo>
                <a:lnTo>
                  <a:pt x="4" y="128"/>
                </a:lnTo>
                <a:lnTo>
                  <a:pt x="7" y="120"/>
                </a:lnTo>
                <a:lnTo>
                  <a:pt x="15" y="117"/>
                </a:lnTo>
                <a:lnTo>
                  <a:pt x="23" y="105"/>
                </a:lnTo>
                <a:lnTo>
                  <a:pt x="31" y="97"/>
                </a:lnTo>
                <a:lnTo>
                  <a:pt x="42" y="86"/>
                </a:lnTo>
                <a:lnTo>
                  <a:pt x="54" y="74"/>
                </a:lnTo>
                <a:lnTo>
                  <a:pt x="66" y="62"/>
                </a:lnTo>
                <a:lnTo>
                  <a:pt x="77" y="51"/>
                </a:lnTo>
                <a:lnTo>
                  <a:pt x="85" y="39"/>
                </a:lnTo>
                <a:lnTo>
                  <a:pt x="97" y="31"/>
                </a:lnTo>
                <a:lnTo>
                  <a:pt x="105" y="23"/>
                </a:lnTo>
                <a:lnTo>
                  <a:pt x="112" y="16"/>
                </a:lnTo>
                <a:lnTo>
                  <a:pt x="116" y="12"/>
                </a:lnTo>
                <a:lnTo>
                  <a:pt x="124" y="8"/>
                </a:lnTo>
                <a:lnTo>
                  <a:pt x="124" y="8"/>
                </a:lnTo>
                <a:lnTo>
                  <a:pt x="132" y="4"/>
                </a:lnTo>
                <a:lnTo>
                  <a:pt x="140" y="4"/>
                </a:lnTo>
                <a:lnTo>
                  <a:pt x="151" y="4"/>
                </a:lnTo>
                <a:lnTo>
                  <a:pt x="163" y="4"/>
                </a:lnTo>
                <a:lnTo>
                  <a:pt x="175" y="0"/>
                </a:lnTo>
                <a:lnTo>
                  <a:pt x="186" y="0"/>
                </a:lnTo>
                <a:lnTo>
                  <a:pt x="202" y="0"/>
                </a:lnTo>
                <a:lnTo>
                  <a:pt x="217" y="0"/>
                </a:lnTo>
                <a:lnTo>
                  <a:pt x="229" y="0"/>
                </a:lnTo>
                <a:lnTo>
                  <a:pt x="244" y="0"/>
                </a:lnTo>
                <a:lnTo>
                  <a:pt x="256" y="0"/>
                </a:lnTo>
                <a:lnTo>
                  <a:pt x="264" y="0"/>
                </a:lnTo>
                <a:lnTo>
                  <a:pt x="272" y="0"/>
                </a:lnTo>
                <a:lnTo>
                  <a:pt x="276" y="0"/>
                </a:lnTo>
                <a:lnTo>
                  <a:pt x="279" y="0"/>
                </a:lnTo>
                <a:lnTo>
                  <a:pt x="279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7"/>
          <p:cNvSpPr>
            <a:spLocks/>
          </p:cNvSpPr>
          <p:nvPr/>
        </p:nvSpPr>
        <p:spPr bwMode="auto">
          <a:xfrm>
            <a:off x="3536950" y="2305050"/>
            <a:ext cx="241300" cy="746125"/>
          </a:xfrm>
          <a:custGeom>
            <a:avLst/>
            <a:gdLst>
              <a:gd name="T0" fmla="*/ 0 w 152"/>
              <a:gd name="T1" fmla="*/ 0 h 470"/>
              <a:gd name="T2" fmla="*/ 35 w 152"/>
              <a:gd name="T3" fmla="*/ 78 h 470"/>
              <a:gd name="T4" fmla="*/ 28 w 152"/>
              <a:gd name="T5" fmla="*/ 133 h 470"/>
              <a:gd name="T6" fmla="*/ 55 w 152"/>
              <a:gd name="T7" fmla="*/ 249 h 470"/>
              <a:gd name="T8" fmla="*/ 51 w 152"/>
              <a:gd name="T9" fmla="*/ 373 h 470"/>
              <a:gd name="T10" fmla="*/ 39 w 152"/>
              <a:gd name="T11" fmla="*/ 447 h 470"/>
              <a:gd name="T12" fmla="*/ 90 w 152"/>
              <a:gd name="T13" fmla="*/ 470 h 470"/>
              <a:gd name="T14" fmla="*/ 140 w 152"/>
              <a:gd name="T15" fmla="*/ 381 h 470"/>
              <a:gd name="T16" fmla="*/ 152 w 152"/>
              <a:gd name="T17" fmla="*/ 303 h 470"/>
              <a:gd name="T18" fmla="*/ 70 w 152"/>
              <a:gd name="T19" fmla="*/ 67 h 470"/>
              <a:gd name="T20" fmla="*/ 0 w 152"/>
              <a:gd name="T21" fmla="*/ 0 h 470"/>
              <a:gd name="T22" fmla="*/ 0 w 152"/>
              <a:gd name="T23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2" h="470">
                <a:moveTo>
                  <a:pt x="0" y="0"/>
                </a:moveTo>
                <a:lnTo>
                  <a:pt x="35" y="78"/>
                </a:lnTo>
                <a:lnTo>
                  <a:pt x="28" y="133"/>
                </a:lnTo>
                <a:lnTo>
                  <a:pt x="55" y="249"/>
                </a:lnTo>
                <a:lnTo>
                  <a:pt x="51" y="373"/>
                </a:lnTo>
                <a:lnTo>
                  <a:pt x="39" y="447"/>
                </a:lnTo>
                <a:lnTo>
                  <a:pt x="90" y="470"/>
                </a:lnTo>
                <a:lnTo>
                  <a:pt x="140" y="381"/>
                </a:lnTo>
                <a:lnTo>
                  <a:pt x="152" y="303"/>
                </a:lnTo>
                <a:lnTo>
                  <a:pt x="70" y="6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8"/>
          <p:cNvSpPr>
            <a:spLocks/>
          </p:cNvSpPr>
          <p:nvPr/>
        </p:nvSpPr>
        <p:spPr bwMode="auto">
          <a:xfrm>
            <a:off x="6756400" y="5167313"/>
            <a:ext cx="641350" cy="1627187"/>
          </a:xfrm>
          <a:custGeom>
            <a:avLst/>
            <a:gdLst>
              <a:gd name="T0" fmla="*/ 331 w 404"/>
              <a:gd name="T1" fmla="*/ 0 h 1025"/>
              <a:gd name="T2" fmla="*/ 109 w 404"/>
              <a:gd name="T3" fmla="*/ 610 h 1025"/>
              <a:gd name="T4" fmla="*/ 0 w 404"/>
              <a:gd name="T5" fmla="*/ 1025 h 1025"/>
              <a:gd name="T6" fmla="*/ 214 w 404"/>
              <a:gd name="T7" fmla="*/ 1025 h 1025"/>
              <a:gd name="T8" fmla="*/ 288 w 404"/>
              <a:gd name="T9" fmla="*/ 548 h 1025"/>
              <a:gd name="T10" fmla="*/ 404 w 404"/>
              <a:gd name="T11" fmla="*/ 46 h 1025"/>
              <a:gd name="T12" fmla="*/ 331 w 404"/>
              <a:gd name="T13" fmla="*/ 0 h 1025"/>
              <a:gd name="T14" fmla="*/ 331 w 404"/>
              <a:gd name="T15" fmla="*/ 0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025">
                <a:moveTo>
                  <a:pt x="331" y="0"/>
                </a:moveTo>
                <a:lnTo>
                  <a:pt x="109" y="610"/>
                </a:lnTo>
                <a:lnTo>
                  <a:pt x="0" y="1025"/>
                </a:lnTo>
                <a:lnTo>
                  <a:pt x="214" y="1025"/>
                </a:lnTo>
                <a:lnTo>
                  <a:pt x="288" y="548"/>
                </a:lnTo>
                <a:lnTo>
                  <a:pt x="404" y="46"/>
                </a:lnTo>
                <a:lnTo>
                  <a:pt x="331" y="0"/>
                </a:lnTo>
                <a:lnTo>
                  <a:pt x="331" y="0"/>
                </a:lnTo>
                <a:close/>
              </a:path>
            </a:pathLst>
          </a:custGeom>
          <a:solidFill>
            <a:srgbClr val="E0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9"/>
          <p:cNvSpPr>
            <a:spLocks/>
          </p:cNvSpPr>
          <p:nvPr/>
        </p:nvSpPr>
        <p:spPr bwMode="auto">
          <a:xfrm>
            <a:off x="7138988" y="5210175"/>
            <a:ext cx="401638" cy="1577975"/>
          </a:xfrm>
          <a:custGeom>
            <a:avLst/>
            <a:gdLst>
              <a:gd name="T0" fmla="*/ 191 w 253"/>
              <a:gd name="T1" fmla="*/ 35 h 994"/>
              <a:gd name="T2" fmla="*/ 253 w 253"/>
              <a:gd name="T3" fmla="*/ 0 h 994"/>
              <a:gd name="T4" fmla="*/ 187 w 253"/>
              <a:gd name="T5" fmla="*/ 287 h 994"/>
              <a:gd name="T6" fmla="*/ 132 w 253"/>
              <a:gd name="T7" fmla="*/ 994 h 994"/>
              <a:gd name="T8" fmla="*/ 0 w 253"/>
              <a:gd name="T9" fmla="*/ 994 h 994"/>
              <a:gd name="T10" fmla="*/ 62 w 253"/>
              <a:gd name="T11" fmla="*/ 567 h 994"/>
              <a:gd name="T12" fmla="*/ 132 w 253"/>
              <a:gd name="T13" fmla="*/ 253 h 994"/>
              <a:gd name="T14" fmla="*/ 191 w 253"/>
              <a:gd name="T15" fmla="*/ 35 h 994"/>
              <a:gd name="T16" fmla="*/ 191 w 253"/>
              <a:gd name="T17" fmla="*/ 35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3" h="994">
                <a:moveTo>
                  <a:pt x="191" y="35"/>
                </a:moveTo>
                <a:lnTo>
                  <a:pt x="253" y="0"/>
                </a:lnTo>
                <a:lnTo>
                  <a:pt x="187" y="287"/>
                </a:lnTo>
                <a:lnTo>
                  <a:pt x="132" y="994"/>
                </a:lnTo>
                <a:lnTo>
                  <a:pt x="0" y="994"/>
                </a:lnTo>
                <a:lnTo>
                  <a:pt x="62" y="567"/>
                </a:lnTo>
                <a:lnTo>
                  <a:pt x="132" y="253"/>
                </a:lnTo>
                <a:lnTo>
                  <a:pt x="191" y="35"/>
                </a:lnTo>
                <a:lnTo>
                  <a:pt x="191" y="35"/>
                </a:lnTo>
                <a:close/>
              </a:path>
            </a:pathLst>
          </a:custGeom>
          <a:solidFill>
            <a:srgbClr val="C769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0"/>
          <p:cNvSpPr>
            <a:spLocks/>
          </p:cNvSpPr>
          <p:nvPr/>
        </p:nvSpPr>
        <p:spPr bwMode="auto">
          <a:xfrm>
            <a:off x="7404100" y="5203825"/>
            <a:ext cx="247650" cy="1584325"/>
          </a:xfrm>
          <a:custGeom>
            <a:avLst/>
            <a:gdLst>
              <a:gd name="T0" fmla="*/ 113 w 156"/>
              <a:gd name="T1" fmla="*/ 0 h 998"/>
              <a:gd name="T2" fmla="*/ 31 w 156"/>
              <a:gd name="T3" fmla="*/ 439 h 998"/>
              <a:gd name="T4" fmla="*/ 0 w 156"/>
              <a:gd name="T5" fmla="*/ 998 h 998"/>
              <a:gd name="T6" fmla="*/ 144 w 156"/>
              <a:gd name="T7" fmla="*/ 995 h 998"/>
              <a:gd name="T8" fmla="*/ 136 w 156"/>
              <a:gd name="T9" fmla="*/ 268 h 998"/>
              <a:gd name="T10" fmla="*/ 156 w 156"/>
              <a:gd name="T11" fmla="*/ 43 h 998"/>
              <a:gd name="T12" fmla="*/ 113 w 156"/>
              <a:gd name="T13" fmla="*/ 0 h 998"/>
              <a:gd name="T14" fmla="*/ 113 w 156"/>
              <a:gd name="T15" fmla="*/ 0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998">
                <a:moveTo>
                  <a:pt x="113" y="0"/>
                </a:moveTo>
                <a:lnTo>
                  <a:pt x="31" y="439"/>
                </a:lnTo>
                <a:lnTo>
                  <a:pt x="0" y="998"/>
                </a:lnTo>
                <a:lnTo>
                  <a:pt x="144" y="995"/>
                </a:lnTo>
                <a:lnTo>
                  <a:pt x="136" y="268"/>
                </a:lnTo>
                <a:lnTo>
                  <a:pt x="156" y="43"/>
                </a:lnTo>
                <a:lnTo>
                  <a:pt x="113" y="0"/>
                </a:lnTo>
                <a:lnTo>
                  <a:pt x="113" y="0"/>
                </a:lnTo>
                <a:close/>
              </a:path>
            </a:pathLst>
          </a:custGeom>
          <a:solidFill>
            <a:srgbClr val="E0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1"/>
          <p:cNvSpPr>
            <a:spLocks/>
          </p:cNvSpPr>
          <p:nvPr/>
        </p:nvSpPr>
        <p:spPr bwMode="auto">
          <a:xfrm>
            <a:off x="7658100" y="5191125"/>
            <a:ext cx="252413" cy="1585912"/>
          </a:xfrm>
          <a:custGeom>
            <a:avLst/>
            <a:gdLst>
              <a:gd name="T0" fmla="*/ 19 w 159"/>
              <a:gd name="T1" fmla="*/ 47 h 999"/>
              <a:gd name="T2" fmla="*/ 77 w 159"/>
              <a:gd name="T3" fmla="*/ 0 h 999"/>
              <a:gd name="T4" fmla="*/ 101 w 159"/>
              <a:gd name="T5" fmla="*/ 560 h 999"/>
              <a:gd name="T6" fmla="*/ 159 w 159"/>
              <a:gd name="T7" fmla="*/ 999 h 999"/>
              <a:gd name="T8" fmla="*/ 4 w 159"/>
              <a:gd name="T9" fmla="*/ 999 h 999"/>
              <a:gd name="T10" fmla="*/ 7 w 159"/>
              <a:gd name="T11" fmla="*/ 428 h 999"/>
              <a:gd name="T12" fmla="*/ 0 w 159"/>
              <a:gd name="T13" fmla="*/ 171 h 999"/>
              <a:gd name="T14" fmla="*/ 19 w 159"/>
              <a:gd name="T15" fmla="*/ 47 h 999"/>
              <a:gd name="T16" fmla="*/ 19 w 159"/>
              <a:gd name="T17" fmla="*/ 47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" h="999">
                <a:moveTo>
                  <a:pt x="19" y="47"/>
                </a:moveTo>
                <a:lnTo>
                  <a:pt x="77" y="0"/>
                </a:lnTo>
                <a:lnTo>
                  <a:pt x="101" y="560"/>
                </a:lnTo>
                <a:lnTo>
                  <a:pt x="159" y="999"/>
                </a:lnTo>
                <a:lnTo>
                  <a:pt x="4" y="999"/>
                </a:lnTo>
                <a:lnTo>
                  <a:pt x="7" y="428"/>
                </a:lnTo>
                <a:lnTo>
                  <a:pt x="0" y="171"/>
                </a:lnTo>
                <a:lnTo>
                  <a:pt x="19" y="47"/>
                </a:lnTo>
                <a:lnTo>
                  <a:pt x="19" y="47"/>
                </a:lnTo>
                <a:close/>
              </a:path>
            </a:pathLst>
          </a:custGeom>
          <a:solidFill>
            <a:srgbClr val="C769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2"/>
          <p:cNvSpPr>
            <a:spLocks/>
          </p:cNvSpPr>
          <p:nvPr/>
        </p:nvSpPr>
        <p:spPr bwMode="auto">
          <a:xfrm>
            <a:off x="7812088" y="5191125"/>
            <a:ext cx="357188" cy="1579562"/>
          </a:xfrm>
          <a:custGeom>
            <a:avLst/>
            <a:gdLst>
              <a:gd name="T0" fmla="*/ 0 w 225"/>
              <a:gd name="T1" fmla="*/ 0 h 995"/>
              <a:gd name="T2" fmla="*/ 23 w 225"/>
              <a:gd name="T3" fmla="*/ 362 h 995"/>
              <a:gd name="T4" fmla="*/ 85 w 225"/>
              <a:gd name="T5" fmla="*/ 995 h 995"/>
              <a:gd name="T6" fmla="*/ 225 w 225"/>
              <a:gd name="T7" fmla="*/ 995 h 995"/>
              <a:gd name="T8" fmla="*/ 151 w 225"/>
              <a:gd name="T9" fmla="*/ 467 h 995"/>
              <a:gd name="T10" fmla="*/ 74 w 225"/>
              <a:gd name="T11" fmla="*/ 35 h 995"/>
              <a:gd name="T12" fmla="*/ 0 w 225"/>
              <a:gd name="T13" fmla="*/ 0 h 995"/>
              <a:gd name="T14" fmla="*/ 0 w 225"/>
              <a:gd name="T15" fmla="*/ 0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5" h="995">
                <a:moveTo>
                  <a:pt x="0" y="0"/>
                </a:moveTo>
                <a:lnTo>
                  <a:pt x="23" y="362"/>
                </a:lnTo>
                <a:lnTo>
                  <a:pt x="85" y="995"/>
                </a:lnTo>
                <a:lnTo>
                  <a:pt x="225" y="995"/>
                </a:lnTo>
                <a:lnTo>
                  <a:pt x="151" y="467"/>
                </a:lnTo>
                <a:lnTo>
                  <a:pt x="74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73"/>
          <p:cNvSpPr>
            <a:spLocks/>
          </p:cNvSpPr>
          <p:nvPr/>
        </p:nvSpPr>
        <p:spPr bwMode="auto">
          <a:xfrm>
            <a:off x="7959725" y="5130800"/>
            <a:ext cx="579438" cy="1633537"/>
          </a:xfrm>
          <a:custGeom>
            <a:avLst/>
            <a:gdLst>
              <a:gd name="T0" fmla="*/ 0 w 365"/>
              <a:gd name="T1" fmla="*/ 62 h 1029"/>
              <a:gd name="T2" fmla="*/ 51 w 365"/>
              <a:gd name="T3" fmla="*/ 0 h 1029"/>
              <a:gd name="T4" fmla="*/ 190 w 365"/>
              <a:gd name="T5" fmla="*/ 532 h 1029"/>
              <a:gd name="T6" fmla="*/ 365 w 365"/>
              <a:gd name="T7" fmla="*/ 1029 h 1029"/>
              <a:gd name="T8" fmla="*/ 155 w 365"/>
              <a:gd name="T9" fmla="*/ 1029 h 1029"/>
              <a:gd name="T10" fmla="*/ 101 w 365"/>
              <a:gd name="T11" fmla="*/ 602 h 1029"/>
              <a:gd name="T12" fmla="*/ 39 w 365"/>
              <a:gd name="T13" fmla="*/ 260 h 1029"/>
              <a:gd name="T14" fmla="*/ 0 w 365"/>
              <a:gd name="T15" fmla="*/ 62 h 1029"/>
              <a:gd name="T16" fmla="*/ 0 w 365"/>
              <a:gd name="T17" fmla="*/ 62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5" h="1029">
                <a:moveTo>
                  <a:pt x="0" y="62"/>
                </a:moveTo>
                <a:lnTo>
                  <a:pt x="51" y="0"/>
                </a:lnTo>
                <a:lnTo>
                  <a:pt x="190" y="532"/>
                </a:lnTo>
                <a:lnTo>
                  <a:pt x="365" y="1029"/>
                </a:lnTo>
                <a:lnTo>
                  <a:pt x="155" y="1029"/>
                </a:lnTo>
                <a:lnTo>
                  <a:pt x="101" y="602"/>
                </a:lnTo>
                <a:lnTo>
                  <a:pt x="39" y="260"/>
                </a:lnTo>
                <a:lnTo>
                  <a:pt x="0" y="62"/>
                </a:lnTo>
                <a:lnTo>
                  <a:pt x="0" y="62"/>
                </a:lnTo>
                <a:close/>
              </a:path>
            </a:pathLst>
          </a:custGeom>
          <a:solidFill>
            <a:srgbClr val="C769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74"/>
          <p:cNvSpPr>
            <a:spLocks/>
          </p:cNvSpPr>
          <p:nvPr/>
        </p:nvSpPr>
        <p:spPr bwMode="auto">
          <a:xfrm>
            <a:off x="8077200" y="5124450"/>
            <a:ext cx="801688" cy="1633537"/>
          </a:xfrm>
          <a:custGeom>
            <a:avLst/>
            <a:gdLst>
              <a:gd name="T0" fmla="*/ 0 w 505"/>
              <a:gd name="T1" fmla="*/ 0 h 1029"/>
              <a:gd name="T2" fmla="*/ 93 w 505"/>
              <a:gd name="T3" fmla="*/ 50 h 1029"/>
              <a:gd name="T4" fmla="*/ 295 w 505"/>
              <a:gd name="T5" fmla="*/ 629 h 1029"/>
              <a:gd name="T6" fmla="*/ 505 w 505"/>
              <a:gd name="T7" fmla="*/ 1029 h 1029"/>
              <a:gd name="T8" fmla="*/ 322 w 505"/>
              <a:gd name="T9" fmla="*/ 1021 h 1029"/>
              <a:gd name="T10" fmla="*/ 171 w 505"/>
              <a:gd name="T11" fmla="*/ 629 h 1029"/>
              <a:gd name="T12" fmla="*/ 81 w 505"/>
              <a:gd name="T13" fmla="*/ 330 h 1029"/>
              <a:gd name="T14" fmla="*/ 0 w 505"/>
              <a:gd name="T15" fmla="*/ 0 h 1029"/>
              <a:gd name="T16" fmla="*/ 0 w 505"/>
              <a:gd name="T17" fmla="*/ 0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5" h="1029">
                <a:moveTo>
                  <a:pt x="0" y="0"/>
                </a:moveTo>
                <a:lnTo>
                  <a:pt x="93" y="50"/>
                </a:lnTo>
                <a:lnTo>
                  <a:pt x="295" y="629"/>
                </a:lnTo>
                <a:lnTo>
                  <a:pt x="505" y="1029"/>
                </a:lnTo>
                <a:lnTo>
                  <a:pt x="322" y="1021"/>
                </a:lnTo>
                <a:lnTo>
                  <a:pt x="171" y="629"/>
                </a:lnTo>
                <a:lnTo>
                  <a:pt x="81" y="33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5"/>
          <p:cNvSpPr>
            <a:spLocks/>
          </p:cNvSpPr>
          <p:nvPr/>
        </p:nvSpPr>
        <p:spPr bwMode="auto">
          <a:xfrm>
            <a:off x="8256588" y="5086350"/>
            <a:ext cx="763588" cy="1677987"/>
          </a:xfrm>
          <a:custGeom>
            <a:avLst/>
            <a:gdLst>
              <a:gd name="T0" fmla="*/ 0 w 481"/>
              <a:gd name="T1" fmla="*/ 59 h 1057"/>
              <a:gd name="T2" fmla="*/ 35 w 481"/>
              <a:gd name="T3" fmla="*/ 0 h 1057"/>
              <a:gd name="T4" fmla="*/ 256 w 481"/>
              <a:gd name="T5" fmla="*/ 443 h 1057"/>
              <a:gd name="T6" fmla="*/ 481 w 481"/>
              <a:gd name="T7" fmla="*/ 812 h 1057"/>
              <a:gd name="T8" fmla="*/ 481 w 481"/>
              <a:gd name="T9" fmla="*/ 1057 h 1057"/>
              <a:gd name="T10" fmla="*/ 415 w 481"/>
              <a:gd name="T11" fmla="*/ 1053 h 1057"/>
              <a:gd name="T12" fmla="*/ 283 w 481"/>
              <a:gd name="T13" fmla="*/ 773 h 1057"/>
              <a:gd name="T14" fmla="*/ 101 w 481"/>
              <a:gd name="T15" fmla="*/ 365 h 1057"/>
              <a:gd name="T16" fmla="*/ 0 w 481"/>
              <a:gd name="T17" fmla="*/ 59 h 1057"/>
              <a:gd name="T18" fmla="*/ 0 w 481"/>
              <a:gd name="T19" fmla="*/ 59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1" h="1057">
                <a:moveTo>
                  <a:pt x="0" y="59"/>
                </a:moveTo>
                <a:lnTo>
                  <a:pt x="35" y="0"/>
                </a:lnTo>
                <a:lnTo>
                  <a:pt x="256" y="443"/>
                </a:lnTo>
                <a:lnTo>
                  <a:pt x="481" y="812"/>
                </a:lnTo>
                <a:lnTo>
                  <a:pt x="481" y="1057"/>
                </a:lnTo>
                <a:lnTo>
                  <a:pt x="415" y="1053"/>
                </a:lnTo>
                <a:lnTo>
                  <a:pt x="283" y="773"/>
                </a:lnTo>
                <a:lnTo>
                  <a:pt x="101" y="365"/>
                </a:lnTo>
                <a:lnTo>
                  <a:pt x="0" y="59"/>
                </a:lnTo>
                <a:lnTo>
                  <a:pt x="0" y="59"/>
                </a:lnTo>
                <a:close/>
              </a:path>
            </a:pathLst>
          </a:custGeom>
          <a:solidFill>
            <a:srgbClr val="C769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6"/>
          <p:cNvSpPr>
            <a:spLocks/>
          </p:cNvSpPr>
          <p:nvPr/>
        </p:nvSpPr>
        <p:spPr bwMode="auto">
          <a:xfrm>
            <a:off x="7348538" y="4975225"/>
            <a:ext cx="908050" cy="260350"/>
          </a:xfrm>
          <a:custGeom>
            <a:avLst/>
            <a:gdLst>
              <a:gd name="T0" fmla="*/ 0 w 572"/>
              <a:gd name="T1" fmla="*/ 121 h 164"/>
              <a:gd name="T2" fmla="*/ 55 w 572"/>
              <a:gd name="T3" fmla="*/ 164 h 164"/>
              <a:gd name="T4" fmla="*/ 136 w 572"/>
              <a:gd name="T5" fmla="*/ 129 h 164"/>
              <a:gd name="T6" fmla="*/ 195 w 572"/>
              <a:gd name="T7" fmla="*/ 156 h 164"/>
              <a:gd name="T8" fmla="*/ 292 w 572"/>
              <a:gd name="T9" fmla="*/ 109 h 164"/>
              <a:gd name="T10" fmla="*/ 366 w 572"/>
              <a:gd name="T11" fmla="*/ 136 h 164"/>
              <a:gd name="T12" fmla="*/ 451 w 572"/>
              <a:gd name="T13" fmla="*/ 70 h 164"/>
              <a:gd name="T14" fmla="*/ 540 w 572"/>
              <a:gd name="T15" fmla="*/ 101 h 164"/>
              <a:gd name="T16" fmla="*/ 572 w 572"/>
              <a:gd name="T17" fmla="*/ 47 h 164"/>
              <a:gd name="T18" fmla="*/ 490 w 572"/>
              <a:gd name="T19" fmla="*/ 8 h 164"/>
              <a:gd name="T20" fmla="*/ 412 w 572"/>
              <a:gd name="T21" fmla="*/ 35 h 164"/>
              <a:gd name="T22" fmla="*/ 331 w 572"/>
              <a:gd name="T23" fmla="*/ 0 h 164"/>
              <a:gd name="T24" fmla="*/ 245 w 572"/>
              <a:gd name="T25" fmla="*/ 55 h 164"/>
              <a:gd name="T26" fmla="*/ 156 w 572"/>
              <a:gd name="T27" fmla="*/ 16 h 164"/>
              <a:gd name="T28" fmla="*/ 98 w 572"/>
              <a:gd name="T29" fmla="*/ 66 h 164"/>
              <a:gd name="T30" fmla="*/ 55 w 572"/>
              <a:gd name="T31" fmla="*/ 55 h 164"/>
              <a:gd name="T32" fmla="*/ 0 w 572"/>
              <a:gd name="T33" fmla="*/ 121 h 164"/>
              <a:gd name="T34" fmla="*/ 0 w 572"/>
              <a:gd name="T35" fmla="*/ 121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72" h="164">
                <a:moveTo>
                  <a:pt x="0" y="121"/>
                </a:moveTo>
                <a:lnTo>
                  <a:pt x="55" y="164"/>
                </a:lnTo>
                <a:lnTo>
                  <a:pt x="136" y="129"/>
                </a:lnTo>
                <a:lnTo>
                  <a:pt x="195" y="156"/>
                </a:lnTo>
                <a:lnTo>
                  <a:pt x="292" y="109"/>
                </a:lnTo>
                <a:lnTo>
                  <a:pt x="366" y="136"/>
                </a:lnTo>
                <a:lnTo>
                  <a:pt x="451" y="70"/>
                </a:lnTo>
                <a:lnTo>
                  <a:pt x="540" y="101"/>
                </a:lnTo>
                <a:lnTo>
                  <a:pt x="572" y="47"/>
                </a:lnTo>
                <a:lnTo>
                  <a:pt x="490" y="8"/>
                </a:lnTo>
                <a:lnTo>
                  <a:pt x="412" y="35"/>
                </a:lnTo>
                <a:lnTo>
                  <a:pt x="331" y="0"/>
                </a:lnTo>
                <a:lnTo>
                  <a:pt x="245" y="55"/>
                </a:lnTo>
                <a:lnTo>
                  <a:pt x="156" y="16"/>
                </a:lnTo>
                <a:lnTo>
                  <a:pt x="98" y="66"/>
                </a:lnTo>
                <a:lnTo>
                  <a:pt x="55" y="55"/>
                </a:lnTo>
                <a:lnTo>
                  <a:pt x="0" y="121"/>
                </a:lnTo>
                <a:lnTo>
                  <a:pt x="0" y="121"/>
                </a:lnTo>
                <a:close/>
              </a:path>
            </a:pathLst>
          </a:custGeom>
          <a:solidFill>
            <a:srgbClr val="C769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7"/>
          <p:cNvSpPr>
            <a:spLocks/>
          </p:cNvSpPr>
          <p:nvPr/>
        </p:nvSpPr>
        <p:spPr bwMode="auto">
          <a:xfrm>
            <a:off x="2482850" y="3076575"/>
            <a:ext cx="363538" cy="1085850"/>
          </a:xfrm>
          <a:custGeom>
            <a:avLst/>
            <a:gdLst>
              <a:gd name="T0" fmla="*/ 214 w 229"/>
              <a:gd name="T1" fmla="*/ 0 h 684"/>
              <a:gd name="T2" fmla="*/ 210 w 229"/>
              <a:gd name="T3" fmla="*/ 0 h 684"/>
              <a:gd name="T4" fmla="*/ 202 w 229"/>
              <a:gd name="T5" fmla="*/ 4 h 684"/>
              <a:gd name="T6" fmla="*/ 194 w 229"/>
              <a:gd name="T7" fmla="*/ 8 h 684"/>
              <a:gd name="T8" fmla="*/ 183 w 229"/>
              <a:gd name="T9" fmla="*/ 12 h 684"/>
              <a:gd name="T10" fmla="*/ 167 w 229"/>
              <a:gd name="T11" fmla="*/ 16 h 684"/>
              <a:gd name="T12" fmla="*/ 152 w 229"/>
              <a:gd name="T13" fmla="*/ 23 h 684"/>
              <a:gd name="T14" fmla="*/ 132 w 229"/>
              <a:gd name="T15" fmla="*/ 35 h 684"/>
              <a:gd name="T16" fmla="*/ 117 w 229"/>
              <a:gd name="T17" fmla="*/ 43 h 684"/>
              <a:gd name="T18" fmla="*/ 97 w 229"/>
              <a:gd name="T19" fmla="*/ 51 h 684"/>
              <a:gd name="T20" fmla="*/ 78 w 229"/>
              <a:gd name="T21" fmla="*/ 58 h 684"/>
              <a:gd name="T22" fmla="*/ 58 w 229"/>
              <a:gd name="T23" fmla="*/ 66 h 684"/>
              <a:gd name="T24" fmla="*/ 47 w 229"/>
              <a:gd name="T25" fmla="*/ 74 h 684"/>
              <a:gd name="T26" fmla="*/ 31 w 229"/>
              <a:gd name="T27" fmla="*/ 82 h 684"/>
              <a:gd name="T28" fmla="*/ 19 w 229"/>
              <a:gd name="T29" fmla="*/ 89 h 684"/>
              <a:gd name="T30" fmla="*/ 12 w 229"/>
              <a:gd name="T31" fmla="*/ 97 h 684"/>
              <a:gd name="T32" fmla="*/ 8 w 229"/>
              <a:gd name="T33" fmla="*/ 105 h 684"/>
              <a:gd name="T34" fmla="*/ 8 w 229"/>
              <a:gd name="T35" fmla="*/ 109 h 684"/>
              <a:gd name="T36" fmla="*/ 4 w 229"/>
              <a:gd name="T37" fmla="*/ 120 h 684"/>
              <a:gd name="T38" fmla="*/ 0 w 229"/>
              <a:gd name="T39" fmla="*/ 128 h 684"/>
              <a:gd name="T40" fmla="*/ 0 w 229"/>
              <a:gd name="T41" fmla="*/ 144 h 684"/>
              <a:gd name="T42" fmla="*/ 0 w 229"/>
              <a:gd name="T43" fmla="*/ 159 h 684"/>
              <a:gd name="T44" fmla="*/ 0 w 229"/>
              <a:gd name="T45" fmla="*/ 179 h 684"/>
              <a:gd name="T46" fmla="*/ 0 w 229"/>
              <a:gd name="T47" fmla="*/ 194 h 684"/>
              <a:gd name="T48" fmla="*/ 0 w 229"/>
              <a:gd name="T49" fmla="*/ 214 h 684"/>
              <a:gd name="T50" fmla="*/ 0 w 229"/>
              <a:gd name="T51" fmla="*/ 229 h 684"/>
              <a:gd name="T52" fmla="*/ 0 w 229"/>
              <a:gd name="T53" fmla="*/ 249 h 684"/>
              <a:gd name="T54" fmla="*/ 0 w 229"/>
              <a:gd name="T55" fmla="*/ 260 h 684"/>
              <a:gd name="T56" fmla="*/ 0 w 229"/>
              <a:gd name="T57" fmla="*/ 276 h 684"/>
              <a:gd name="T58" fmla="*/ 0 w 229"/>
              <a:gd name="T59" fmla="*/ 287 h 684"/>
              <a:gd name="T60" fmla="*/ 0 w 229"/>
              <a:gd name="T61" fmla="*/ 299 h 684"/>
              <a:gd name="T62" fmla="*/ 0 w 229"/>
              <a:gd name="T63" fmla="*/ 303 h 684"/>
              <a:gd name="T64" fmla="*/ 0 w 229"/>
              <a:gd name="T65" fmla="*/ 307 h 684"/>
              <a:gd name="T66" fmla="*/ 16 w 229"/>
              <a:gd name="T67" fmla="*/ 684 h 684"/>
              <a:gd name="T68" fmla="*/ 109 w 229"/>
              <a:gd name="T69" fmla="*/ 602 h 684"/>
              <a:gd name="T70" fmla="*/ 58 w 229"/>
              <a:gd name="T71" fmla="*/ 501 h 684"/>
              <a:gd name="T72" fmla="*/ 74 w 229"/>
              <a:gd name="T73" fmla="*/ 369 h 684"/>
              <a:gd name="T74" fmla="*/ 144 w 229"/>
              <a:gd name="T75" fmla="*/ 186 h 684"/>
              <a:gd name="T76" fmla="*/ 229 w 229"/>
              <a:gd name="T77" fmla="*/ 117 h 684"/>
              <a:gd name="T78" fmla="*/ 214 w 229"/>
              <a:gd name="T79" fmla="*/ 0 h 684"/>
              <a:gd name="T80" fmla="*/ 214 w 229"/>
              <a:gd name="T81" fmla="*/ 0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9" h="684">
                <a:moveTo>
                  <a:pt x="214" y="0"/>
                </a:moveTo>
                <a:lnTo>
                  <a:pt x="210" y="0"/>
                </a:lnTo>
                <a:lnTo>
                  <a:pt x="202" y="4"/>
                </a:lnTo>
                <a:lnTo>
                  <a:pt x="194" y="8"/>
                </a:lnTo>
                <a:lnTo>
                  <a:pt x="183" y="12"/>
                </a:lnTo>
                <a:lnTo>
                  <a:pt x="167" y="16"/>
                </a:lnTo>
                <a:lnTo>
                  <a:pt x="152" y="23"/>
                </a:lnTo>
                <a:lnTo>
                  <a:pt x="132" y="35"/>
                </a:lnTo>
                <a:lnTo>
                  <a:pt x="117" y="43"/>
                </a:lnTo>
                <a:lnTo>
                  <a:pt x="97" y="51"/>
                </a:lnTo>
                <a:lnTo>
                  <a:pt x="78" y="58"/>
                </a:lnTo>
                <a:lnTo>
                  <a:pt x="58" y="66"/>
                </a:lnTo>
                <a:lnTo>
                  <a:pt x="47" y="74"/>
                </a:lnTo>
                <a:lnTo>
                  <a:pt x="31" y="82"/>
                </a:lnTo>
                <a:lnTo>
                  <a:pt x="19" y="89"/>
                </a:lnTo>
                <a:lnTo>
                  <a:pt x="12" y="97"/>
                </a:lnTo>
                <a:lnTo>
                  <a:pt x="8" y="105"/>
                </a:lnTo>
                <a:lnTo>
                  <a:pt x="8" y="109"/>
                </a:lnTo>
                <a:lnTo>
                  <a:pt x="4" y="120"/>
                </a:lnTo>
                <a:lnTo>
                  <a:pt x="0" y="128"/>
                </a:lnTo>
                <a:lnTo>
                  <a:pt x="0" y="144"/>
                </a:lnTo>
                <a:lnTo>
                  <a:pt x="0" y="159"/>
                </a:lnTo>
                <a:lnTo>
                  <a:pt x="0" y="179"/>
                </a:lnTo>
                <a:lnTo>
                  <a:pt x="0" y="194"/>
                </a:lnTo>
                <a:lnTo>
                  <a:pt x="0" y="214"/>
                </a:lnTo>
                <a:lnTo>
                  <a:pt x="0" y="229"/>
                </a:lnTo>
                <a:lnTo>
                  <a:pt x="0" y="249"/>
                </a:lnTo>
                <a:lnTo>
                  <a:pt x="0" y="260"/>
                </a:lnTo>
                <a:lnTo>
                  <a:pt x="0" y="276"/>
                </a:lnTo>
                <a:lnTo>
                  <a:pt x="0" y="287"/>
                </a:lnTo>
                <a:lnTo>
                  <a:pt x="0" y="299"/>
                </a:lnTo>
                <a:lnTo>
                  <a:pt x="0" y="303"/>
                </a:lnTo>
                <a:lnTo>
                  <a:pt x="0" y="307"/>
                </a:lnTo>
                <a:lnTo>
                  <a:pt x="16" y="684"/>
                </a:lnTo>
                <a:lnTo>
                  <a:pt x="109" y="602"/>
                </a:lnTo>
                <a:lnTo>
                  <a:pt x="58" y="501"/>
                </a:lnTo>
                <a:lnTo>
                  <a:pt x="74" y="369"/>
                </a:lnTo>
                <a:lnTo>
                  <a:pt x="144" y="186"/>
                </a:lnTo>
                <a:lnTo>
                  <a:pt x="229" y="117"/>
                </a:lnTo>
                <a:lnTo>
                  <a:pt x="214" y="0"/>
                </a:lnTo>
                <a:lnTo>
                  <a:pt x="214" y="0"/>
                </a:lnTo>
                <a:close/>
              </a:path>
            </a:pathLst>
          </a:custGeom>
          <a:solidFill>
            <a:srgbClr val="A6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8"/>
          <p:cNvSpPr>
            <a:spLocks/>
          </p:cNvSpPr>
          <p:nvPr/>
        </p:nvSpPr>
        <p:spPr bwMode="auto">
          <a:xfrm>
            <a:off x="2508250" y="3995738"/>
            <a:ext cx="442913" cy="1646237"/>
          </a:xfrm>
          <a:custGeom>
            <a:avLst/>
            <a:gdLst>
              <a:gd name="T0" fmla="*/ 0 w 279"/>
              <a:gd name="T1" fmla="*/ 147 h 1037"/>
              <a:gd name="T2" fmla="*/ 89 w 279"/>
              <a:gd name="T3" fmla="*/ 58 h 1037"/>
              <a:gd name="T4" fmla="*/ 151 w 279"/>
              <a:gd name="T5" fmla="*/ 19 h 1037"/>
              <a:gd name="T6" fmla="*/ 244 w 279"/>
              <a:gd name="T7" fmla="*/ 0 h 1037"/>
              <a:gd name="T8" fmla="*/ 252 w 279"/>
              <a:gd name="T9" fmla="*/ 373 h 1037"/>
              <a:gd name="T10" fmla="*/ 279 w 279"/>
              <a:gd name="T11" fmla="*/ 1037 h 1037"/>
              <a:gd name="T12" fmla="*/ 128 w 279"/>
              <a:gd name="T13" fmla="*/ 1014 h 1037"/>
              <a:gd name="T14" fmla="*/ 27 w 279"/>
              <a:gd name="T15" fmla="*/ 885 h 1037"/>
              <a:gd name="T16" fmla="*/ 0 w 279"/>
              <a:gd name="T17" fmla="*/ 147 h 1037"/>
              <a:gd name="T18" fmla="*/ 0 w 279"/>
              <a:gd name="T19" fmla="*/ 147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9" h="1037">
                <a:moveTo>
                  <a:pt x="0" y="147"/>
                </a:moveTo>
                <a:lnTo>
                  <a:pt x="89" y="58"/>
                </a:lnTo>
                <a:lnTo>
                  <a:pt x="151" y="19"/>
                </a:lnTo>
                <a:lnTo>
                  <a:pt x="244" y="0"/>
                </a:lnTo>
                <a:lnTo>
                  <a:pt x="252" y="373"/>
                </a:lnTo>
                <a:lnTo>
                  <a:pt x="279" y="1037"/>
                </a:lnTo>
                <a:lnTo>
                  <a:pt x="128" y="1014"/>
                </a:lnTo>
                <a:lnTo>
                  <a:pt x="27" y="885"/>
                </a:lnTo>
                <a:lnTo>
                  <a:pt x="0" y="147"/>
                </a:lnTo>
                <a:lnTo>
                  <a:pt x="0" y="147"/>
                </a:lnTo>
                <a:close/>
              </a:path>
            </a:pathLst>
          </a:custGeom>
          <a:solidFill>
            <a:srgbClr val="BF4A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9"/>
          <p:cNvSpPr>
            <a:spLocks/>
          </p:cNvSpPr>
          <p:nvPr/>
        </p:nvSpPr>
        <p:spPr bwMode="auto">
          <a:xfrm>
            <a:off x="3124200" y="4044950"/>
            <a:ext cx="585788" cy="1597025"/>
          </a:xfrm>
          <a:custGeom>
            <a:avLst/>
            <a:gdLst>
              <a:gd name="T0" fmla="*/ 0 w 369"/>
              <a:gd name="T1" fmla="*/ 0 h 1006"/>
              <a:gd name="T2" fmla="*/ 27 w 369"/>
              <a:gd name="T3" fmla="*/ 369 h 1006"/>
              <a:gd name="T4" fmla="*/ 43 w 369"/>
              <a:gd name="T5" fmla="*/ 983 h 1006"/>
              <a:gd name="T6" fmla="*/ 187 w 369"/>
              <a:gd name="T7" fmla="*/ 1006 h 1006"/>
              <a:gd name="T8" fmla="*/ 260 w 369"/>
              <a:gd name="T9" fmla="*/ 1006 h 1006"/>
              <a:gd name="T10" fmla="*/ 350 w 369"/>
              <a:gd name="T11" fmla="*/ 579 h 1006"/>
              <a:gd name="T12" fmla="*/ 369 w 369"/>
              <a:gd name="T13" fmla="*/ 245 h 1006"/>
              <a:gd name="T14" fmla="*/ 256 w 369"/>
              <a:gd name="T15" fmla="*/ 93 h 1006"/>
              <a:gd name="T16" fmla="*/ 117 w 369"/>
              <a:gd name="T17" fmla="*/ 35 h 1006"/>
              <a:gd name="T18" fmla="*/ 0 w 369"/>
              <a:gd name="T19" fmla="*/ 0 h 1006"/>
              <a:gd name="T20" fmla="*/ 0 w 369"/>
              <a:gd name="T21" fmla="*/ 0 h 1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1006">
                <a:moveTo>
                  <a:pt x="0" y="0"/>
                </a:moveTo>
                <a:lnTo>
                  <a:pt x="27" y="369"/>
                </a:lnTo>
                <a:lnTo>
                  <a:pt x="43" y="983"/>
                </a:lnTo>
                <a:lnTo>
                  <a:pt x="187" y="1006"/>
                </a:lnTo>
                <a:lnTo>
                  <a:pt x="260" y="1006"/>
                </a:lnTo>
                <a:lnTo>
                  <a:pt x="350" y="579"/>
                </a:lnTo>
                <a:lnTo>
                  <a:pt x="369" y="245"/>
                </a:lnTo>
                <a:lnTo>
                  <a:pt x="256" y="93"/>
                </a:lnTo>
                <a:lnTo>
                  <a:pt x="117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A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80"/>
          <p:cNvSpPr>
            <a:spLocks/>
          </p:cNvSpPr>
          <p:nvPr/>
        </p:nvSpPr>
        <p:spPr bwMode="auto">
          <a:xfrm>
            <a:off x="4406900" y="3600450"/>
            <a:ext cx="925513" cy="1757362"/>
          </a:xfrm>
          <a:custGeom>
            <a:avLst/>
            <a:gdLst>
              <a:gd name="T0" fmla="*/ 136 w 583"/>
              <a:gd name="T1" fmla="*/ 24 h 1107"/>
              <a:gd name="T2" fmla="*/ 86 w 583"/>
              <a:gd name="T3" fmla="*/ 70 h 1107"/>
              <a:gd name="T4" fmla="*/ 0 w 583"/>
              <a:gd name="T5" fmla="*/ 109 h 1107"/>
              <a:gd name="T6" fmla="*/ 163 w 583"/>
              <a:gd name="T7" fmla="*/ 109 h 1107"/>
              <a:gd name="T8" fmla="*/ 334 w 583"/>
              <a:gd name="T9" fmla="*/ 152 h 1107"/>
              <a:gd name="T10" fmla="*/ 400 w 583"/>
              <a:gd name="T11" fmla="*/ 241 h 1107"/>
              <a:gd name="T12" fmla="*/ 362 w 583"/>
              <a:gd name="T13" fmla="*/ 424 h 1107"/>
              <a:gd name="T14" fmla="*/ 334 w 583"/>
              <a:gd name="T15" fmla="*/ 505 h 1107"/>
              <a:gd name="T16" fmla="*/ 381 w 583"/>
              <a:gd name="T17" fmla="*/ 696 h 1107"/>
              <a:gd name="T18" fmla="*/ 424 w 583"/>
              <a:gd name="T19" fmla="*/ 983 h 1107"/>
              <a:gd name="T20" fmla="*/ 424 w 583"/>
              <a:gd name="T21" fmla="*/ 1107 h 1107"/>
              <a:gd name="T22" fmla="*/ 505 w 583"/>
              <a:gd name="T23" fmla="*/ 1041 h 1107"/>
              <a:gd name="T24" fmla="*/ 525 w 583"/>
              <a:gd name="T25" fmla="*/ 866 h 1107"/>
              <a:gd name="T26" fmla="*/ 583 w 583"/>
              <a:gd name="T27" fmla="*/ 424 h 1107"/>
              <a:gd name="T28" fmla="*/ 536 w 583"/>
              <a:gd name="T29" fmla="*/ 136 h 1107"/>
              <a:gd name="T30" fmla="*/ 443 w 583"/>
              <a:gd name="T31" fmla="*/ 35 h 1107"/>
              <a:gd name="T32" fmla="*/ 226 w 583"/>
              <a:gd name="T33" fmla="*/ 0 h 1107"/>
              <a:gd name="T34" fmla="*/ 136 w 583"/>
              <a:gd name="T35" fmla="*/ 24 h 1107"/>
              <a:gd name="T36" fmla="*/ 136 w 583"/>
              <a:gd name="T37" fmla="*/ 24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3" h="1107">
                <a:moveTo>
                  <a:pt x="136" y="24"/>
                </a:moveTo>
                <a:lnTo>
                  <a:pt x="86" y="70"/>
                </a:lnTo>
                <a:lnTo>
                  <a:pt x="0" y="109"/>
                </a:lnTo>
                <a:lnTo>
                  <a:pt x="163" y="109"/>
                </a:lnTo>
                <a:lnTo>
                  <a:pt x="334" y="152"/>
                </a:lnTo>
                <a:lnTo>
                  <a:pt x="400" y="241"/>
                </a:lnTo>
                <a:lnTo>
                  <a:pt x="362" y="424"/>
                </a:lnTo>
                <a:lnTo>
                  <a:pt x="334" y="505"/>
                </a:lnTo>
                <a:lnTo>
                  <a:pt x="381" y="696"/>
                </a:lnTo>
                <a:lnTo>
                  <a:pt x="424" y="983"/>
                </a:lnTo>
                <a:lnTo>
                  <a:pt x="424" y="1107"/>
                </a:lnTo>
                <a:lnTo>
                  <a:pt x="505" y="1041"/>
                </a:lnTo>
                <a:lnTo>
                  <a:pt x="525" y="866"/>
                </a:lnTo>
                <a:lnTo>
                  <a:pt x="583" y="424"/>
                </a:lnTo>
                <a:lnTo>
                  <a:pt x="536" y="136"/>
                </a:lnTo>
                <a:lnTo>
                  <a:pt x="443" y="35"/>
                </a:lnTo>
                <a:lnTo>
                  <a:pt x="226" y="0"/>
                </a:lnTo>
                <a:lnTo>
                  <a:pt x="136" y="24"/>
                </a:lnTo>
                <a:lnTo>
                  <a:pt x="136" y="24"/>
                </a:lnTo>
                <a:close/>
              </a:path>
            </a:pathLst>
          </a:custGeom>
          <a:solidFill>
            <a:srgbClr val="BF4A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81"/>
          <p:cNvSpPr>
            <a:spLocks/>
          </p:cNvSpPr>
          <p:nvPr/>
        </p:nvSpPr>
        <p:spPr bwMode="auto">
          <a:xfrm>
            <a:off x="3741738" y="4532313"/>
            <a:ext cx="541338" cy="295275"/>
          </a:xfrm>
          <a:custGeom>
            <a:avLst/>
            <a:gdLst>
              <a:gd name="T0" fmla="*/ 3 w 341"/>
              <a:gd name="T1" fmla="*/ 11 h 186"/>
              <a:gd name="T2" fmla="*/ 151 w 341"/>
              <a:gd name="T3" fmla="*/ 35 h 186"/>
              <a:gd name="T4" fmla="*/ 341 w 341"/>
              <a:gd name="T5" fmla="*/ 0 h 186"/>
              <a:gd name="T6" fmla="*/ 322 w 341"/>
              <a:gd name="T7" fmla="*/ 167 h 186"/>
              <a:gd name="T8" fmla="*/ 205 w 341"/>
              <a:gd name="T9" fmla="*/ 182 h 186"/>
              <a:gd name="T10" fmla="*/ 0 w 341"/>
              <a:gd name="T11" fmla="*/ 186 h 186"/>
              <a:gd name="T12" fmla="*/ 3 w 341"/>
              <a:gd name="T13" fmla="*/ 11 h 186"/>
              <a:gd name="T14" fmla="*/ 3 w 341"/>
              <a:gd name="T15" fmla="*/ 11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1" h="186">
                <a:moveTo>
                  <a:pt x="3" y="11"/>
                </a:moveTo>
                <a:lnTo>
                  <a:pt x="151" y="35"/>
                </a:lnTo>
                <a:lnTo>
                  <a:pt x="341" y="0"/>
                </a:lnTo>
                <a:lnTo>
                  <a:pt x="322" y="167"/>
                </a:lnTo>
                <a:lnTo>
                  <a:pt x="205" y="182"/>
                </a:lnTo>
                <a:lnTo>
                  <a:pt x="0" y="186"/>
                </a:lnTo>
                <a:lnTo>
                  <a:pt x="3" y="11"/>
                </a:lnTo>
                <a:lnTo>
                  <a:pt x="3" y="11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82"/>
          <p:cNvSpPr>
            <a:spLocks/>
          </p:cNvSpPr>
          <p:nvPr/>
        </p:nvSpPr>
        <p:spPr bwMode="auto">
          <a:xfrm>
            <a:off x="3592513" y="4859338"/>
            <a:ext cx="728663" cy="782637"/>
          </a:xfrm>
          <a:custGeom>
            <a:avLst/>
            <a:gdLst>
              <a:gd name="T0" fmla="*/ 94 w 459"/>
              <a:gd name="T1" fmla="*/ 27 h 493"/>
              <a:gd name="T2" fmla="*/ 296 w 459"/>
              <a:gd name="T3" fmla="*/ 19 h 493"/>
              <a:gd name="T4" fmla="*/ 408 w 459"/>
              <a:gd name="T5" fmla="*/ 0 h 493"/>
              <a:gd name="T6" fmla="*/ 397 w 459"/>
              <a:gd name="T7" fmla="*/ 132 h 493"/>
              <a:gd name="T8" fmla="*/ 350 w 459"/>
              <a:gd name="T9" fmla="*/ 248 h 493"/>
              <a:gd name="T10" fmla="*/ 459 w 459"/>
              <a:gd name="T11" fmla="*/ 435 h 493"/>
              <a:gd name="T12" fmla="*/ 307 w 459"/>
              <a:gd name="T13" fmla="*/ 493 h 493"/>
              <a:gd name="T14" fmla="*/ 0 w 459"/>
              <a:gd name="T15" fmla="*/ 477 h 493"/>
              <a:gd name="T16" fmla="*/ 55 w 459"/>
              <a:gd name="T17" fmla="*/ 248 h 493"/>
              <a:gd name="T18" fmla="*/ 94 w 459"/>
              <a:gd name="T19" fmla="*/ 27 h 493"/>
              <a:gd name="T20" fmla="*/ 94 w 459"/>
              <a:gd name="T21" fmla="*/ 2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9" h="493">
                <a:moveTo>
                  <a:pt x="94" y="27"/>
                </a:moveTo>
                <a:lnTo>
                  <a:pt x="296" y="19"/>
                </a:lnTo>
                <a:lnTo>
                  <a:pt x="408" y="0"/>
                </a:lnTo>
                <a:lnTo>
                  <a:pt x="397" y="132"/>
                </a:lnTo>
                <a:lnTo>
                  <a:pt x="350" y="248"/>
                </a:lnTo>
                <a:lnTo>
                  <a:pt x="459" y="435"/>
                </a:lnTo>
                <a:lnTo>
                  <a:pt x="307" y="493"/>
                </a:lnTo>
                <a:lnTo>
                  <a:pt x="0" y="477"/>
                </a:lnTo>
                <a:lnTo>
                  <a:pt x="55" y="248"/>
                </a:lnTo>
                <a:lnTo>
                  <a:pt x="94" y="27"/>
                </a:lnTo>
                <a:lnTo>
                  <a:pt x="94" y="27"/>
                </a:lnTo>
                <a:close/>
              </a:path>
            </a:pathLst>
          </a:custGeom>
          <a:solidFill>
            <a:srgbClr val="8C19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83"/>
          <p:cNvSpPr>
            <a:spLocks/>
          </p:cNvSpPr>
          <p:nvPr/>
        </p:nvSpPr>
        <p:spPr bwMode="auto">
          <a:xfrm>
            <a:off x="4592638" y="5068888"/>
            <a:ext cx="134938" cy="331787"/>
          </a:xfrm>
          <a:custGeom>
            <a:avLst/>
            <a:gdLst>
              <a:gd name="T0" fmla="*/ 27 w 85"/>
              <a:gd name="T1" fmla="*/ 0 h 209"/>
              <a:gd name="T2" fmla="*/ 0 w 85"/>
              <a:gd name="T3" fmla="*/ 85 h 209"/>
              <a:gd name="T4" fmla="*/ 70 w 85"/>
              <a:gd name="T5" fmla="*/ 209 h 209"/>
              <a:gd name="T6" fmla="*/ 85 w 85"/>
              <a:gd name="T7" fmla="*/ 128 h 209"/>
              <a:gd name="T8" fmla="*/ 27 w 85"/>
              <a:gd name="T9" fmla="*/ 0 h 209"/>
              <a:gd name="T10" fmla="*/ 27 w 85"/>
              <a:gd name="T11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209">
                <a:moveTo>
                  <a:pt x="27" y="0"/>
                </a:moveTo>
                <a:lnTo>
                  <a:pt x="0" y="85"/>
                </a:lnTo>
                <a:lnTo>
                  <a:pt x="70" y="209"/>
                </a:lnTo>
                <a:lnTo>
                  <a:pt x="85" y="128"/>
                </a:lnTo>
                <a:lnTo>
                  <a:pt x="27" y="0"/>
                </a:lnTo>
                <a:lnTo>
                  <a:pt x="27" y="0"/>
                </a:lnTo>
                <a:close/>
              </a:path>
            </a:pathLst>
          </a:custGeom>
          <a:solidFill>
            <a:srgbClr val="8C19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84"/>
          <p:cNvSpPr>
            <a:spLocks/>
          </p:cNvSpPr>
          <p:nvPr/>
        </p:nvSpPr>
        <p:spPr bwMode="auto">
          <a:xfrm>
            <a:off x="6997700" y="3390900"/>
            <a:ext cx="1158875" cy="1098550"/>
          </a:xfrm>
          <a:custGeom>
            <a:avLst/>
            <a:gdLst>
              <a:gd name="T0" fmla="*/ 0 w 730"/>
              <a:gd name="T1" fmla="*/ 97 h 692"/>
              <a:gd name="T2" fmla="*/ 0 w 730"/>
              <a:gd name="T3" fmla="*/ 350 h 692"/>
              <a:gd name="T4" fmla="*/ 82 w 730"/>
              <a:gd name="T5" fmla="*/ 692 h 692"/>
              <a:gd name="T6" fmla="*/ 361 w 730"/>
              <a:gd name="T7" fmla="*/ 692 h 692"/>
              <a:gd name="T8" fmla="*/ 723 w 730"/>
              <a:gd name="T9" fmla="*/ 532 h 692"/>
              <a:gd name="T10" fmla="*/ 730 w 730"/>
              <a:gd name="T11" fmla="*/ 326 h 692"/>
              <a:gd name="T12" fmla="*/ 692 w 730"/>
              <a:gd name="T13" fmla="*/ 12 h 692"/>
              <a:gd name="T14" fmla="*/ 478 w 730"/>
              <a:gd name="T15" fmla="*/ 20 h 692"/>
              <a:gd name="T16" fmla="*/ 198 w 730"/>
              <a:gd name="T17" fmla="*/ 0 h 692"/>
              <a:gd name="T18" fmla="*/ 0 w 730"/>
              <a:gd name="T19" fmla="*/ 97 h 692"/>
              <a:gd name="T20" fmla="*/ 0 w 730"/>
              <a:gd name="T21" fmla="*/ 97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0" h="692">
                <a:moveTo>
                  <a:pt x="0" y="97"/>
                </a:moveTo>
                <a:lnTo>
                  <a:pt x="0" y="350"/>
                </a:lnTo>
                <a:lnTo>
                  <a:pt x="82" y="692"/>
                </a:lnTo>
                <a:lnTo>
                  <a:pt x="361" y="692"/>
                </a:lnTo>
                <a:lnTo>
                  <a:pt x="723" y="532"/>
                </a:lnTo>
                <a:lnTo>
                  <a:pt x="730" y="326"/>
                </a:lnTo>
                <a:lnTo>
                  <a:pt x="692" y="12"/>
                </a:lnTo>
                <a:lnTo>
                  <a:pt x="478" y="20"/>
                </a:lnTo>
                <a:lnTo>
                  <a:pt x="198" y="0"/>
                </a:lnTo>
                <a:lnTo>
                  <a:pt x="0" y="97"/>
                </a:lnTo>
                <a:lnTo>
                  <a:pt x="0" y="97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85"/>
          <p:cNvSpPr>
            <a:spLocks/>
          </p:cNvSpPr>
          <p:nvPr/>
        </p:nvSpPr>
        <p:spPr bwMode="auto">
          <a:xfrm>
            <a:off x="8312150" y="3305175"/>
            <a:ext cx="677863" cy="1387475"/>
          </a:xfrm>
          <a:custGeom>
            <a:avLst/>
            <a:gdLst>
              <a:gd name="T0" fmla="*/ 299 w 427"/>
              <a:gd name="T1" fmla="*/ 0 h 874"/>
              <a:gd name="T2" fmla="*/ 54 w 427"/>
              <a:gd name="T3" fmla="*/ 287 h 874"/>
              <a:gd name="T4" fmla="*/ 0 w 427"/>
              <a:gd name="T5" fmla="*/ 629 h 874"/>
              <a:gd name="T6" fmla="*/ 11 w 427"/>
              <a:gd name="T7" fmla="*/ 808 h 874"/>
              <a:gd name="T8" fmla="*/ 341 w 427"/>
              <a:gd name="T9" fmla="*/ 874 h 874"/>
              <a:gd name="T10" fmla="*/ 427 w 427"/>
              <a:gd name="T11" fmla="*/ 854 h 874"/>
              <a:gd name="T12" fmla="*/ 427 w 427"/>
              <a:gd name="T13" fmla="*/ 0 h 874"/>
              <a:gd name="T14" fmla="*/ 299 w 427"/>
              <a:gd name="T15" fmla="*/ 0 h 874"/>
              <a:gd name="T16" fmla="*/ 299 w 427"/>
              <a:gd name="T17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7" h="874">
                <a:moveTo>
                  <a:pt x="299" y="0"/>
                </a:moveTo>
                <a:lnTo>
                  <a:pt x="54" y="287"/>
                </a:lnTo>
                <a:lnTo>
                  <a:pt x="0" y="629"/>
                </a:lnTo>
                <a:lnTo>
                  <a:pt x="11" y="808"/>
                </a:lnTo>
                <a:lnTo>
                  <a:pt x="341" y="874"/>
                </a:lnTo>
                <a:lnTo>
                  <a:pt x="427" y="854"/>
                </a:lnTo>
                <a:lnTo>
                  <a:pt x="427" y="0"/>
                </a:lnTo>
                <a:lnTo>
                  <a:pt x="299" y="0"/>
                </a:lnTo>
                <a:lnTo>
                  <a:pt x="299" y="0"/>
                </a:lnTo>
                <a:close/>
              </a:path>
            </a:pathLst>
          </a:custGeom>
          <a:solidFill>
            <a:srgbClr val="8BAD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6"/>
          <p:cNvSpPr>
            <a:spLocks/>
          </p:cNvSpPr>
          <p:nvPr/>
        </p:nvSpPr>
        <p:spPr bwMode="auto">
          <a:xfrm>
            <a:off x="6670675" y="4217988"/>
            <a:ext cx="2349500" cy="1997075"/>
          </a:xfrm>
          <a:custGeom>
            <a:avLst/>
            <a:gdLst>
              <a:gd name="T0" fmla="*/ 214 w 1480"/>
              <a:gd name="T1" fmla="*/ 89 h 1258"/>
              <a:gd name="T2" fmla="*/ 0 w 1480"/>
              <a:gd name="T3" fmla="*/ 194 h 1258"/>
              <a:gd name="T4" fmla="*/ 0 w 1480"/>
              <a:gd name="T5" fmla="*/ 279 h 1258"/>
              <a:gd name="T6" fmla="*/ 233 w 1480"/>
              <a:gd name="T7" fmla="*/ 602 h 1258"/>
              <a:gd name="T8" fmla="*/ 288 w 1480"/>
              <a:gd name="T9" fmla="*/ 664 h 1258"/>
              <a:gd name="T10" fmla="*/ 416 w 1480"/>
              <a:gd name="T11" fmla="*/ 512 h 1258"/>
              <a:gd name="T12" fmla="*/ 517 w 1480"/>
              <a:gd name="T13" fmla="*/ 493 h 1258"/>
              <a:gd name="T14" fmla="*/ 571 w 1480"/>
              <a:gd name="T15" fmla="*/ 450 h 1258"/>
              <a:gd name="T16" fmla="*/ 641 w 1480"/>
              <a:gd name="T17" fmla="*/ 466 h 1258"/>
              <a:gd name="T18" fmla="*/ 793 w 1480"/>
              <a:gd name="T19" fmla="*/ 439 h 1258"/>
              <a:gd name="T20" fmla="*/ 859 w 1480"/>
              <a:gd name="T21" fmla="*/ 458 h 1258"/>
              <a:gd name="T22" fmla="*/ 999 w 1480"/>
              <a:gd name="T23" fmla="*/ 454 h 1258"/>
              <a:gd name="T24" fmla="*/ 1100 w 1480"/>
              <a:gd name="T25" fmla="*/ 520 h 1258"/>
              <a:gd name="T26" fmla="*/ 1337 w 1480"/>
              <a:gd name="T27" fmla="*/ 1017 h 1258"/>
              <a:gd name="T28" fmla="*/ 1480 w 1480"/>
              <a:gd name="T29" fmla="*/ 1258 h 1258"/>
              <a:gd name="T30" fmla="*/ 1480 w 1480"/>
              <a:gd name="T31" fmla="*/ 341 h 1258"/>
              <a:gd name="T32" fmla="*/ 1313 w 1480"/>
              <a:gd name="T33" fmla="*/ 341 h 1258"/>
              <a:gd name="T34" fmla="*/ 971 w 1480"/>
              <a:gd name="T35" fmla="*/ 275 h 1258"/>
              <a:gd name="T36" fmla="*/ 983 w 1480"/>
              <a:gd name="T37" fmla="*/ 128 h 1258"/>
              <a:gd name="T38" fmla="*/ 999 w 1480"/>
              <a:gd name="T39" fmla="*/ 0 h 1258"/>
              <a:gd name="T40" fmla="*/ 905 w 1480"/>
              <a:gd name="T41" fmla="*/ 50 h 1258"/>
              <a:gd name="T42" fmla="*/ 614 w 1480"/>
              <a:gd name="T43" fmla="*/ 221 h 1258"/>
              <a:gd name="T44" fmla="*/ 482 w 1480"/>
              <a:gd name="T45" fmla="*/ 240 h 1258"/>
              <a:gd name="T46" fmla="*/ 233 w 1480"/>
              <a:gd name="T47" fmla="*/ 206 h 1258"/>
              <a:gd name="T48" fmla="*/ 214 w 1480"/>
              <a:gd name="T49" fmla="*/ 89 h 1258"/>
              <a:gd name="T50" fmla="*/ 214 w 1480"/>
              <a:gd name="T51" fmla="*/ 89 h 1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480" h="1258">
                <a:moveTo>
                  <a:pt x="214" y="89"/>
                </a:moveTo>
                <a:lnTo>
                  <a:pt x="0" y="194"/>
                </a:lnTo>
                <a:lnTo>
                  <a:pt x="0" y="279"/>
                </a:lnTo>
                <a:lnTo>
                  <a:pt x="233" y="602"/>
                </a:lnTo>
                <a:lnTo>
                  <a:pt x="288" y="664"/>
                </a:lnTo>
                <a:lnTo>
                  <a:pt x="416" y="512"/>
                </a:lnTo>
                <a:lnTo>
                  <a:pt x="517" y="493"/>
                </a:lnTo>
                <a:lnTo>
                  <a:pt x="571" y="450"/>
                </a:lnTo>
                <a:lnTo>
                  <a:pt x="641" y="466"/>
                </a:lnTo>
                <a:lnTo>
                  <a:pt x="793" y="439"/>
                </a:lnTo>
                <a:lnTo>
                  <a:pt x="859" y="458"/>
                </a:lnTo>
                <a:lnTo>
                  <a:pt x="999" y="454"/>
                </a:lnTo>
                <a:lnTo>
                  <a:pt x="1100" y="520"/>
                </a:lnTo>
                <a:lnTo>
                  <a:pt x="1337" y="1017"/>
                </a:lnTo>
                <a:lnTo>
                  <a:pt x="1480" y="1258"/>
                </a:lnTo>
                <a:lnTo>
                  <a:pt x="1480" y="341"/>
                </a:lnTo>
                <a:lnTo>
                  <a:pt x="1313" y="341"/>
                </a:lnTo>
                <a:lnTo>
                  <a:pt x="971" y="275"/>
                </a:lnTo>
                <a:lnTo>
                  <a:pt x="983" y="128"/>
                </a:lnTo>
                <a:lnTo>
                  <a:pt x="999" y="0"/>
                </a:lnTo>
                <a:lnTo>
                  <a:pt x="905" y="50"/>
                </a:lnTo>
                <a:lnTo>
                  <a:pt x="614" y="221"/>
                </a:lnTo>
                <a:lnTo>
                  <a:pt x="482" y="240"/>
                </a:lnTo>
                <a:lnTo>
                  <a:pt x="233" y="206"/>
                </a:lnTo>
                <a:lnTo>
                  <a:pt x="214" y="89"/>
                </a:lnTo>
                <a:lnTo>
                  <a:pt x="214" y="89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87"/>
          <p:cNvSpPr>
            <a:spLocks/>
          </p:cNvSpPr>
          <p:nvPr/>
        </p:nvSpPr>
        <p:spPr bwMode="auto">
          <a:xfrm>
            <a:off x="6546850" y="4667250"/>
            <a:ext cx="549275" cy="993775"/>
          </a:xfrm>
          <a:custGeom>
            <a:avLst/>
            <a:gdLst>
              <a:gd name="T0" fmla="*/ 346 w 346"/>
              <a:gd name="T1" fmla="*/ 427 h 626"/>
              <a:gd name="T2" fmla="*/ 195 w 346"/>
              <a:gd name="T3" fmla="*/ 237 h 626"/>
              <a:gd name="T4" fmla="*/ 51 w 346"/>
              <a:gd name="T5" fmla="*/ 0 h 626"/>
              <a:gd name="T6" fmla="*/ 0 w 346"/>
              <a:gd name="T7" fmla="*/ 74 h 626"/>
              <a:gd name="T8" fmla="*/ 8 w 346"/>
              <a:gd name="T9" fmla="*/ 194 h 626"/>
              <a:gd name="T10" fmla="*/ 129 w 346"/>
              <a:gd name="T11" fmla="*/ 420 h 626"/>
              <a:gd name="T12" fmla="*/ 303 w 346"/>
              <a:gd name="T13" fmla="*/ 626 h 626"/>
              <a:gd name="T14" fmla="*/ 346 w 346"/>
              <a:gd name="T15" fmla="*/ 427 h 626"/>
              <a:gd name="T16" fmla="*/ 346 w 346"/>
              <a:gd name="T17" fmla="*/ 427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6" h="626">
                <a:moveTo>
                  <a:pt x="346" y="427"/>
                </a:moveTo>
                <a:lnTo>
                  <a:pt x="195" y="237"/>
                </a:lnTo>
                <a:lnTo>
                  <a:pt x="51" y="0"/>
                </a:lnTo>
                <a:lnTo>
                  <a:pt x="0" y="74"/>
                </a:lnTo>
                <a:lnTo>
                  <a:pt x="8" y="194"/>
                </a:lnTo>
                <a:lnTo>
                  <a:pt x="129" y="420"/>
                </a:lnTo>
                <a:lnTo>
                  <a:pt x="303" y="626"/>
                </a:lnTo>
                <a:lnTo>
                  <a:pt x="346" y="427"/>
                </a:lnTo>
                <a:lnTo>
                  <a:pt x="346" y="427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88"/>
          <p:cNvSpPr>
            <a:spLocks/>
          </p:cNvSpPr>
          <p:nvPr/>
        </p:nvSpPr>
        <p:spPr bwMode="auto">
          <a:xfrm>
            <a:off x="6503988" y="5056188"/>
            <a:ext cx="481013" cy="887412"/>
          </a:xfrm>
          <a:custGeom>
            <a:avLst/>
            <a:gdLst>
              <a:gd name="T0" fmla="*/ 303 w 303"/>
              <a:gd name="T1" fmla="*/ 416 h 559"/>
              <a:gd name="T2" fmla="*/ 198 w 303"/>
              <a:gd name="T3" fmla="*/ 283 h 559"/>
              <a:gd name="T4" fmla="*/ 93 w 303"/>
              <a:gd name="T5" fmla="*/ 155 h 559"/>
              <a:gd name="T6" fmla="*/ 23 w 303"/>
              <a:gd name="T7" fmla="*/ 0 h 559"/>
              <a:gd name="T8" fmla="*/ 0 w 303"/>
              <a:gd name="T9" fmla="*/ 101 h 559"/>
              <a:gd name="T10" fmla="*/ 27 w 303"/>
              <a:gd name="T11" fmla="*/ 264 h 559"/>
              <a:gd name="T12" fmla="*/ 128 w 303"/>
              <a:gd name="T13" fmla="*/ 427 h 559"/>
              <a:gd name="T14" fmla="*/ 268 w 303"/>
              <a:gd name="T15" fmla="*/ 559 h 559"/>
              <a:gd name="T16" fmla="*/ 303 w 303"/>
              <a:gd name="T17" fmla="*/ 416 h 559"/>
              <a:gd name="T18" fmla="*/ 303 w 303"/>
              <a:gd name="T19" fmla="*/ 416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3" h="559">
                <a:moveTo>
                  <a:pt x="303" y="416"/>
                </a:moveTo>
                <a:lnTo>
                  <a:pt x="198" y="283"/>
                </a:lnTo>
                <a:lnTo>
                  <a:pt x="93" y="155"/>
                </a:lnTo>
                <a:lnTo>
                  <a:pt x="23" y="0"/>
                </a:lnTo>
                <a:lnTo>
                  <a:pt x="0" y="101"/>
                </a:lnTo>
                <a:lnTo>
                  <a:pt x="27" y="264"/>
                </a:lnTo>
                <a:lnTo>
                  <a:pt x="128" y="427"/>
                </a:lnTo>
                <a:lnTo>
                  <a:pt x="268" y="559"/>
                </a:lnTo>
                <a:lnTo>
                  <a:pt x="303" y="416"/>
                </a:lnTo>
                <a:lnTo>
                  <a:pt x="303" y="416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9"/>
          <p:cNvSpPr>
            <a:spLocks/>
          </p:cNvSpPr>
          <p:nvPr/>
        </p:nvSpPr>
        <p:spPr bwMode="auto">
          <a:xfrm>
            <a:off x="7700963" y="1122363"/>
            <a:ext cx="215900" cy="2225675"/>
          </a:xfrm>
          <a:custGeom>
            <a:avLst/>
            <a:gdLst>
              <a:gd name="T0" fmla="*/ 35 w 136"/>
              <a:gd name="T1" fmla="*/ 11 h 1402"/>
              <a:gd name="T2" fmla="*/ 0 w 136"/>
              <a:gd name="T3" fmla="*/ 730 h 1402"/>
              <a:gd name="T4" fmla="*/ 62 w 136"/>
              <a:gd name="T5" fmla="*/ 1402 h 1402"/>
              <a:gd name="T6" fmla="*/ 136 w 136"/>
              <a:gd name="T7" fmla="*/ 1402 h 1402"/>
              <a:gd name="T8" fmla="*/ 116 w 136"/>
              <a:gd name="T9" fmla="*/ 1056 h 1402"/>
              <a:gd name="T10" fmla="*/ 116 w 136"/>
              <a:gd name="T11" fmla="*/ 536 h 1402"/>
              <a:gd name="T12" fmla="*/ 136 w 136"/>
              <a:gd name="T13" fmla="*/ 0 h 1402"/>
              <a:gd name="T14" fmla="*/ 35 w 136"/>
              <a:gd name="T15" fmla="*/ 11 h 1402"/>
              <a:gd name="T16" fmla="*/ 35 w 136"/>
              <a:gd name="T17" fmla="*/ 11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" h="1402">
                <a:moveTo>
                  <a:pt x="35" y="11"/>
                </a:moveTo>
                <a:lnTo>
                  <a:pt x="0" y="730"/>
                </a:lnTo>
                <a:lnTo>
                  <a:pt x="62" y="1402"/>
                </a:lnTo>
                <a:lnTo>
                  <a:pt x="136" y="1402"/>
                </a:lnTo>
                <a:lnTo>
                  <a:pt x="116" y="1056"/>
                </a:lnTo>
                <a:lnTo>
                  <a:pt x="116" y="536"/>
                </a:lnTo>
                <a:lnTo>
                  <a:pt x="136" y="0"/>
                </a:lnTo>
                <a:lnTo>
                  <a:pt x="35" y="11"/>
                </a:lnTo>
                <a:lnTo>
                  <a:pt x="35" y="11"/>
                </a:lnTo>
                <a:close/>
              </a:path>
            </a:pathLst>
          </a:custGeom>
          <a:solidFill>
            <a:srgbClr val="A67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90"/>
          <p:cNvSpPr>
            <a:spLocks/>
          </p:cNvSpPr>
          <p:nvPr/>
        </p:nvSpPr>
        <p:spPr bwMode="auto">
          <a:xfrm>
            <a:off x="7929563" y="1862138"/>
            <a:ext cx="1084263" cy="393700"/>
          </a:xfrm>
          <a:custGeom>
            <a:avLst/>
            <a:gdLst>
              <a:gd name="T0" fmla="*/ 143 w 683"/>
              <a:gd name="T1" fmla="*/ 0 h 248"/>
              <a:gd name="T2" fmla="*/ 0 w 683"/>
              <a:gd name="T3" fmla="*/ 31 h 248"/>
              <a:gd name="T4" fmla="*/ 217 w 683"/>
              <a:gd name="T5" fmla="*/ 116 h 248"/>
              <a:gd name="T6" fmla="*/ 683 w 683"/>
              <a:gd name="T7" fmla="*/ 248 h 248"/>
              <a:gd name="T8" fmla="*/ 680 w 683"/>
              <a:gd name="T9" fmla="*/ 109 h 248"/>
              <a:gd name="T10" fmla="*/ 439 w 683"/>
              <a:gd name="T11" fmla="*/ 93 h 248"/>
              <a:gd name="T12" fmla="*/ 143 w 683"/>
              <a:gd name="T13" fmla="*/ 0 h 248"/>
              <a:gd name="T14" fmla="*/ 143 w 683"/>
              <a:gd name="T15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3" h="248">
                <a:moveTo>
                  <a:pt x="143" y="0"/>
                </a:moveTo>
                <a:lnTo>
                  <a:pt x="0" y="31"/>
                </a:lnTo>
                <a:lnTo>
                  <a:pt x="217" y="116"/>
                </a:lnTo>
                <a:lnTo>
                  <a:pt x="683" y="248"/>
                </a:lnTo>
                <a:lnTo>
                  <a:pt x="680" y="109"/>
                </a:lnTo>
                <a:lnTo>
                  <a:pt x="439" y="93"/>
                </a:lnTo>
                <a:lnTo>
                  <a:pt x="143" y="0"/>
                </a:lnTo>
                <a:lnTo>
                  <a:pt x="143" y="0"/>
                </a:lnTo>
                <a:close/>
              </a:path>
            </a:pathLst>
          </a:custGeom>
          <a:solidFill>
            <a:srgbClr val="A67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91"/>
          <p:cNvSpPr>
            <a:spLocks/>
          </p:cNvSpPr>
          <p:nvPr/>
        </p:nvSpPr>
        <p:spPr bwMode="auto">
          <a:xfrm>
            <a:off x="7910513" y="2774950"/>
            <a:ext cx="1103313" cy="400050"/>
          </a:xfrm>
          <a:custGeom>
            <a:avLst/>
            <a:gdLst>
              <a:gd name="T0" fmla="*/ 229 w 695"/>
              <a:gd name="T1" fmla="*/ 0 h 252"/>
              <a:gd name="T2" fmla="*/ 0 w 695"/>
              <a:gd name="T3" fmla="*/ 15 h 252"/>
              <a:gd name="T4" fmla="*/ 272 w 695"/>
              <a:gd name="T5" fmla="*/ 151 h 252"/>
              <a:gd name="T6" fmla="*/ 695 w 695"/>
              <a:gd name="T7" fmla="*/ 252 h 252"/>
              <a:gd name="T8" fmla="*/ 692 w 695"/>
              <a:gd name="T9" fmla="*/ 128 h 252"/>
              <a:gd name="T10" fmla="*/ 466 w 695"/>
              <a:gd name="T11" fmla="*/ 74 h 252"/>
              <a:gd name="T12" fmla="*/ 229 w 695"/>
              <a:gd name="T13" fmla="*/ 0 h 252"/>
              <a:gd name="T14" fmla="*/ 229 w 695"/>
              <a:gd name="T1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5" h="252">
                <a:moveTo>
                  <a:pt x="229" y="0"/>
                </a:moveTo>
                <a:lnTo>
                  <a:pt x="0" y="15"/>
                </a:lnTo>
                <a:lnTo>
                  <a:pt x="272" y="151"/>
                </a:lnTo>
                <a:lnTo>
                  <a:pt x="695" y="252"/>
                </a:lnTo>
                <a:lnTo>
                  <a:pt x="692" y="128"/>
                </a:lnTo>
                <a:lnTo>
                  <a:pt x="466" y="74"/>
                </a:lnTo>
                <a:lnTo>
                  <a:pt x="229" y="0"/>
                </a:lnTo>
                <a:lnTo>
                  <a:pt x="229" y="0"/>
                </a:lnTo>
                <a:close/>
              </a:path>
            </a:pathLst>
          </a:custGeom>
          <a:solidFill>
            <a:srgbClr val="A67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92"/>
          <p:cNvSpPr>
            <a:spLocks/>
          </p:cNvSpPr>
          <p:nvPr/>
        </p:nvSpPr>
        <p:spPr bwMode="auto">
          <a:xfrm>
            <a:off x="7953375" y="1985963"/>
            <a:ext cx="333375" cy="757237"/>
          </a:xfrm>
          <a:custGeom>
            <a:avLst/>
            <a:gdLst>
              <a:gd name="T0" fmla="*/ 210 w 210"/>
              <a:gd name="T1" fmla="*/ 431 h 477"/>
              <a:gd name="T2" fmla="*/ 210 w 210"/>
              <a:gd name="T3" fmla="*/ 81 h 477"/>
              <a:gd name="T4" fmla="*/ 0 w 210"/>
              <a:gd name="T5" fmla="*/ 0 h 477"/>
              <a:gd name="T6" fmla="*/ 0 w 210"/>
              <a:gd name="T7" fmla="*/ 477 h 477"/>
              <a:gd name="T8" fmla="*/ 109 w 210"/>
              <a:gd name="T9" fmla="*/ 466 h 477"/>
              <a:gd name="T10" fmla="*/ 210 w 210"/>
              <a:gd name="T11" fmla="*/ 431 h 477"/>
              <a:gd name="T12" fmla="*/ 210 w 210"/>
              <a:gd name="T13" fmla="*/ 431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0" h="477">
                <a:moveTo>
                  <a:pt x="210" y="431"/>
                </a:moveTo>
                <a:lnTo>
                  <a:pt x="210" y="81"/>
                </a:lnTo>
                <a:lnTo>
                  <a:pt x="0" y="0"/>
                </a:lnTo>
                <a:lnTo>
                  <a:pt x="0" y="477"/>
                </a:lnTo>
                <a:lnTo>
                  <a:pt x="109" y="466"/>
                </a:lnTo>
                <a:lnTo>
                  <a:pt x="210" y="431"/>
                </a:lnTo>
                <a:lnTo>
                  <a:pt x="210" y="431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93"/>
          <p:cNvSpPr>
            <a:spLocks/>
          </p:cNvSpPr>
          <p:nvPr/>
        </p:nvSpPr>
        <p:spPr bwMode="auto">
          <a:xfrm>
            <a:off x="7953375" y="1122363"/>
            <a:ext cx="265113" cy="746125"/>
          </a:xfrm>
          <a:custGeom>
            <a:avLst/>
            <a:gdLst>
              <a:gd name="T0" fmla="*/ 0 w 167"/>
              <a:gd name="T1" fmla="*/ 470 h 470"/>
              <a:gd name="T2" fmla="*/ 136 w 167"/>
              <a:gd name="T3" fmla="*/ 431 h 470"/>
              <a:gd name="T4" fmla="*/ 148 w 167"/>
              <a:gd name="T5" fmla="*/ 213 h 470"/>
              <a:gd name="T6" fmla="*/ 167 w 167"/>
              <a:gd name="T7" fmla="*/ 0 h 470"/>
              <a:gd name="T8" fmla="*/ 0 w 167"/>
              <a:gd name="T9" fmla="*/ 0 h 470"/>
              <a:gd name="T10" fmla="*/ 4 w 167"/>
              <a:gd name="T11" fmla="*/ 256 h 470"/>
              <a:gd name="T12" fmla="*/ 0 w 167"/>
              <a:gd name="T13" fmla="*/ 470 h 470"/>
              <a:gd name="T14" fmla="*/ 0 w 167"/>
              <a:gd name="T15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" h="470">
                <a:moveTo>
                  <a:pt x="0" y="470"/>
                </a:moveTo>
                <a:lnTo>
                  <a:pt x="136" y="431"/>
                </a:lnTo>
                <a:lnTo>
                  <a:pt x="148" y="213"/>
                </a:lnTo>
                <a:lnTo>
                  <a:pt x="167" y="0"/>
                </a:lnTo>
                <a:lnTo>
                  <a:pt x="0" y="0"/>
                </a:lnTo>
                <a:lnTo>
                  <a:pt x="4" y="256"/>
                </a:lnTo>
                <a:lnTo>
                  <a:pt x="0" y="470"/>
                </a:lnTo>
                <a:lnTo>
                  <a:pt x="0" y="47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94"/>
          <p:cNvSpPr>
            <a:spLocks/>
          </p:cNvSpPr>
          <p:nvPr/>
        </p:nvSpPr>
        <p:spPr bwMode="auto">
          <a:xfrm>
            <a:off x="7959725" y="2903538"/>
            <a:ext cx="339725" cy="1270000"/>
          </a:xfrm>
          <a:custGeom>
            <a:avLst/>
            <a:gdLst>
              <a:gd name="T0" fmla="*/ 0 w 214"/>
              <a:gd name="T1" fmla="*/ 0 h 800"/>
              <a:gd name="T2" fmla="*/ 4 w 214"/>
              <a:gd name="T3" fmla="*/ 261 h 800"/>
              <a:gd name="T4" fmla="*/ 117 w 214"/>
              <a:gd name="T5" fmla="*/ 288 h 800"/>
              <a:gd name="T6" fmla="*/ 171 w 214"/>
              <a:gd name="T7" fmla="*/ 591 h 800"/>
              <a:gd name="T8" fmla="*/ 159 w 214"/>
              <a:gd name="T9" fmla="*/ 800 h 800"/>
              <a:gd name="T10" fmla="*/ 198 w 214"/>
              <a:gd name="T11" fmla="*/ 793 h 800"/>
              <a:gd name="T12" fmla="*/ 214 w 214"/>
              <a:gd name="T13" fmla="*/ 579 h 800"/>
              <a:gd name="T14" fmla="*/ 206 w 214"/>
              <a:gd name="T15" fmla="*/ 93 h 800"/>
              <a:gd name="T16" fmla="*/ 105 w 214"/>
              <a:gd name="T17" fmla="*/ 55 h 800"/>
              <a:gd name="T18" fmla="*/ 0 w 214"/>
              <a:gd name="T19" fmla="*/ 0 h 800"/>
              <a:gd name="T20" fmla="*/ 0 w 214"/>
              <a:gd name="T21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4" h="800">
                <a:moveTo>
                  <a:pt x="0" y="0"/>
                </a:moveTo>
                <a:lnTo>
                  <a:pt x="4" y="261"/>
                </a:lnTo>
                <a:lnTo>
                  <a:pt x="117" y="288"/>
                </a:lnTo>
                <a:lnTo>
                  <a:pt x="171" y="591"/>
                </a:lnTo>
                <a:lnTo>
                  <a:pt x="159" y="800"/>
                </a:lnTo>
                <a:lnTo>
                  <a:pt x="198" y="793"/>
                </a:lnTo>
                <a:lnTo>
                  <a:pt x="214" y="579"/>
                </a:lnTo>
                <a:lnTo>
                  <a:pt x="206" y="93"/>
                </a:lnTo>
                <a:lnTo>
                  <a:pt x="105" y="5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95"/>
          <p:cNvSpPr>
            <a:spLocks/>
          </p:cNvSpPr>
          <p:nvPr/>
        </p:nvSpPr>
        <p:spPr bwMode="auto">
          <a:xfrm>
            <a:off x="8483600" y="1133475"/>
            <a:ext cx="333375" cy="846137"/>
          </a:xfrm>
          <a:custGeom>
            <a:avLst/>
            <a:gdLst>
              <a:gd name="T0" fmla="*/ 0 w 210"/>
              <a:gd name="T1" fmla="*/ 494 h 533"/>
              <a:gd name="T2" fmla="*/ 66 w 210"/>
              <a:gd name="T3" fmla="*/ 187 h 533"/>
              <a:gd name="T4" fmla="*/ 94 w 210"/>
              <a:gd name="T5" fmla="*/ 0 h 533"/>
              <a:gd name="T6" fmla="*/ 210 w 210"/>
              <a:gd name="T7" fmla="*/ 4 h 533"/>
              <a:gd name="T8" fmla="*/ 117 w 210"/>
              <a:gd name="T9" fmla="*/ 533 h 533"/>
              <a:gd name="T10" fmla="*/ 0 w 210"/>
              <a:gd name="T11" fmla="*/ 494 h 533"/>
              <a:gd name="T12" fmla="*/ 0 w 210"/>
              <a:gd name="T13" fmla="*/ 494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0" h="533">
                <a:moveTo>
                  <a:pt x="0" y="494"/>
                </a:moveTo>
                <a:lnTo>
                  <a:pt x="66" y="187"/>
                </a:lnTo>
                <a:lnTo>
                  <a:pt x="94" y="0"/>
                </a:lnTo>
                <a:lnTo>
                  <a:pt x="210" y="4"/>
                </a:lnTo>
                <a:lnTo>
                  <a:pt x="117" y="533"/>
                </a:lnTo>
                <a:lnTo>
                  <a:pt x="0" y="494"/>
                </a:lnTo>
                <a:lnTo>
                  <a:pt x="0" y="494"/>
                </a:lnTo>
                <a:close/>
              </a:path>
            </a:pathLst>
          </a:custGeom>
          <a:solidFill>
            <a:srgbClr val="BF4A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96"/>
          <p:cNvSpPr>
            <a:spLocks/>
          </p:cNvSpPr>
          <p:nvPr/>
        </p:nvSpPr>
        <p:spPr bwMode="auto">
          <a:xfrm>
            <a:off x="8718550" y="1158875"/>
            <a:ext cx="284163" cy="827087"/>
          </a:xfrm>
          <a:custGeom>
            <a:avLst/>
            <a:gdLst>
              <a:gd name="T0" fmla="*/ 0 w 179"/>
              <a:gd name="T1" fmla="*/ 505 h 521"/>
              <a:gd name="T2" fmla="*/ 70 w 179"/>
              <a:gd name="T3" fmla="*/ 117 h 521"/>
              <a:gd name="T4" fmla="*/ 97 w 179"/>
              <a:gd name="T5" fmla="*/ 0 h 521"/>
              <a:gd name="T6" fmla="*/ 179 w 179"/>
              <a:gd name="T7" fmla="*/ 0 h 521"/>
              <a:gd name="T8" fmla="*/ 179 w 179"/>
              <a:gd name="T9" fmla="*/ 517 h 521"/>
              <a:gd name="T10" fmla="*/ 97 w 179"/>
              <a:gd name="T11" fmla="*/ 521 h 521"/>
              <a:gd name="T12" fmla="*/ 0 w 179"/>
              <a:gd name="T13" fmla="*/ 505 h 521"/>
              <a:gd name="T14" fmla="*/ 0 w 179"/>
              <a:gd name="T15" fmla="*/ 505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" h="521">
                <a:moveTo>
                  <a:pt x="0" y="505"/>
                </a:moveTo>
                <a:lnTo>
                  <a:pt x="70" y="117"/>
                </a:lnTo>
                <a:lnTo>
                  <a:pt x="97" y="0"/>
                </a:lnTo>
                <a:lnTo>
                  <a:pt x="179" y="0"/>
                </a:lnTo>
                <a:lnTo>
                  <a:pt x="179" y="517"/>
                </a:lnTo>
                <a:lnTo>
                  <a:pt x="97" y="521"/>
                </a:lnTo>
                <a:lnTo>
                  <a:pt x="0" y="505"/>
                </a:lnTo>
                <a:lnTo>
                  <a:pt x="0" y="505"/>
                </a:lnTo>
                <a:close/>
              </a:path>
            </a:pathLst>
          </a:custGeom>
          <a:solidFill>
            <a:srgbClr val="A66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97"/>
          <p:cNvSpPr>
            <a:spLocks/>
          </p:cNvSpPr>
          <p:nvPr/>
        </p:nvSpPr>
        <p:spPr bwMode="auto">
          <a:xfrm>
            <a:off x="8466138" y="2176463"/>
            <a:ext cx="233363" cy="665162"/>
          </a:xfrm>
          <a:custGeom>
            <a:avLst/>
            <a:gdLst>
              <a:gd name="T0" fmla="*/ 15 w 147"/>
              <a:gd name="T1" fmla="*/ 0 h 419"/>
              <a:gd name="T2" fmla="*/ 23 w 147"/>
              <a:gd name="T3" fmla="*/ 194 h 419"/>
              <a:gd name="T4" fmla="*/ 0 w 147"/>
              <a:gd name="T5" fmla="*/ 369 h 419"/>
              <a:gd name="T6" fmla="*/ 70 w 147"/>
              <a:gd name="T7" fmla="*/ 404 h 419"/>
              <a:gd name="T8" fmla="*/ 147 w 147"/>
              <a:gd name="T9" fmla="*/ 419 h 419"/>
              <a:gd name="T10" fmla="*/ 132 w 147"/>
              <a:gd name="T11" fmla="*/ 221 h 419"/>
              <a:gd name="T12" fmla="*/ 120 w 147"/>
              <a:gd name="T13" fmla="*/ 15 h 419"/>
              <a:gd name="T14" fmla="*/ 15 w 147"/>
              <a:gd name="T15" fmla="*/ 0 h 419"/>
              <a:gd name="T16" fmla="*/ 15 w 147"/>
              <a:gd name="T17" fmla="*/ 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" h="419">
                <a:moveTo>
                  <a:pt x="15" y="0"/>
                </a:moveTo>
                <a:lnTo>
                  <a:pt x="23" y="194"/>
                </a:lnTo>
                <a:lnTo>
                  <a:pt x="0" y="369"/>
                </a:lnTo>
                <a:lnTo>
                  <a:pt x="70" y="404"/>
                </a:lnTo>
                <a:lnTo>
                  <a:pt x="147" y="419"/>
                </a:lnTo>
                <a:lnTo>
                  <a:pt x="132" y="221"/>
                </a:lnTo>
                <a:lnTo>
                  <a:pt x="120" y="15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C769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8"/>
          <p:cNvSpPr>
            <a:spLocks/>
          </p:cNvSpPr>
          <p:nvPr/>
        </p:nvSpPr>
        <p:spPr bwMode="auto">
          <a:xfrm>
            <a:off x="8712200" y="2232025"/>
            <a:ext cx="160338" cy="677862"/>
          </a:xfrm>
          <a:custGeom>
            <a:avLst/>
            <a:gdLst>
              <a:gd name="T0" fmla="*/ 0 w 101"/>
              <a:gd name="T1" fmla="*/ 0 h 427"/>
              <a:gd name="T2" fmla="*/ 16 w 101"/>
              <a:gd name="T3" fmla="*/ 252 h 427"/>
              <a:gd name="T4" fmla="*/ 27 w 101"/>
              <a:gd name="T5" fmla="*/ 404 h 427"/>
              <a:gd name="T6" fmla="*/ 101 w 101"/>
              <a:gd name="T7" fmla="*/ 427 h 427"/>
              <a:gd name="T8" fmla="*/ 66 w 101"/>
              <a:gd name="T9" fmla="*/ 214 h 427"/>
              <a:gd name="T10" fmla="*/ 82 w 101"/>
              <a:gd name="T11" fmla="*/ 15 h 427"/>
              <a:gd name="T12" fmla="*/ 0 w 101"/>
              <a:gd name="T13" fmla="*/ 0 h 427"/>
              <a:gd name="T14" fmla="*/ 0 w 101"/>
              <a:gd name="T15" fmla="*/ 0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1" h="427">
                <a:moveTo>
                  <a:pt x="0" y="0"/>
                </a:moveTo>
                <a:lnTo>
                  <a:pt x="16" y="252"/>
                </a:lnTo>
                <a:lnTo>
                  <a:pt x="27" y="404"/>
                </a:lnTo>
                <a:lnTo>
                  <a:pt x="101" y="427"/>
                </a:lnTo>
                <a:lnTo>
                  <a:pt x="66" y="214"/>
                </a:lnTo>
                <a:lnTo>
                  <a:pt x="82" y="1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93B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9"/>
          <p:cNvSpPr>
            <a:spLocks/>
          </p:cNvSpPr>
          <p:nvPr/>
        </p:nvSpPr>
        <p:spPr bwMode="auto">
          <a:xfrm>
            <a:off x="8878888" y="2262188"/>
            <a:ext cx="130175" cy="696912"/>
          </a:xfrm>
          <a:custGeom>
            <a:avLst/>
            <a:gdLst>
              <a:gd name="T0" fmla="*/ 4 w 82"/>
              <a:gd name="T1" fmla="*/ 0 h 439"/>
              <a:gd name="T2" fmla="*/ 0 w 82"/>
              <a:gd name="T3" fmla="*/ 276 h 439"/>
              <a:gd name="T4" fmla="*/ 31 w 82"/>
              <a:gd name="T5" fmla="*/ 412 h 439"/>
              <a:gd name="T6" fmla="*/ 82 w 82"/>
              <a:gd name="T7" fmla="*/ 439 h 439"/>
              <a:gd name="T8" fmla="*/ 78 w 82"/>
              <a:gd name="T9" fmla="*/ 24 h 439"/>
              <a:gd name="T10" fmla="*/ 4 w 82"/>
              <a:gd name="T11" fmla="*/ 0 h 439"/>
              <a:gd name="T12" fmla="*/ 4 w 82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" h="439">
                <a:moveTo>
                  <a:pt x="4" y="0"/>
                </a:moveTo>
                <a:lnTo>
                  <a:pt x="0" y="276"/>
                </a:lnTo>
                <a:lnTo>
                  <a:pt x="31" y="412"/>
                </a:lnTo>
                <a:lnTo>
                  <a:pt x="82" y="439"/>
                </a:lnTo>
                <a:lnTo>
                  <a:pt x="78" y="24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rgbClr val="C93B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00"/>
          <p:cNvSpPr>
            <a:spLocks/>
          </p:cNvSpPr>
          <p:nvPr/>
        </p:nvSpPr>
        <p:spPr bwMode="auto">
          <a:xfrm>
            <a:off x="8316913" y="2139950"/>
            <a:ext cx="142875" cy="615950"/>
          </a:xfrm>
          <a:custGeom>
            <a:avLst/>
            <a:gdLst>
              <a:gd name="T0" fmla="*/ 0 w 90"/>
              <a:gd name="T1" fmla="*/ 0 h 388"/>
              <a:gd name="T2" fmla="*/ 8 w 90"/>
              <a:gd name="T3" fmla="*/ 357 h 388"/>
              <a:gd name="T4" fmla="*/ 55 w 90"/>
              <a:gd name="T5" fmla="*/ 388 h 388"/>
              <a:gd name="T6" fmla="*/ 90 w 90"/>
              <a:gd name="T7" fmla="*/ 128 h 388"/>
              <a:gd name="T8" fmla="*/ 70 w 90"/>
              <a:gd name="T9" fmla="*/ 19 h 388"/>
              <a:gd name="T10" fmla="*/ 0 w 90"/>
              <a:gd name="T11" fmla="*/ 0 h 388"/>
              <a:gd name="T12" fmla="*/ 0 w 90"/>
              <a:gd name="T13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388">
                <a:moveTo>
                  <a:pt x="0" y="0"/>
                </a:moveTo>
                <a:lnTo>
                  <a:pt x="8" y="357"/>
                </a:lnTo>
                <a:lnTo>
                  <a:pt x="55" y="388"/>
                </a:lnTo>
                <a:lnTo>
                  <a:pt x="90" y="128"/>
                </a:lnTo>
                <a:lnTo>
                  <a:pt x="70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D4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01"/>
          <p:cNvSpPr>
            <a:spLocks/>
          </p:cNvSpPr>
          <p:nvPr/>
        </p:nvSpPr>
        <p:spPr bwMode="auto">
          <a:xfrm>
            <a:off x="8218488" y="1139825"/>
            <a:ext cx="358775" cy="765175"/>
          </a:xfrm>
          <a:custGeom>
            <a:avLst/>
            <a:gdLst>
              <a:gd name="T0" fmla="*/ 35 w 226"/>
              <a:gd name="T1" fmla="*/ 0 h 482"/>
              <a:gd name="T2" fmla="*/ 0 w 226"/>
              <a:gd name="T3" fmla="*/ 428 h 482"/>
              <a:gd name="T4" fmla="*/ 125 w 226"/>
              <a:gd name="T5" fmla="*/ 482 h 482"/>
              <a:gd name="T6" fmla="*/ 187 w 226"/>
              <a:gd name="T7" fmla="*/ 237 h 482"/>
              <a:gd name="T8" fmla="*/ 226 w 226"/>
              <a:gd name="T9" fmla="*/ 0 h 482"/>
              <a:gd name="T10" fmla="*/ 35 w 226"/>
              <a:gd name="T11" fmla="*/ 0 h 482"/>
              <a:gd name="T12" fmla="*/ 35 w 226"/>
              <a:gd name="T13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482">
                <a:moveTo>
                  <a:pt x="35" y="0"/>
                </a:moveTo>
                <a:lnTo>
                  <a:pt x="0" y="428"/>
                </a:lnTo>
                <a:lnTo>
                  <a:pt x="125" y="482"/>
                </a:lnTo>
                <a:lnTo>
                  <a:pt x="187" y="237"/>
                </a:lnTo>
                <a:lnTo>
                  <a:pt x="226" y="0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7D4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02"/>
          <p:cNvSpPr>
            <a:spLocks/>
          </p:cNvSpPr>
          <p:nvPr/>
        </p:nvSpPr>
        <p:spPr bwMode="auto">
          <a:xfrm>
            <a:off x="8329613" y="3089275"/>
            <a:ext cx="679450" cy="684212"/>
          </a:xfrm>
          <a:custGeom>
            <a:avLst/>
            <a:gdLst>
              <a:gd name="T0" fmla="*/ 0 w 428"/>
              <a:gd name="T1" fmla="*/ 0 h 431"/>
              <a:gd name="T2" fmla="*/ 0 w 428"/>
              <a:gd name="T3" fmla="*/ 431 h 431"/>
              <a:gd name="T4" fmla="*/ 121 w 428"/>
              <a:gd name="T5" fmla="*/ 248 h 431"/>
              <a:gd name="T6" fmla="*/ 268 w 428"/>
              <a:gd name="T7" fmla="*/ 109 h 431"/>
              <a:gd name="T8" fmla="*/ 428 w 428"/>
              <a:gd name="T9" fmla="*/ 109 h 431"/>
              <a:gd name="T10" fmla="*/ 428 w 428"/>
              <a:gd name="T11" fmla="*/ 77 h 431"/>
              <a:gd name="T12" fmla="*/ 202 w 428"/>
              <a:gd name="T13" fmla="*/ 50 h 431"/>
              <a:gd name="T14" fmla="*/ 0 w 428"/>
              <a:gd name="T15" fmla="*/ 0 h 431"/>
              <a:gd name="T16" fmla="*/ 0 w 428"/>
              <a:gd name="T17" fmla="*/ 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8" h="431">
                <a:moveTo>
                  <a:pt x="0" y="0"/>
                </a:moveTo>
                <a:lnTo>
                  <a:pt x="0" y="431"/>
                </a:lnTo>
                <a:lnTo>
                  <a:pt x="121" y="248"/>
                </a:lnTo>
                <a:lnTo>
                  <a:pt x="268" y="109"/>
                </a:lnTo>
                <a:lnTo>
                  <a:pt x="428" y="109"/>
                </a:lnTo>
                <a:lnTo>
                  <a:pt x="428" y="77"/>
                </a:lnTo>
                <a:lnTo>
                  <a:pt x="202" y="5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D4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03"/>
          <p:cNvSpPr>
            <a:spLocks/>
          </p:cNvSpPr>
          <p:nvPr/>
        </p:nvSpPr>
        <p:spPr bwMode="auto">
          <a:xfrm>
            <a:off x="2655888" y="5913438"/>
            <a:ext cx="808038" cy="327025"/>
          </a:xfrm>
          <a:custGeom>
            <a:avLst/>
            <a:gdLst>
              <a:gd name="T0" fmla="*/ 182 w 509"/>
              <a:gd name="T1" fmla="*/ 0 h 206"/>
              <a:gd name="T2" fmla="*/ 46 w 509"/>
              <a:gd name="T3" fmla="*/ 58 h 206"/>
              <a:gd name="T4" fmla="*/ 0 w 509"/>
              <a:gd name="T5" fmla="*/ 159 h 206"/>
              <a:gd name="T6" fmla="*/ 8 w 509"/>
              <a:gd name="T7" fmla="*/ 159 h 206"/>
              <a:gd name="T8" fmla="*/ 11 w 509"/>
              <a:gd name="T9" fmla="*/ 159 h 206"/>
              <a:gd name="T10" fmla="*/ 19 w 509"/>
              <a:gd name="T11" fmla="*/ 163 h 206"/>
              <a:gd name="T12" fmla="*/ 31 w 509"/>
              <a:gd name="T13" fmla="*/ 167 h 206"/>
              <a:gd name="T14" fmla="*/ 43 w 509"/>
              <a:gd name="T15" fmla="*/ 171 h 206"/>
              <a:gd name="T16" fmla="*/ 54 w 509"/>
              <a:gd name="T17" fmla="*/ 175 h 206"/>
              <a:gd name="T18" fmla="*/ 70 w 509"/>
              <a:gd name="T19" fmla="*/ 182 h 206"/>
              <a:gd name="T20" fmla="*/ 81 w 509"/>
              <a:gd name="T21" fmla="*/ 186 h 206"/>
              <a:gd name="T22" fmla="*/ 93 w 509"/>
              <a:gd name="T23" fmla="*/ 190 h 206"/>
              <a:gd name="T24" fmla="*/ 109 w 509"/>
              <a:gd name="T25" fmla="*/ 194 h 206"/>
              <a:gd name="T26" fmla="*/ 120 w 509"/>
              <a:gd name="T27" fmla="*/ 198 h 206"/>
              <a:gd name="T28" fmla="*/ 136 w 509"/>
              <a:gd name="T29" fmla="*/ 202 h 206"/>
              <a:gd name="T30" fmla="*/ 147 w 509"/>
              <a:gd name="T31" fmla="*/ 202 h 206"/>
              <a:gd name="T32" fmla="*/ 159 w 509"/>
              <a:gd name="T33" fmla="*/ 206 h 206"/>
              <a:gd name="T34" fmla="*/ 167 w 509"/>
              <a:gd name="T35" fmla="*/ 206 h 206"/>
              <a:gd name="T36" fmla="*/ 175 w 509"/>
              <a:gd name="T37" fmla="*/ 206 h 206"/>
              <a:gd name="T38" fmla="*/ 186 w 509"/>
              <a:gd name="T39" fmla="*/ 202 h 206"/>
              <a:gd name="T40" fmla="*/ 202 w 509"/>
              <a:gd name="T41" fmla="*/ 202 h 206"/>
              <a:gd name="T42" fmla="*/ 221 w 509"/>
              <a:gd name="T43" fmla="*/ 202 h 206"/>
              <a:gd name="T44" fmla="*/ 237 w 509"/>
              <a:gd name="T45" fmla="*/ 198 h 206"/>
              <a:gd name="T46" fmla="*/ 256 w 509"/>
              <a:gd name="T47" fmla="*/ 198 h 206"/>
              <a:gd name="T48" fmla="*/ 276 w 509"/>
              <a:gd name="T49" fmla="*/ 194 h 206"/>
              <a:gd name="T50" fmla="*/ 299 w 509"/>
              <a:gd name="T51" fmla="*/ 194 h 206"/>
              <a:gd name="T52" fmla="*/ 314 w 509"/>
              <a:gd name="T53" fmla="*/ 190 h 206"/>
              <a:gd name="T54" fmla="*/ 334 w 509"/>
              <a:gd name="T55" fmla="*/ 190 h 206"/>
              <a:gd name="T56" fmla="*/ 353 w 509"/>
              <a:gd name="T57" fmla="*/ 186 h 206"/>
              <a:gd name="T58" fmla="*/ 369 w 509"/>
              <a:gd name="T59" fmla="*/ 186 h 206"/>
              <a:gd name="T60" fmla="*/ 381 w 509"/>
              <a:gd name="T61" fmla="*/ 182 h 206"/>
              <a:gd name="T62" fmla="*/ 392 w 509"/>
              <a:gd name="T63" fmla="*/ 182 h 206"/>
              <a:gd name="T64" fmla="*/ 396 w 509"/>
              <a:gd name="T65" fmla="*/ 182 h 206"/>
              <a:gd name="T66" fmla="*/ 400 w 509"/>
              <a:gd name="T67" fmla="*/ 182 h 206"/>
              <a:gd name="T68" fmla="*/ 404 w 509"/>
              <a:gd name="T69" fmla="*/ 179 h 206"/>
              <a:gd name="T70" fmla="*/ 416 w 509"/>
              <a:gd name="T71" fmla="*/ 171 h 206"/>
              <a:gd name="T72" fmla="*/ 419 w 509"/>
              <a:gd name="T73" fmla="*/ 163 h 206"/>
              <a:gd name="T74" fmla="*/ 427 w 509"/>
              <a:gd name="T75" fmla="*/ 159 h 206"/>
              <a:gd name="T76" fmla="*/ 439 w 509"/>
              <a:gd name="T77" fmla="*/ 151 h 206"/>
              <a:gd name="T78" fmla="*/ 447 w 509"/>
              <a:gd name="T79" fmla="*/ 144 h 206"/>
              <a:gd name="T80" fmla="*/ 454 w 509"/>
              <a:gd name="T81" fmla="*/ 136 h 206"/>
              <a:gd name="T82" fmla="*/ 466 w 509"/>
              <a:gd name="T83" fmla="*/ 128 h 206"/>
              <a:gd name="T84" fmla="*/ 474 w 509"/>
              <a:gd name="T85" fmla="*/ 120 h 206"/>
              <a:gd name="T86" fmla="*/ 482 w 509"/>
              <a:gd name="T87" fmla="*/ 116 h 206"/>
              <a:gd name="T88" fmla="*/ 489 w 509"/>
              <a:gd name="T89" fmla="*/ 105 h 206"/>
              <a:gd name="T90" fmla="*/ 497 w 509"/>
              <a:gd name="T91" fmla="*/ 101 h 206"/>
              <a:gd name="T92" fmla="*/ 501 w 509"/>
              <a:gd name="T93" fmla="*/ 93 h 206"/>
              <a:gd name="T94" fmla="*/ 509 w 509"/>
              <a:gd name="T95" fmla="*/ 89 h 206"/>
              <a:gd name="T96" fmla="*/ 509 w 509"/>
              <a:gd name="T97" fmla="*/ 78 h 206"/>
              <a:gd name="T98" fmla="*/ 509 w 509"/>
              <a:gd name="T99" fmla="*/ 62 h 206"/>
              <a:gd name="T100" fmla="*/ 509 w 509"/>
              <a:gd name="T101" fmla="*/ 50 h 206"/>
              <a:gd name="T102" fmla="*/ 505 w 509"/>
              <a:gd name="T103" fmla="*/ 39 h 206"/>
              <a:gd name="T104" fmla="*/ 497 w 509"/>
              <a:gd name="T105" fmla="*/ 27 h 206"/>
              <a:gd name="T106" fmla="*/ 497 w 509"/>
              <a:gd name="T107" fmla="*/ 19 h 206"/>
              <a:gd name="T108" fmla="*/ 493 w 509"/>
              <a:gd name="T109" fmla="*/ 12 h 206"/>
              <a:gd name="T110" fmla="*/ 493 w 509"/>
              <a:gd name="T111" fmla="*/ 12 h 206"/>
              <a:gd name="T112" fmla="*/ 369 w 509"/>
              <a:gd name="T113" fmla="*/ 0 h 206"/>
              <a:gd name="T114" fmla="*/ 357 w 509"/>
              <a:gd name="T115" fmla="*/ 54 h 206"/>
              <a:gd name="T116" fmla="*/ 311 w 509"/>
              <a:gd name="T117" fmla="*/ 66 h 206"/>
              <a:gd name="T118" fmla="*/ 186 w 509"/>
              <a:gd name="T119" fmla="*/ 58 h 206"/>
              <a:gd name="T120" fmla="*/ 182 w 509"/>
              <a:gd name="T121" fmla="*/ 0 h 206"/>
              <a:gd name="T122" fmla="*/ 182 w 509"/>
              <a:gd name="T123" fmla="*/ 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09" h="206">
                <a:moveTo>
                  <a:pt x="182" y="0"/>
                </a:moveTo>
                <a:lnTo>
                  <a:pt x="46" y="58"/>
                </a:lnTo>
                <a:lnTo>
                  <a:pt x="0" y="159"/>
                </a:lnTo>
                <a:lnTo>
                  <a:pt x="8" y="159"/>
                </a:lnTo>
                <a:lnTo>
                  <a:pt x="11" y="159"/>
                </a:lnTo>
                <a:lnTo>
                  <a:pt x="19" y="163"/>
                </a:lnTo>
                <a:lnTo>
                  <a:pt x="31" y="167"/>
                </a:lnTo>
                <a:lnTo>
                  <a:pt x="43" y="171"/>
                </a:lnTo>
                <a:lnTo>
                  <a:pt x="54" y="175"/>
                </a:lnTo>
                <a:lnTo>
                  <a:pt x="70" y="182"/>
                </a:lnTo>
                <a:lnTo>
                  <a:pt x="81" y="186"/>
                </a:lnTo>
                <a:lnTo>
                  <a:pt x="93" y="190"/>
                </a:lnTo>
                <a:lnTo>
                  <a:pt x="109" y="194"/>
                </a:lnTo>
                <a:lnTo>
                  <a:pt x="120" y="198"/>
                </a:lnTo>
                <a:lnTo>
                  <a:pt x="136" y="202"/>
                </a:lnTo>
                <a:lnTo>
                  <a:pt x="147" y="202"/>
                </a:lnTo>
                <a:lnTo>
                  <a:pt x="159" y="206"/>
                </a:lnTo>
                <a:lnTo>
                  <a:pt x="167" y="206"/>
                </a:lnTo>
                <a:lnTo>
                  <a:pt x="175" y="206"/>
                </a:lnTo>
                <a:lnTo>
                  <a:pt x="186" y="202"/>
                </a:lnTo>
                <a:lnTo>
                  <a:pt x="202" y="202"/>
                </a:lnTo>
                <a:lnTo>
                  <a:pt x="221" y="202"/>
                </a:lnTo>
                <a:lnTo>
                  <a:pt x="237" y="198"/>
                </a:lnTo>
                <a:lnTo>
                  <a:pt x="256" y="198"/>
                </a:lnTo>
                <a:lnTo>
                  <a:pt x="276" y="194"/>
                </a:lnTo>
                <a:lnTo>
                  <a:pt x="299" y="194"/>
                </a:lnTo>
                <a:lnTo>
                  <a:pt x="314" y="190"/>
                </a:lnTo>
                <a:lnTo>
                  <a:pt x="334" y="190"/>
                </a:lnTo>
                <a:lnTo>
                  <a:pt x="353" y="186"/>
                </a:lnTo>
                <a:lnTo>
                  <a:pt x="369" y="186"/>
                </a:lnTo>
                <a:lnTo>
                  <a:pt x="381" y="182"/>
                </a:lnTo>
                <a:lnTo>
                  <a:pt x="392" y="182"/>
                </a:lnTo>
                <a:lnTo>
                  <a:pt x="396" y="182"/>
                </a:lnTo>
                <a:lnTo>
                  <a:pt x="400" y="182"/>
                </a:lnTo>
                <a:lnTo>
                  <a:pt x="404" y="179"/>
                </a:lnTo>
                <a:lnTo>
                  <a:pt x="416" y="171"/>
                </a:lnTo>
                <a:lnTo>
                  <a:pt x="419" y="163"/>
                </a:lnTo>
                <a:lnTo>
                  <a:pt x="427" y="159"/>
                </a:lnTo>
                <a:lnTo>
                  <a:pt x="439" y="151"/>
                </a:lnTo>
                <a:lnTo>
                  <a:pt x="447" y="144"/>
                </a:lnTo>
                <a:lnTo>
                  <a:pt x="454" y="136"/>
                </a:lnTo>
                <a:lnTo>
                  <a:pt x="466" y="128"/>
                </a:lnTo>
                <a:lnTo>
                  <a:pt x="474" y="120"/>
                </a:lnTo>
                <a:lnTo>
                  <a:pt x="482" y="116"/>
                </a:lnTo>
                <a:lnTo>
                  <a:pt x="489" y="105"/>
                </a:lnTo>
                <a:lnTo>
                  <a:pt x="497" y="101"/>
                </a:lnTo>
                <a:lnTo>
                  <a:pt x="501" y="93"/>
                </a:lnTo>
                <a:lnTo>
                  <a:pt x="509" y="89"/>
                </a:lnTo>
                <a:lnTo>
                  <a:pt x="509" y="78"/>
                </a:lnTo>
                <a:lnTo>
                  <a:pt x="509" y="62"/>
                </a:lnTo>
                <a:lnTo>
                  <a:pt x="509" y="50"/>
                </a:lnTo>
                <a:lnTo>
                  <a:pt x="505" y="39"/>
                </a:lnTo>
                <a:lnTo>
                  <a:pt x="497" y="27"/>
                </a:lnTo>
                <a:lnTo>
                  <a:pt x="497" y="19"/>
                </a:lnTo>
                <a:lnTo>
                  <a:pt x="493" y="12"/>
                </a:lnTo>
                <a:lnTo>
                  <a:pt x="493" y="12"/>
                </a:lnTo>
                <a:lnTo>
                  <a:pt x="369" y="0"/>
                </a:lnTo>
                <a:lnTo>
                  <a:pt x="357" y="54"/>
                </a:lnTo>
                <a:lnTo>
                  <a:pt x="311" y="66"/>
                </a:lnTo>
                <a:lnTo>
                  <a:pt x="186" y="58"/>
                </a:lnTo>
                <a:lnTo>
                  <a:pt x="182" y="0"/>
                </a:lnTo>
                <a:lnTo>
                  <a:pt x="182" y="0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04"/>
          <p:cNvSpPr>
            <a:spLocks/>
          </p:cNvSpPr>
          <p:nvPr/>
        </p:nvSpPr>
        <p:spPr bwMode="auto">
          <a:xfrm>
            <a:off x="2655888" y="6097588"/>
            <a:ext cx="831850" cy="260350"/>
          </a:xfrm>
          <a:custGeom>
            <a:avLst/>
            <a:gdLst>
              <a:gd name="T0" fmla="*/ 8 w 524"/>
              <a:gd name="T1" fmla="*/ 82 h 164"/>
              <a:gd name="T2" fmla="*/ 112 w 524"/>
              <a:gd name="T3" fmla="*/ 109 h 164"/>
              <a:gd name="T4" fmla="*/ 276 w 524"/>
              <a:gd name="T5" fmla="*/ 109 h 164"/>
              <a:gd name="T6" fmla="*/ 404 w 524"/>
              <a:gd name="T7" fmla="*/ 90 h 164"/>
              <a:gd name="T8" fmla="*/ 509 w 524"/>
              <a:gd name="T9" fmla="*/ 0 h 164"/>
              <a:gd name="T10" fmla="*/ 524 w 524"/>
              <a:gd name="T11" fmla="*/ 82 h 164"/>
              <a:gd name="T12" fmla="*/ 400 w 524"/>
              <a:gd name="T13" fmla="*/ 144 h 164"/>
              <a:gd name="T14" fmla="*/ 213 w 524"/>
              <a:gd name="T15" fmla="*/ 164 h 164"/>
              <a:gd name="T16" fmla="*/ 50 w 524"/>
              <a:gd name="T17" fmla="*/ 152 h 164"/>
              <a:gd name="T18" fmla="*/ 0 w 524"/>
              <a:gd name="T19" fmla="*/ 121 h 164"/>
              <a:gd name="T20" fmla="*/ 8 w 524"/>
              <a:gd name="T21" fmla="*/ 82 h 164"/>
              <a:gd name="T22" fmla="*/ 8 w 524"/>
              <a:gd name="T2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4" h="164">
                <a:moveTo>
                  <a:pt x="8" y="82"/>
                </a:moveTo>
                <a:lnTo>
                  <a:pt x="112" y="109"/>
                </a:lnTo>
                <a:lnTo>
                  <a:pt x="276" y="109"/>
                </a:lnTo>
                <a:lnTo>
                  <a:pt x="404" y="90"/>
                </a:lnTo>
                <a:lnTo>
                  <a:pt x="509" y="0"/>
                </a:lnTo>
                <a:lnTo>
                  <a:pt x="524" y="82"/>
                </a:lnTo>
                <a:lnTo>
                  <a:pt x="400" y="144"/>
                </a:lnTo>
                <a:lnTo>
                  <a:pt x="213" y="164"/>
                </a:lnTo>
                <a:lnTo>
                  <a:pt x="50" y="152"/>
                </a:lnTo>
                <a:lnTo>
                  <a:pt x="0" y="121"/>
                </a:lnTo>
                <a:lnTo>
                  <a:pt x="8" y="82"/>
                </a:lnTo>
                <a:lnTo>
                  <a:pt x="8" y="82"/>
                </a:lnTo>
                <a:close/>
              </a:path>
            </a:pathLst>
          </a:custGeom>
          <a:solidFill>
            <a:srgbClr val="52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5"/>
          <p:cNvSpPr>
            <a:spLocks/>
          </p:cNvSpPr>
          <p:nvPr/>
        </p:nvSpPr>
        <p:spPr bwMode="auto">
          <a:xfrm>
            <a:off x="2525713" y="4654550"/>
            <a:ext cx="4330700" cy="2122487"/>
          </a:xfrm>
          <a:custGeom>
            <a:avLst/>
            <a:gdLst>
              <a:gd name="T0" fmla="*/ 0 w 2728"/>
              <a:gd name="T1" fmla="*/ 548 h 1337"/>
              <a:gd name="T2" fmla="*/ 0 w 2728"/>
              <a:gd name="T3" fmla="*/ 1329 h 1337"/>
              <a:gd name="T4" fmla="*/ 2588 w 2728"/>
              <a:gd name="T5" fmla="*/ 1337 h 1337"/>
              <a:gd name="T6" fmla="*/ 2654 w 2728"/>
              <a:gd name="T7" fmla="*/ 1073 h 1337"/>
              <a:gd name="T8" fmla="*/ 2728 w 2728"/>
              <a:gd name="T9" fmla="*/ 836 h 1337"/>
              <a:gd name="T10" fmla="*/ 2557 w 2728"/>
              <a:gd name="T11" fmla="*/ 688 h 1337"/>
              <a:gd name="T12" fmla="*/ 2452 w 2728"/>
              <a:gd name="T13" fmla="*/ 428 h 1337"/>
              <a:gd name="T14" fmla="*/ 2483 w 2728"/>
              <a:gd name="T15" fmla="*/ 179 h 1337"/>
              <a:gd name="T16" fmla="*/ 2506 w 2728"/>
              <a:gd name="T17" fmla="*/ 0 h 1337"/>
              <a:gd name="T18" fmla="*/ 2296 w 2728"/>
              <a:gd name="T19" fmla="*/ 8 h 1337"/>
              <a:gd name="T20" fmla="*/ 2296 w 2728"/>
              <a:gd name="T21" fmla="*/ 152 h 1337"/>
              <a:gd name="T22" fmla="*/ 2246 w 2728"/>
              <a:gd name="T23" fmla="*/ 276 h 1337"/>
              <a:gd name="T24" fmla="*/ 2122 w 2728"/>
              <a:gd name="T25" fmla="*/ 389 h 1337"/>
              <a:gd name="T26" fmla="*/ 1978 w 2728"/>
              <a:gd name="T27" fmla="*/ 443 h 1337"/>
              <a:gd name="T28" fmla="*/ 1826 w 2728"/>
              <a:gd name="T29" fmla="*/ 401 h 1337"/>
              <a:gd name="T30" fmla="*/ 1733 w 2728"/>
              <a:gd name="T31" fmla="*/ 323 h 1337"/>
              <a:gd name="T32" fmla="*/ 1733 w 2728"/>
              <a:gd name="T33" fmla="*/ 404 h 1337"/>
              <a:gd name="T34" fmla="*/ 1659 w 2728"/>
              <a:gd name="T35" fmla="*/ 455 h 1337"/>
              <a:gd name="T36" fmla="*/ 1741 w 2728"/>
              <a:gd name="T37" fmla="*/ 556 h 1337"/>
              <a:gd name="T38" fmla="*/ 1826 w 2728"/>
              <a:gd name="T39" fmla="*/ 637 h 1337"/>
              <a:gd name="T40" fmla="*/ 1822 w 2728"/>
              <a:gd name="T41" fmla="*/ 715 h 1337"/>
              <a:gd name="T42" fmla="*/ 1783 w 2728"/>
              <a:gd name="T43" fmla="*/ 754 h 1337"/>
              <a:gd name="T44" fmla="*/ 1686 w 2728"/>
              <a:gd name="T45" fmla="*/ 731 h 1337"/>
              <a:gd name="T46" fmla="*/ 1523 w 2728"/>
              <a:gd name="T47" fmla="*/ 692 h 1337"/>
              <a:gd name="T48" fmla="*/ 1407 w 2728"/>
              <a:gd name="T49" fmla="*/ 653 h 1337"/>
              <a:gd name="T50" fmla="*/ 1399 w 2728"/>
              <a:gd name="T51" fmla="*/ 731 h 1337"/>
              <a:gd name="T52" fmla="*/ 1321 w 2728"/>
              <a:gd name="T53" fmla="*/ 727 h 1337"/>
              <a:gd name="T54" fmla="*/ 1228 w 2728"/>
              <a:gd name="T55" fmla="*/ 680 h 1337"/>
              <a:gd name="T56" fmla="*/ 1146 w 2728"/>
              <a:gd name="T57" fmla="*/ 583 h 1337"/>
              <a:gd name="T58" fmla="*/ 1018 w 2728"/>
              <a:gd name="T59" fmla="*/ 645 h 1337"/>
              <a:gd name="T60" fmla="*/ 836 w 2728"/>
              <a:gd name="T61" fmla="*/ 657 h 1337"/>
              <a:gd name="T62" fmla="*/ 614 w 2728"/>
              <a:gd name="T63" fmla="*/ 661 h 1337"/>
              <a:gd name="T64" fmla="*/ 451 w 2728"/>
              <a:gd name="T65" fmla="*/ 645 h 1337"/>
              <a:gd name="T66" fmla="*/ 443 w 2728"/>
              <a:gd name="T67" fmla="*/ 754 h 1337"/>
              <a:gd name="T68" fmla="*/ 602 w 2728"/>
              <a:gd name="T69" fmla="*/ 781 h 1337"/>
              <a:gd name="T70" fmla="*/ 630 w 2728"/>
              <a:gd name="T71" fmla="*/ 902 h 1337"/>
              <a:gd name="T72" fmla="*/ 630 w 2728"/>
              <a:gd name="T73" fmla="*/ 1014 h 1337"/>
              <a:gd name="T74" fmla="*/ 501 w 2728"/>
              <a:gd name="T75" fmla="*/ 1096 h 1337"/>
              <a:gd name="T76" fmla="*/ 229 w 2728"/>
              <a:gd name="T77" fmla="*/ 1104 h 1337"/>
              <a:gd name="T78" fmla="*/ 74 w 2728"/>
              <a:gd name="T79" fmla="*/ 1073 h 1337"/>
              <a:gd name="T80" fmla="*/ 39 w 2728"/>
              <a:gd name="T81" fmla="*/ 987 h 1337"/>
              <a:gd name="T82" fmla="*/ 74 w 2728"/>
              <a:gd name="T83" fmla="*/ 828 h 1337"/>
              <a:gd name="T84" fmla="*/ 163 w 2728"/>
              <a:gd name="T85" fmla="*/ 770 h 1337"/>
              <a:gd name="T86" fmla="*/ 261 w 2728"/>
              <a:gd name="T87" fmla="*/ 758 h 1337"/>
              <a:gd name="T88" fmla="*/ 261 w 2728"/>
              <a:gd name="T89" fmla="*/ 653 h 1337"/>
              <a:gd name="T90" fmla="*/ 128 w 2728"/>
              <a:gd name="T91" fmla="*/ 637 h 1337"/>
              <a:gd name="T92" fmla="*/ 55 w 2728"/>
              <a:gd name="T93" fmla="*/ 610 h 1337"/>
              <a:gd name="T94" fmla="*/ 0 w 2728"/>
              <a:gd name="T95" fmla="*/ 548 h 1337"/>
              <a:gd name="T96" fmla="*/ 0 w 2728"/>
              <a:gd name="T97" fmla="*/ 548 h 1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28" h="1337">
                <a:moveTo>
                  <a:pt x="0" y="548"/>
                </a:moveTo>
                <a:lnTo>
                  <a:pt x="0" y="1329"/>
                </a:lnTo>
                <a:lnTo>
                  <a:pt x="2588" y="1337"/>
                </a:lnTo>
                <a:lnTo>
                  <a:pt x="2654" y="1073"/>
                </a:lnTo>
                <a:lnTo>
                  <a:pt x="2728" y="836"/>
                </a:lnTo>
                <a:lnTo>
                  <a:pt x="2557" y="688"/>
                </a:lnTo>
                <a:lnTo>
                  <a:pt x="2452" y="428"/>
                </a:lnTo>
                <a:lnTo>
                  <a:pt x="2483" y="179"/>
                </a:lnTo>
                <a:lnTo>
                  <a:pt x="2506" y="0"/>
                </a:lnTo>
                <a:lnTo>
                  <a:pt x="2296" y="8"/>
                </a:lnTo>
                <a:lnTo>
                  <a:pt x="2296" y="152"/>
                </a:lnTo>
                <a:lnTo>
                  <a:pt x="2246" y="276"/>
                </a:lnTo>
                <a:lnTo>
                  <a:pt x="2122" y="389"/>
                </a:lnTo>
                <a:lnTo>
                  <a:pt x="1978" y="443"/>
                </a:lnTo>
                <a:lnTo>
                  <a:pt x="1826" y="401"/>
                </a:lnTo>
                <a:lnTo>
                  <a:pt x="1733" y="323"/>
                </a:lnTo>
                <a:lnTo>
                  <a:pt x="1733" y="404"/>
                </a:lnTo>
                <a:lnTo>
                  <a:pt x="1659" y="455"/>
                </a:lnTo>
                <a:lnTo>
                  <a:pt x="1741" y="556"/>
                </a:lnTo>
                <a:lnTo>
                  <a:pt x="1826" y="637"/>
                </a:lnTo>
                <a:lnTo>
                  <a:pt x="1822" y="715"/>
                </a:lnTo>
                <a:lnTo>
                  <a:pt x="1783" y="754"/>
                </a:lnTo>
                <a:lnTo>
                  <a:pt x="1686" y="731"/>
                </a:lnTo>
                <a:lnTo>
                  <a:pt x="1523" y="692"/>
                </a:lnTo>
                <a:lnTo>
                  <a:pt x="1407" y="653"/>
                </a:lnTo>
                <a:lnTo>
                  <a:pt x="1399" y="731"/>
                </a:lnTo>
                <a:lnTo>
                  <a:pt x="1321" y="727"/>
                </a:lnTo>
                <a:lnTo>
                  <a:pt x="1228" y="680"/>
                </a:lnTo>
                <a:lnTo>
                  <a:pt x="1146" y="583"/>
                </a:lnTo>
                <a:lnTo>
                  <a:pt x="1018" y="645"/>
                </a:lnTo>
                <a:lnTo>
                  <a:pt x="836" y="657"/>
                </a:lnTo>
                <a:lnTo>
                  <a:pt x="614" y="661"/>
                </a:lnTo>
                <a:lnTo>
                  <a:pt x="451" y="645"/>
                </a:lnTo>
                <a:lnTo>
                  <a:pt x="443" y="754"/>
                </a:lnTo>
                <a:lnTo>
                  <a:pt x="602" y="781"/>
                </a:lnTo>
                <a:lnTo>
                  <a:pt x="630" y="902"/>
                </a:lnTo>
                <a:lnTo>
                  <a:pt x="630" y="1014"/>
                </a:lnTo>
                <a:lnTo>
                  <a:pt x="501" y="1096"/>
                </a:lnTo>
                <a:lnTo>
                  <a:pt x="229" y="1104"/>
                </a:lnTo>
                <a:lnTo>
                  <a:pt x="74" y="1073"/>
                </a:lnTo>
                <a:lnTo>
                  <a:pt x="39" y="987"/>
                </a:lnTo>
                <a:lnTo>
                  <a:pt x="74" y="828"/>
                </a:lnTo>
                <a:lnTo>
                  <a:pt x="163" y="770"/>
                </a:lnTo>
                <a:lnTo>
                  <a:pt x="261" y="758"/>
                </a:lnTo>
                <a:lnTo>
                  <a:pt x="261" y="653"/>
                </a:lnTo>
                <a:lnTo>
                  <a:pt x="128" y="637"/>
                </a:lnTo>
                <a:lnTo>
                  <a:pt x="55" y="610"/>
                </a:lnTo>
                <a:lnTo>
                  <a:pt x="0" y="548"/>
                </a:lnTo>
                <a:lnTo>
                  <a:pt x="0" y="548"/>
                </a:lnTo>
                <a:close/>
              </a:path>
            </a:pathLst>
          </a:custGeom>
          <a:solidFill>
            <a:srgbClr val="A6E8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06"/>
          <p:cNvSpPr>
            <a:spLocks/>
          </p:cNvSpPr>
          <p:nvPr/>
        </p:nvSpPr>
        <p:spPr bwMode="auto">
          <a:xfrm>
            <a:off x="2482850" y="1139825"/>
            <a:ext cx="758825" cy="2022475"/>
          </a:xfrm>
          <a:custGeom>
            <a:avLst/>
            <a:gdLst>
              <a:gd name="T0" fmla="*/ 470 w 478"/>
              <a:gd name="T1" fmla="*/ 0 h 1274"/>
              <a:gd name="T2" fmla="*/ 0 w 478"/>
              <a:gd name="T3" fmla="*/ 16 h 1274"/>
              <a:gd name="T4" fmla="*/ 0 w 478"/>
              <a:gd name="T5" fmla="*/ 1274 h 1274"/>
              <a:gd name="T6" fmla="*/ 221 w 478"/>
              <a:gd name="T7" fmla="*/ 1177 h 1274"/>
              <a:gd name="T8" fmla="*/ 202 w 478"/>
              <a:gd name="T9" fmla="*/ 855 h 1274"/>
              <a:gd name="T10" fmla="*/ 167 w 478"/>
              <a:gd name="T11" fmla="*/ 548 h 1274"/>
              <a:gd name="T12" fmla="*/ 113 w 478"/>
              <a:gd name="T13" fmla="*/ 494 h 1274"/>
              <a:gd name="T14" fmla="*/ 109 w 478"/>
              <a:gd name="T15" fmla="*/ 412 h 1274"/>
              <a:gd name="T16" fmla="*/ 183 w 478"/>
              <a:gd name="T17" fmla="*/ 408 h 1274"/>
              <a:gd name="T18" fmla="*/ 198 w 478"/>
              <a:gd name="T19" fmla="*/ 331 h 1274"/>
              <a:gd name="T20" fmla="*/ 288 w 478"/>
              <a:gd name="T21" fmla="*/ 334 h 1274"/>
              <a:gd name="T22" fmla="*/ 315 w 478"/>
              <a:gd name="T23" fmla="*/ 424 h 1274"/>
              <a:gd name="T24" fmla="*/ 385 w 478"/>
              <a:gd name="T25" fmla="*/ 412 h 1274"/>
              <a:gd name="T26" fmla="*/ 478 w 478"/>
              <a:gd name="T27" fmla="*/ 303 h 1274"/>
              <a:gd name="T28" fmla="*/ 462 w 478"/>
              <a:gd name="T29" fmla="*/ 160 h 1274"/>
              <a:gd name="T30" fmla="*/ 439 w 478"/>
              <a:gd name="T31" fmla="*/ 82 h 1274"/>
              <a:gd name="T32" fmla="*/ 470 w 478"/>
              <a:gd name="T33" fmla="*/ 0 h 1274"/>
              <a:gd name="T34" fmla="*/ 470 w 478"/>
              <a:gd name="T35" fmla="*/ 0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78" h="1274">
                <a:moveTo>
                  <a:pt x="470" y="0"/>
                </a:moveTo>
                <a:lnTo>
                  <a:pt x="0" y="16"/>
                </a:lnTo>
                <a:lnTo>
                  <a:pt x="0" y="1274"/>
                </a:lnTo>
                <a:lnTo>
                  <a:pt x="221" y="1177"/>
                </a:lnTo>
                <a:lnTo>
                  <a:pt x="202" y="855"/>
                </a:lnTo>
                <a:lnTo>
                  <a:pt x="167" y="548"/>
                </a:lnTo>
                <a:lnTo>
                  <a:pt x="113" y="494"/>
                </a:lnTo>
                <a:lnTo>
                  <a:pt x="109" y="412"/>
                </a:lnTo>
                <a:lnTo>
                  <a:pt x="183" y="408"/>
                </a:lnTo>
                <a:lnTo>
                  <a:pt x="198" y="331"/>
                </a:lnTo>
                <a:lnTo>
                  <a:pt x="288" y="334"/>
                </a:lnTo>
                <a:lnTo>
                  <a:pt x="315" y="424"/>
                </a:lnTo>
                <a:lnTo>
                  <a:pt x="385" y="412"/>
                </a:lnTo>
                <a:lnTo>
                  <a:pt x="478" y="303"/>
                </a:lnTo>
                <a:lnTo>
                  <a:pt x="462" y="160"/>
                </a:lnTo>
                <a:lnTo>
                  <a:pt x="439" y="82"/>
                </a:lnTo>
                <a:lnTo>
                  <a:pt x="470" y="0"/>
                </a:lnTo>
                <a:lnTo>
                  <a:pt x="470" y="0"/>
                </a:lnTo>
                <a:close/>
              </a:path>
            </a:pathLst>
          </a:custGeom>
          <a:solidFill>
            <a:srgbClr val="D9E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7"/>
          <p:cNvSpPr>
            <a:spLocks/>
          </p:cNvSpPr>
          <p:nvPr/>
        </p:nvSpPr>
        <p:spPr bwMode="auto">
          <a:xfrm>
            <a:off x="3000375" y="1133475"/>
            <a:ext cx="3794125" cy="3484562"/>
          </a:xfrm>
          <a:custGeom>
            <a:avLst/>
            <a:gdLst>
              <a:gd name="T0" fmla="*/ 24 w 2390"/>
              <a:gd name="T1" fmla="*/ 805 h 2195"/>
              <a:gd name="T2" fmla="*/ 199 w 2390"/>
              <a:gd name="T3" fmla="*/ 684 h 2195"/>
              <a:gd name="T4" fmla="*/ 447 w 2390"/>
              <a:gd name="T5" fmla="*/ 793 h 2195"/>
              <a:gd name="T6" fmla="*/ 521 w 2390"/>
              <a:gd name="T7" fmla="*/ 1104 h 2195"/>
              <a:gd name="T8" fmla="*/ 785 w 2390"/>
              <a:gd name="T9" fmla="*/ 1228 h 2195"/>
              <a:gd name="T10" fmla="*/ 999 w 2390"/>
              <a:gd name="T11" fmla="*/ 1449 h 2195"/>
              <a:gd name="T12" fmla="*/ 1244 w 2390"/>
              <a:gd name="T13" fmla="*/ 1554 h 2195"/>
              <a:gd name="T14" fmla="*/ 1135 w 2390"/>
              <a:gd name="T15" fmla="*/ 1488 h 2195"/>
              <a:gd name="T16" fmla="*/ 1154 w 2390"/>
              <a:gd name="T17" fmla="*/ 1201 h 2195"/>
              <a:gd name="T18" fmla="*/ 1345 w 2390"/>
              <a:gd name="T19" fmla="*/ 1076 h 2195"/>
              <a:gd name="T20" fmla="*/ 1399 w 2390"/>
              <a:gd name="T21" fmla="*/ 968 h 2195"/>
              <a:gd name="T22" fmla="*/ 1570 w 2390"/>
              <a:gd name="T23" fmla="*/ 723 h 2195"/>
              <a:gd name="T24" fmla="*/ 1632 w 2390"/>
              <a:gd name="T25" fmla="*/ 478 h 2195"/>
              <a:gd name="T26" fmla="*/ 1947 w 2390"/>
              <a:gd name="T27" fmla="*/ 513 h 2195"/>
              <a:gd name="T28" fmla="*/ 1982 w 2390"/>
              <a:gd name="T29" fmla="*/ 614 h 2195"/>
              <a:gd name="T30" fmla="*/ 2091 w 2390"/>
              <a:gd name="T31" fmla="*/ 882 h 2195"/>
              <a:gd name="T32" fmla="*/ 1912 w 2390"/>
              <a:gd name="T33" fmla="*/ 1154 h 2195"/>
              <a:gd name="T34" fmla="*/ 2063 w 2390"/>
              <a:gd name="T35" fmla="*/ 1228 h 2195"/>
              <a:gd name="T36" fmla="*/ 2063 w 2390"/>
              <a:gd name="T37" fmla="*/ 1558 h 2195"/>
              <a:gd name="T38" fmla="*/ 1947 w 2390"/>
              <a:gd name="T39" fmla="*/ 1690 h 2195"/>
              <a:gd name="T40" fmla="*/ 1900 w 2390"/>
              <a:gd name="T41" fmla="*/ 1616 h 2195"/>
              <a:gd name="T42" fmla="*/ 1784 w 2390"/>
              <a:gd name="T43" fmla="*/ 1612 h 2195"/>
              <a:gd name="T44" fmla="*/ 1683 w 2390"/>
              <a:gd name="T45" fmla="*/ 1838 h 2195"/>
              <a:gd name="T46" fmla="*/ 1865 w 2390"/>
              <a:gd name="T47" fmla="*/ 1943 h 2195"/>
              <a:gd name="T48" fmla="*/ 1997 w 2390"/>
              <a:gd name="T49" fmla="*/ 2191 h 2195"/>
              <a:gd name="T50" fmla="*/ 2234 w 2390"/>
              <a:gd name="T51" fmla="*/ 2195 h 2195"/>
              <a:gd name="T52" fmla="*/ 2390 w 2390"/>
              <a:gd name="T53" fmla="*/ 2040 h 2195"/>
              <a:gd name="T54" fmla="*/ 2335 w 2390"/>
              <a:gd name="T55" fmla="*/ 537 h 2195"/>
              <a:gd name="T56" fmla="*/ 470 w 2390"/>
              <a:gd name="T57" fmla="*/ 0 h 2195"/>
              <a:gd name="T58" fmla="*/ 591 w 2390"/>
              <a:gd name="T59" fmla="*/ 98 h 2195"/>
              <a:gd name="T60" fmla="*/ 684 w 2390"/>
              <a:gd name="T61" fmla="*/ 603 h 2195"/>
              <a:gd name="T62" fmla="*/ 478 w 2390"/>
              <a:gd name="T63" fmla="*/ 692 h 2195"/>
              <a:gd name="T64" fmla="*/ 261 w 2390"/>
              <a:gd name="T65" fmla="*/ 548 h 2195"/>
              <a:gd name="T66" fmla="*/ 354 w 2390"/>
              <a:gd name="T67" fmla="*/ 125 h 2195"/>
              <a:gd name="T68" fmla="*/ 338 w 2390"/>
              <a:gd name="T69" fmla="*/ 47 h 2195"/>
              <a:gd name="T70" fmla="*/ 230 w 2390"/>
              <a:gd name="T71" fmla="*/ 125 h 2195"/>
              <a:gd name="T72" fmla="*/ 226 w 2390"/>
              <a:gd name="T73" fmla="*/ 420 h 2195"/>
              <a:gd name="T74" fmla="*/ 0 w 2390"/>
              <a:gd name="T75" fmla="*/ 540 h 2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90" h="2195">
                <a:moveTo>
                  <a:pt x="0" y="540"/>
                </a:moveTo>
                <a:lnTo>
                  <a:pt x="24" y="805"/>
                </a:lnTo>
                <a:lnTo>
                  <a:pt x="113" y="711"/>
                </a:lnTo>
                <a:lnTo>
                  <a:pt x="199" y="684"/>
                </a:lnTo>
                <a:lnTo>
                  <a:pt x="334" y="696"/>
                </a:lnTo>
                <a:lnTo>
                  <a:pt x="447" y="793"/>
                </a:lnTo>
                <a:lnTo>
                  <a:pt x="533" y="1065"/>
                </a:lnTo>
                <a:lnTo>
                  <a:pt x="521" y="1104"/>
                </a:lnTo>
                <a:lnTo>
                  <a:pt x="676" y="1131"/>
                </a:lnTo>
                <a:lnTo>
                  <a:pt x="785" y="1228"/>
                </a:lnTo>
                <a:lnTo>
                  <a:pt x="902" y="1379"/>
                </a:lnTo>
                <a:lnTo>
                  <a:pt x="999" y="1449"/>
                </a:lnTo>
                <a:lnTo>
                  <a:pt x="1049" y="1523"/>
                </a:lnTo>
                <a:lnTo>
                  <a:pt x="1244" y="1554"/>
                </a:lnTo>
                <a:lnTo>
                  <a:pt x="1216" y="1511"/>
                </a:lnTo>
                <a:lnTo>
                  <a:pt x="1135" y="1488"/>
                </a:lnTo>
                <a:lnTo>
                  <a:pt x="1100" y="1368"/>
                </a:lnTo>
                <a:lnTo>
                  <a:pt x="1154" y="1201"/>
                </a:lnTo>
                <a:lnTo>
                  <a:pt x="1220" y="1123"/>
                </a:lnTo>
                <a:lnTo>
                  <a:pt x="1345" y="1076"/>
                </a:lnTo>
                <a:lnTo>
                  <a:pt x="1422" y="1088"/>
                </a:lnTo>
                <a:lnTo>
                  <a:pt x="1399" y="968"/>
                </a:lnTo>
                <a:lnTo>
                  <a:pt x="1484" y="777"/>
                </a:lnTo>
                <a:lnTo>
                  <a:pt x="1570" y="723"/>
                </a:lnTo>
                <a:lnTo>
                  <a:pt x="1547" y="599"/>
                </a:lnTo>
                <a:lnTo>
                  <a:pt x="1632" y="478"/>
                </a:lnTo>
                <a:lnTo>
                  <a:pt x="1753" y="447"/>
                </a:lnTo>
                <a:lnTo>
                  <a:pt x="1947" y="513"/>
                </a:lnTo>
                <a:lnTo>
                  <a:pt x="1982" y="571"/>
                </a:lnTo>
                <a:lnTo>
                  <a:pt x="1982" y="614"/>
                </a:lnTo>
                <a:lnTo>
                  <a:pt x="2079" y="672"/>
                </a:lnTo>
                <a:lnTo>
                  <a:pt x="2091" y="882"/>
                </a:lnTo>
                <a:lnTo>
                  <a:pt x="2025" y="1073"/>
                </a:lnTo>
                <a:lnTo>
                  <a:pt x="1912" y="1154"/>
                </a:lnTo>
                <a:lnTo>
                  <a:pt x="1916" y="1174"/>
                </a:lnTo>
                <a:lnTo>
                  <a:pt x="2063" y="1228"/>
                </a:lnTo>
                <a:lnTo>
                  <a:pt x="2091" y="1372"/>
                </a:lnTo>
                <a:lnTo>
                  <a:pt x="2063" y="1558"/>
                </a:lnTo>
                <a:lnTo>
                  <a:pt x="2028" y="1667"/>
                </a:lnTo>
                <a:lnTo>
                  <a:pt x="1947" y="1690"/>
                </a:lnTo>
                <a:lnTo>
                  <a:pt x="1892" y="1675"/>
                </a:lnTo>
                <a:lnTo>
                  <a:pt x="1900" y="1616"/>
                </a:lnTo>
                <a:lnTo>
                  <a:pt x="1842" y="1640"/>
                </a:lnTo>
                <a:lnTo>
                  <a:pt x="1784" y="1612"/>
                </a:lnTo>
                <a:lnTo>
                  <a:pt x="1753" y="1748"/>
                </a:lnTo>
                <a:lnTo>
                  <a:pt x="1683" y="1838"/>
                </a:lnTo>
                <a:lnTo>
                  <a:pt x="1690" y="1943"/>
                </a:lnTo>
                <a:lnTo>
                  <a:pt x="1865" y="1943"/>
                </a:lnTo>
                <a:lnTo>
                  <a:pt x="1966" y="2086"/>
                </a:lnTo>
                <a:lnTo>
                  <a:pt x="1997" y="2191"/>
                </a:lnTo>
                <a:lnTo>
                  <a:pt x="2118" y="2183"/>
                </a:lnTo>
                <a:lnTo>
                  <a:pt x="2234" y="2195"/>
                </a:lnTo>
                <a:lnTo>
                  <a:pt x="2281" y="2102"/>
                </a:lnTo>
                <a:lnTo>
                  <a:pt x="2390" y="2040"/>
                </a:lnTo>
                <a:lnTo>
                  <a:pt x="2335" y="1123"/>
                </a:lnTo>
                <a:lnTo>
                  <a:pt x="2335" y="537"/>
                </a:lnTo>
                <a:lnTo>
                  <a:pt x="2339" y="4"/>
                </a:lnTo>
                <a:lnTo>
                  <a:pt x="470" y="0"/>
                </a:lnTo>
                <a:lnTo>
                  <a:pt x="513" y="70"/>
                </a:lnTo>
                <a:lnTo>
                  <a:pt x="591" y="98"/>
                </a:lnTo>
                <a:lnTo>
                  <a:pt x="657" y="342"/>
                </a:lnTo>
                <a:lnTo>
                  <a:pt x="684" y="603"/>
                </a:lnTo>
                <a:lnTo>
                  <a:pt x="579" y="672"/>
                </a:lnTo>
                <a:lnTo>
                  <a:pt x="478" y="692"/>
                </a:lnTo>
                <a:lnTo>
                  <a:pt x="334" y="665"/>
                </a:lnTo>
                <a:lnTo>
                  <a:pt x="261" y="548"/>
                </a:lnTo>
                <a:lnTo>
                  <a:pt x="307" y="280"/>
                </a:lnTo>
                <a:lnTo>
                  <a:pt x="354" y="125"/>
                </a:lnTo>
                <a:lnTo>
                  <a:pt x="408" y="74"/>
                </a:lnTo>
                <a:lnTo>
                  <a:pt x="338" y="47"/>
                </a:lnTo>
                <a:lnTo>
                  <a:pt x="261" y="55"/>
                </a:lnTo>
                <a:lnTo>
                  <a:pt x="230" y="125"/>
                </a:lnTo>
                <a:lnTo>
                  <a:pt x="257" y="253"/>
                </a:lnTo>
                <a:lnTo>
                  <a:pt x="226" y="420"/>
                </a:lnTo>
                <a:lnTo>
                  <a:pt x="136" y="509"/>
                </a:lnTo>
                <a:lnTo>
                  <a:pt x="0" y="540"/>
                </a:lnTo>
                <a:lnTo>
                  <a:pt x="0" y="540"/>
                </a:lnTo>
                <a:close/>
              </a:path>
            </a:pathLst>
          </a:custGeom>
          <a:solidFill>
            <a:srgbClr val="D9E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08"/>
          <p:cNvSpPr>
            <a:spLocks/>
          </p:cNvSpPr>
          <p:nvPr/>
        </p:nvSpPr>
        <p:spPr bwMode="auto">
          <a:xfrm>
            <a:off x="5097463" y="3508375"/>
            <a:ext cx="420688" cy="746125"/>
          </a:xfrm>
          <a:custGeom>
            <a:avLst/>
            <a:gdLst>
              <a:gd name="T0" fmla="*/ 0 w 265"/>
              <a:gd name="T1" fmla="*/ 70 h 470"/>
              <a:gd name="T2" fmla="*/ 74 w 265"/>
              <a:gd name="T3" fmla="*/ 50 h 470"/>
              <a:gd name="T4" fmla="*/ 117 w 265"/>
              <a:gd name="T5" fmla="*/ 0 h 470"/>
              <a:gd name="T6" fmla="*/ 218 w 265"/>
              <a:gd name="T7" fmla="*/ 27 h 470"/>
              <a:gd name="T8" fmla="*/ 257 w 265"/>
              <a:gd name="T9" fmla="*/ 295 h 470"/>
              <a:gd name="T10" fmla="*/ 265 w 265"/>
              <a:gd name="T11" fmla="*/ 458 h 470"/>
              <a:gd name="T12" fmla="*/ 187 w 265"/>
              <a:gd name="T13" fmla="*/ 470 h 470"/>
              <a:gd name="T14" fmla="*/ 167 w 265"/>
              <a:gd name="T15" fmla="*/ 307 h 470"/>
              <a:gd name="T16" fmla="*/ 140 w 265"/>
              <a:gd name="T17" fmla="*/ 179 h 470"/>
              <a:gd name="T18" fmla="*/ 90 w 265"/>
              <a:gd name="T19" fmla="*/ 113 h 470"/>
              <a:gd name="T20" fmla="*/ 0 w 265"/>
              <a:gd name="T21" fmla="*/ 70 h 470"/>
              <a:gd name="T22" fmla="*/ 0 w 265"/>
              <a:gd name="T23" fmla="*/ 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5" h="470">
                <a:moveTo>
                  <a:pt x="0" y="70"/>
                </a:moveTo>
                <a:lnTo>
                  <a:pt x="74" y="50"/>
                </a:lnTo>
                <a:lnTo>
                  <a:pt x="117" y="0"/>
                </a:lnTo>
                <a:lnTo>
                  <a:pt x="218" y="27"/>
                </a:lnTo>
                <a:lnTo>
                  <a:pt x="257" y="295"/>
                </a:lnTo>
                <a:lnTo>
                  <a:pt x="265" y="458"/>
                </a:lnTo>
                <a:lnTo>
                  <a:pt x="187" y="470"/>
                </a:lnTo>
                <a:lnTo>
                  <a:pt x="167" y="307"/>
                </a:lnTo>
                <a:lnTo>
                  <a:pt x="140" y="179"/>
                </a:lnTo>
                <a:lnTo>
                  <a:pt x="90" y="113"/>
                </a:lnTo>
                <a:lnTo>
                  <a:pt x="0" y="70"/>
                </a:lnTo>
                <a:lnTo>
                  <a:pt x="0" y="70"/>
                </a:lnTo>
                <a:close/>
              </a:path>
            </a:pathLst>
          </a:custGeom>
          <a:solidFill>
            <a:srgbClr val="D9E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09"/>
          <p:cNvSpPr>
            <a:spLocks/>
          </p:cNvSpPr>
          <p:nvPr/>
        </p:nvSpPr>
        <p:spPr bwMode="auto">
          <a:xfrm>
            <a:off x="5616575" y="3638550"/>
            <a:ext cx="79375" cy="190500"/>
          </a:xfrm>
          <a:custGeom>
            <a:avLst/>
            <a:gdLst>
              <a:gd name="T0" fmla="*/ 31 w 50"/>
              <a:gd name="T1" fmla="*/ 0 h 120"/>
              <a:gd name="T2" fmla="*/ 0 w 50"/>
              <a:gd name="T3" fmla="*/ 54 h 120"/>
              <a:gd name="T4" fmla="*/ 11 w 50"/>
              <a:gd name="T5" fmla="*/ 120 h 120"/>
              <a:gd name="T6" fmla="*/ 39 w 50"/>
              <a:gd name="T7" fmla="*/ 66 h 120"/>
              <a:gd name="T8" fmla="*/ 50 w 50"/>
              <a:gd name="T9" fmla="*/ 11 h 120"/>
              <a:gd name="T10" fmla="*/ 31 w 50"/>
              <a:gd name="T11" fmla="*/ 0 h 120"/>
              <a:gd name="T12" fmla="*/ 31 w 50"/>
              <a:gd name="T13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" h="120">
                <a:moveTo>
                  <a:pt x="31" y="0"/>
                </a:moveTo>
                <a:lnTo>
                  <a:pt x="0" y="54"/>
                </a:lnTo>
                <a:lnTo>
                  <a:pt x="11" y="120"/>
                </a:lnTo>
                <a:lnTo>
                  <a:pt x="39" y="66"/>
                </a:lnTo>
                <a:lnTo>
                  <a:pt x="50" y="11"/>
                </a:lnTo>
                <a:lnTo>
                  <a:pt x="31" y="0"/>
                </a:lnTo>
                <a:lnTo>
                  <a:pt x="31" y="0"/>
                </a:lnTo>
                <a:close/>
              </a:path>
            </a:pathLst>
          </a:custGeom>
          <a:solidFill>
            <a:srgbClr val="D9E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10"/>
          <p:cNvSpPr>
            <a:spLocks/>
          </p:cNvSpPr>
          <p:nvPr/>
        </p:nvSpPr>
        <p:spPr bwMode="auto">
          <a:xfrm>
            <a:off x="6769100" y="1128713"/>
            <a:ext cx="950913" cy="3194050"/>
          </a:xfrm>
          <a:custGeom>
            <a:avLst/>
            <a:gdLst>
              <a:gd name="T0" fmla="*/ 4 w 599"/>
              <a:gd name="T1" fmla="*/ 7 h 2012"/>
              <a:gd name="T2" fmla="*/ 0 w 599"/>
              <a:gd name="T3" fmla="*/ 862 h 2012"/>
              <a:gd name="T4" fmla="*/ 16 w 599"/>
              <a:gd name="T5" fmla="*/ 1600 h 2012"/>
              <a:gd name="T6" fmla="*/ 55 w 599"/>
              <a:gd name="T7" fmla="*/ 2012 h 2012"/>
              <a:gd name="T8" fmla="*/ 144 w 599"/>
              <a:gd name="T9" fmla="*/ 1984 h 2012"/>
              <a:gd name="T10" fmla="*/ 93 w 599"/>
              <a:gd name="T11" fmla="*/ 1751 h 2012"/>
              <a:gd name="T12" fmla="*/ 93 w 599"/>
              <a:gd name="T13" fmla="*/ 1480 h 2012"/>
              <a:gd name="T14" fmla="*/ 393 w 599"/>
              <a:gd name="T15" fmla="*/ 1355 h 2012"/>
              <a:gd name="T16" fmla="*/ 599 w 599"/>
              <a:gd name="T17" fmla="*/ 1371 h 2012"/>
              <a:gd name="T18" fmla="*/ 525 w 599"/>
              <a:gd name="T19" fmla="*/ 652 h 2012"/>
              <a:gd name="T20" fmla="*/ 564 w 599"/>
              <a:gd name="T21" fmla="*/ 0 h 2012"/>
              <a:gd name="T22" fmla="*/ 4 w 599"/>
              <a:gd name="T23" fmla="*/ 7 h 2012"/>
              <a:gd name="T24" fmla="*/ 4 w 599"/>
              <a:gd name="T25" fmla="*/ 7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99" h="2012">
                <a:moveTo>
                  <a:pt x="4" y="7"/>
                </a:moveTo>
                <a:lnTo>
                  <a:pt x="0" y="862"/>
                </a:lnTo>
                <a:lnTo>
                  <a:pt x="16" y="1600"/>
                </a:lnTo>
                <a:lnTo>
                  <a:pt x="55" y="2012"/>
                </a:lnTo>
                <a:lnTo>
                  <a:pt x="144" y="1984"/>
                </a:lnTo>
                <a:lnTo>
                  <a:pt x="93" y="1751"/>
                </a:lnTo>
                <a:lnTo>
                  <a:pt x="93" y="1480"/>
                </a:lnTo>
                <a:lnTo>
                  <a:pt x="393" y="1355"/>
                </a:lnTo>
                <a:lnTo>
                  <a:pt x="599" y="1371"/>
                </a:lnTo>
                <a:lnTo>
                  <a:pt x="525" y="652"/>
                </a:lnTo>
                <a:lnTo>
                  <a:pt x="564" y="0"/>
                </a:lnTo>
                <a:lnTo>
                  <a:pt x="4" y="7"/>
                </a:lnTo>
                <a:lnTo>
                  <a:pt x="4" y="7"/>
                </a:lnTo>
                <a:close/>
              </a:path>
            </a:pathLst>
          </a:custGeom>
          <a:solidFill>
            <a:srgbClr val="BDC9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11"/>
          <p:cNvSpPr>
            <a:spLocks/>
          </p:cNvSpPr>
          <p:nvPr/>
        </p:nvSpPr>
        <p:spPr bwMode="auto">
          <a:xfrm>
            <a:off x="3032125" y="2841625"/>
            <a:ext cx="61913" cy="204787"/>
          </a:xfrm>
          <a:custGeom>
            <a:avLst/>
            <a:gdLst>
              <a:gd name="T0" fmla="*/ 8 w 39"/>
              <a:gd name="T1" fmla="*/ 129 h 129"/>
              <a:gd name="T2" fmla="*/ 0 w 39"/>
              <a:gd name="T3" fmla="*/ 0 h 129"/>
              <a:gd name="T4" fmla="*/ 39 w 39"/>
              <a:gd name="T5" fmla="*/ 109 h 129"/>
              <a:gd name="T6" fmla="*/ 8 w 39"/>
              <a:gd name="T7" fmla="*/ 129 h 129"/>
              <a:gd name="T8" fmla="*/ 8 w 39"/>
              <a:gd name="T9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129">
                <a:moveTo>
                  <a:pt x="8" y="129"/>
                </a:moveTo>
                <a:lnTo>
                  <a:pt x="0" y="0"/>
                </a:lnTo>
                <a:lnTo>
                  <a:pt x="39" y="109"/>
                </a:lnTo>
                <a:lnTo>
                  <a:pt x="8" y="129"/>
                </a:lnTo>
                <a:lnTo>
                  <a:pt x="8" y="129"/>
                </a:lnTo>
                <a:close/>
              </a:path>
            </a:pathLst>
          </a:custGeom>
          <a:solidFill>
            <a:srgbClr val="BDC9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12"/>
          <p:cNvSpPr>
            <a:spLocks/>
          </p:cNvSpPr>
          <p:nvPr/>
        </p:nvSpPr>
        <p:spPr bwMode="auto">
          <a:xfrm>
            <a:off x="5153025" y="5148263"/>
            <a:ext cx="938213" cy="265112"/>
          </a:xfrm>
          <a:custGeom>
            <a:avLst/>
            <a:gdLst>
              <a:gd name="T0" fmla="*/ 0 w 591"/>
              <a:gd name="T1" fmla="*/ 144 h 167"/>
              <a:gd name="T2" fmla="*/ 218 w 591"/>
              <a:gd name="T3" fmla="*/ 167 h 167"/>
              <a:gd name="T4" fmla="*/ 416 w 591"/>
              <a:gd name="T5" fmla="*/ 159 h 167"/>
              <a:gd name="T6" fmla="*/ 552 w 591"/>
              <a:gd name="T7" fmla="*/ 121 h 167"/>
              <a:gd name="T8" fmla="*/ 591 w 591"/>
              <a:gd name="T9" fmla="*/ 58 h 167"/>
              <a:gd name="T10" fmla="*/ 560 w 591"/>
              <a:gd name="T11" fmla="*/ 0 h 167"/>
              <a:gd name="T12" fmla="*/ 467 w 591"/>
              <a:gd name="T13" fmla="*/ 78 h 167"/>
              <a:gd name="T14" fmla="*/ 327 w 591"/>
              <a:gd name="T15" fmla="*/ 117 h 167"/>
              <a:gd name="T16" fmla="*/ 171 w 591"/>
              <a:gd name="T17" fmla="*/ 90 h 167"/>
              <a:gd name="T18" fmla="*/ 78 w 591"/>
              <a:gd name="T19" fmla="*/ 8 h 167"/>
              <a:gd name="T20" fmla="*/ 82 w 591"/>
              <a:gd name="T21" fmla="*/ 93 h 167"/>
              <a:gd name="T22" fmla="*/ 0 w 591"/>
              <a:gd name="T23" fmla="*/ 144 h 167"/>
              <a:gd name="T24" fmla="*/ 0 w 591"/>
              <a:gd name="T25" fmla="*/ 14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91" h="167">
                <a:moveTo>
                  <a:pt x="0" y="144"/>
                </a:moveTo>
                <a:lnTo>
                  <a:pt x="218" y="167"/>
                </a:lnTo>
                <a:lnTo>
                  <a:pt x="416" y="159"/>
                </a:lnTo>
                <a:lnTo>
                  <a:pt x="552" y="121"/>
                </a:lnTo>
                <a:lnTo>
                  <a:pt x="591" y="58"/>
                </a:lnTo>
                <a:lnTo>
                  <a:pt x="560" y="0"/>
                </a:lnTo>
                <a:lnTo>
                  <a:pt x="467" y="78"/>
                </a:lnTo>
                <a:lnTo>
                  <a:pt x="327" y="117"/>
                </a:lnTo>
                <a:lnTo>
                  <a:pt x="171" y="90"/>
                </a:lnTo>
                <a:lnTo>
                  <a:pt x="78" y="8"/>
                </a:lnTo>
                <a:lnTo>
                  <a:pt x="82" y="93"/>
                </a:lnTo>
                <a:lnTo>
                  <a:pt x="0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63B8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13"/>
          <p:cNvSpPr>
            <a:spLocks/>
          </p:cNvSpPr>
          <p:nvPr/>
        </p:nvSpPr>
        <p:spPr bwMode="auto">
          <a:xfrm>
            <a:off x="6769100" y="4562475"/>
            <a:ext cx="617538" cy="333375"/>
          </a:xfrm>
          <a:custGeom>
            <a:avLst/>
            <a:gdLst>
              <a:gd name="T0" fmla="*/ 0 w 389"/>
              <a:gd name="T1" fmla="*/ 144 h 210"/>
              <a:gd name="T2" fmla="*/ 163 w 389"/>
              <a:gd name="T3" fmla="*/ 31 h 210"/>
              <a:gd name="T4" fmla="*/ 288 w 389"/>
              <a:gd name="T5" fmla="*/ 0 h 210"/>
              <a:gd name="T6" fmla="*/ 389 w 389"/>
              <a:gd name="T7" fmla="*/ 16 h 210"/>
              <a:gd name="T8" fmla="*/ 206 w 389"/>
              <a:gd name="T9" fmla="*/ 97 h 210"/>
              <a:gd name="T10" fmla="*/ 47 w 389"/>
              <a:gd name="T11" fmla="*/ 210 h 210"/>
              <a:gd name="T12" fmla="*/ 0 w 389"/>
              <a:gd name="T13" fmla="*/ 144 h 210"/>
              <a:gd name="T14" fmla="*/ 0 w 389"/>
              <a:gd name="T15" fmla="*/ 14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9" h="210">
                <a:moveTo>
                  <a:pt x="0" y="144"/>
                </a:moveTo>
                <a:lnTo>
                  <a:pt x="163" y="31"/>
                </a:lnTo>
                <a:lnTo>
                  <a:pt x="288" y="0"/>
                </a:lnTo>
                <a:lnTo>
                  <a:pt x="389" y="16"/>
                </a:lnTo>
                <a:lnTo>
                  <a:pt x="206" y="97"/>
                </a:lnTo>
                <a:lnTo>
                  <a:pt x="47" y="210"/>
                </a:lnTo>
                <a:lnTo>
                  <a:pt x="0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14"/>
          <p:cNvSpPr>
            <a:spLocks/>
          </p:cNvSpPr>
          <p:nvPr/>
        </p:nvSpPr>
        <p:spPr bwMode="auto">
          <a:xfrm>
            <a:off x="6967538" y="4611688"/>
            <a:ext cx="1349375" cy="555625"/>
          </a:xfrm>
          <a:custGeom>
            <a:avLst/>
            <a:gdLst>
              <a:gd name="T0" fmla="*/ 0 w 850"/>
              <a:gd name="T1" fmla="*/ 288 h 350"/>
              <a:gd name="T2" fmla="*/ 237 w 850"/>
              <a:gd name="T3" fmla="*/ 132 h 350"/>
              <a:gd name="T4" fmla="*/ 598 w 850"/>
              <a:gd name="T5" fmla="*/ 27 h 350"/>
              <a:gd name="T6" fmla="*/ 773 w 850"/>
              <a:gd name="T7" fmla="*/ 0 h 350"/>
              <a:gd name="T8" fmla="*/ 788 w 850"/>
              <a:gd name="T9" fmla="*/ 27 h 350"/>
              <a:gd name="T10" fmla="*/ 850 w 850"/>
              <a:gd name="T11" fmla="*/ 35 h 350"/>
              <a:gd name="T12" fmla="*/ 656 w 850"/>
              <a:gd name="T13" fmla="*/ 82 h 350"/>
              <a:gd name="T14" fmla="*/ 341 w 850"/>
              <a:gd name="T15" fmla="*/ 198 h 350"/>
              <a:gd name="T16" fmla="*/ 190 w 850"/>
              <a:gd name="T17" fmla="*/ 253 h 350"/>
              <a:gd name="T18" fmla="*/ 46 w 850"/>
              <a:gd name="T19" fmla="*/ 350 h 350"/>
              <a:gd name="T20" fmla="*/ 0 w 850"/>
              <a:gd name="T21" fmla="*/ 288 h 350"/>
              <a:gd name="T22" fmla="*/ 0 w 850"/>
              <a:gd name="T23" fmla="*/ 288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350">
                <a:moveTo>
                  <a:pt x="0" y="288"/>
                </a:moveTo>
                <a:lnTo>
                  <a:pt x="237" y="132"/>
                </a:lnTo>
                <a:lnTo>
                  <a:pt x="598" y="27"/>
                </a:lnTo>
                <a:lnTo>
                  <a:pt x="773" y="0"/>
                </a:lnTo>
                <a:lnTo>
                  <a:pt x="788" y="27"/>
                </a:lnTo>
                <a:lnTo>
                  <a:pt x="850" y="35"/>
                </a:lnTo>
                <a:lnTo>
                  <a:pt x="656" y="82"/>
                </a:lnTo>
                <a:lnTo>
                  <a:pt x="341" y="198"/>
                </a:lnTo>
                <a:lnTo>
                  <a:pt x="190" y="253"/>
                </a:lnTo>
                <a:lnTo>
                  <a:pt x="46" y="350"/>
                </a:lnTo>
                <a:lnTo>
                  <a:pt x="0" y="288"/>
                </a:lnTo>
                <a:lnTo>
                  <a:pt x="0" y="288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15"/>
          <p:cNvSpPr>
            <a:spLocks/>
          </p:cNvSpPr>
          <p:nvPr/>
        </p:nvSpPr>
        <p:spPr bwMode="auto">
          <a:xfrm>
            <a:off x="8243888" y="4735513"/>
            <a:ext cx="635000" cy="265112"/>
          </a:xfrm>
          <a:custGeom>
            <a:avLst/>
            <a:gdLst>
              <a:gd name="T0" fmla="*/ 0 w 400"/>
              <a:gd name="T1" fmla="*/ 128 h 167"/>
              <a:gd name="T2" fmla="*/ 97 w 400"/>
              <a:gd name="T3" fmla="*/ 47 h 167"/>
              <a:gd name="T4" fmla="*/ 268 w 400"/>
              <a:gd name="T5" fmla="*/ 0 h 167"/>
              <a:gd name="T6" fmla="*/ 322 w 400"/>
              <a:gd name="T7" fmla="*/ 4 h 167"/>
              <a:gd name="T8" fmla="*/ 400 w 400"/>
              <a:gd name="T9" fmla="*/ 12 h 167"/>
              <a:gd name="T10" fmla="*/ 182 w 400"/>
              <a:gd name="T11" fmla="*/ 93 h 167"/>
              <a:gd name="T12" fmla="*/ 66 w 400"/>
              <a:gd name="T13" fmla="*/ 167 h 167"/>
              <a:gd name="T14" fmla="*/ 0 w 400"/>
              <a:gd name="T15" fmla="*/ 128 h 167"/>
              <a:gd name="T16" fmla="*/ 0 w 400"/>
              <a:gd name="T17" fmla="*/ 128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" h="167">
                <a:moveTo>
                  <a:pt x="0" y="128"/>
                </a:moveTo>
                <a:lnTo>
                  <a:pt x="97" y="47"/>
                </a:lnTo>
                <a:lnTo>
                  <a:pt x="268" y="0"/>
                </a:lnTo>
                <a:lnTo>
                  <a:pt x="322" y="4"/>
                </a:lnTo>
                <a:lnTo>
                  <a:pt x="400" y="12"/>
                </a:lnTo>
                <a:lnTo>
                  <a:pt x="182" y="93"/>
                </a:lnTo>
                <a:lnTo>
                  <a:pt x="66" y="167"/>
                </a:lnTo>
                <a:lnTo>
                  <a:pt x="0" y="128"/>
                </a:lnTo>
                <a:lnTo>
                  <a:pt x="0" y="128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16"/>
          <p:cNvSpPr>
            <a:spLocks/>
          </p:cNvSpPr>
          <p:nvPr/>
        </p:nvSpPr>
        <p:spPr bwMode="auto">
          <a:xfrm>
            <a:off x="8489950" y="4964113"/>
            <a:ext cx="530225" cy="314325"/>
          </a:xfrm>
          <a:custGeom>
            <a:avLst/>
            <a:gdLst>
              <a:gd name="T0" fmla="*/ 0 w 334"/>
              <a:gd name="T1" fmla="*/ 147 h 198"/>
              <a:gd name="T2" fmla="*/ 222 w 334"/>
              <a:gd name="T3" fmla="*/ 73 h 198"/>
              <a:gd name="T4" fmla="*/ 334 w 334"/>
              <a:gd name="T5" fmla="*/ 0 h 198"/>
              <a:gd name="T6" fmla="*/ 334 w 334"/>
              <a:gd name="T7" fmla="*/ 101 h 198"/>
              <a:gd name="T8" fmla="*/ 214 w 334"/>
              <a:gd name="T9" fmla="*/ 147 h 198"/>
              <a:gd name="T10" fmla="*/ 27 w 334"/>
              <a:gd name="T11" fmla="*/ 198 h 198"/>
              <a:gd name="T12" fmla="*/ 0 w 334"/>
              <a:gd name="T13" fmla="*/ 147 h 198"/>
              <a:gd name="T14" fmla="*/ 0 w 334"/>
              <a:gd name="T15" fmla="*/ 14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4" h="198">
                <a:moveTo>
                  <a:pt x="0" y="147"/>
                </a:moveTo>
                <a:lnTo>
                  <a:pt x="222" y="73"/>
                </a:lnTo>
                <a:lnTo>
                  <a:pt x="334" y="0"/>
                </a:lnTo>
                <a:lnTo>
                  <a:pt x="334" y="101"/>
                </a:lnTo>
                <a:lnTo>
                  <a:pt x="214" y="147"/>
                </a:lnTo>
                <a:lnTo>
                  <a:pt x="27" y="198"/>
                </a:lnTo>
                <a:lnTo>
                  <a:pt x="0" y="147"/>
                </a:lnTo>
                <a:lnTo>
                  <a:pt x="0" y="147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17"/>
          <p:cNvSpPr>
            <a:spLocks/>
          </p:cNvSpPr>
          <p:nvPr/>
        </p:nvSpPr>
        <p:spPr bwMode="auto">
          <a:xfrm>
            <a:off x="8675688" y="5451475"/>
            <a:ext cx="344488" cy="227012"/>
          </a:xfrm>
          <a:custGeom>
            <a:avLst/>
            <a:gdLst>
              <a:gd name="T0" fmla="*/ 0 w 217"/>
              <a:gd name="T1" fmla="*/ 81 h 143"/>
              <a:gd name="T2" fmla="*/ 132 w 217"/>
              <a:gd name="T3" fmla="*/ 42 h 143"/>
              <a:gd name="T4" fmla="*/ 217 w 217"/>
              <a:gd name="T5" fmla="*/ 0 h 143"/>
              <a:gd name="T6" fmla="*/ 217 w 217"/>
              <a:gd name="T7" fmla="*/ 89 h 143"/>
              <a:gd name="T8" fmla="*/ 35 w 217"/>
              <a:gd name="T9" fmla="*/ 143 h 143"/>
              <a:gd name="T10" fmla="*/ 0 w 217"/>
              <a:gd name="T11" fmla="*/ 81 h 143"/>
              <a:gd name="T12" fmla="*/ 0 w 217"/>
              <a:gd name="T13" fmla="*/ 8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7" h="143">
                <a:moveTo>
                  <a:pt x="0" y="81"/>
                </a:moveTo>
                <a:lnTo>
                  <a:pt x="132" y="42"/>
                </a:lnTo>
                <a:lnTo>
                  <a:pt x="217" y="0"/>
                </a:lnTo>
                <a:lnTo>
                  <a:pt x="217" y="89"/>
                </a:lnTo>
                <a:lnTo>
                  <a:pt x="35" y="143"/>
                </a:lnTo>
                <a:lnTo>
                  <a:pt x="0" y="81"/>
                </a:lnTo>
                <a:lnTo>
                  <a:pt x="0" y="81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18"/>
          <p:cNvSpPr>
            <a:spLocks/>
          </p:cNvSpPr>
          <p:nvPr/>
        </p:nvSpPr>
        <p:spPr bwMode="auto">
          <a:xfrm>
            <a:off x="8872538" y="5900738"/>
            <a:ext cx="147638" cy="179387"/>
          </a:xfrm>
          <a:custGeom>
            <a:avLst/>
            <a:gdLst>
              <a:gd name="T0" fmla="*/ 0 w 93"/>
              <a:gd name="T1" fmla="*/ 31 h 113"/>
              <a:gd name="T2" fmla="*/ 93 w 93"/>
              <a:gd name="T3" fmla="*/ 0 h 113"/>
              <a:gd name="T4" fmla="*/ 93 w 93"/>
              <a:gd name="T5" fmla="*/ 86 h 113"/>
              <a:gd name="T6" fmla="*/ 43 w 93"/>
              <a:gd name="T7" fmla="*/ 113 h 113"/>
              <a:gd name="T8" fmla="*/ 0 w 93"/>
              <a:gd name="T9" fmla="*/ 31 h 113"/>
              <a:gd name="T10" fmla="*/ 0 w 93"/>
              <a:gd name="T11" fmla="*/ 31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113">
                <a:moveTo>
                  <a:pt x="0" y="31"/>
                </a:moveTo>
                <a:lnTo>
                  <a:pt x="93" y="0"/>
                </a:lnTo>
                <a:lnTo>
                  <a:pt x="93" y="86"/>
                </a:lnTo>
                <a:lnTo>
                  <a:pt x="43" y="113"/>
                </a:lnTo>
                <a:lnTo>
                  <a:pt x="0" y="31"/>
                </a:lnTo>
                <a:lnTo>
                  <a:pt x="0" y="31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19"/>
          <p:cNvSpPr>
            <a:spLocks/>
          </p:cNvSpPr>
          <p:nvPr/>
        </p:nvSpPr>
        <p:spPr bwMode="auto">
          <a:xfrm>
            <a:off x="6651625" y="4840288"/>
            <a:ext cx="142875" cy="395287"/>
          </a:xfrm>
          <a:custGeom>
            <a:avLst/>
            <a:gdLst>
              <a:gd name="T0" fmla="*/ 47 w 90"/>
              <a:gd name="T1" fmla="*/ 0 h 249"/>
              <a:gd name="T2" fmla="*/ 8 w 90"/>
              <a:gd name="T3" fmla="*/ 140 h 249"/>
              <a:gd name="T4" fmla="*/ 0 w 90"/>
              <a:gd name="T5" fmla="*/ 194 h 249"/>
              <a:gd name="T6" fmla="*/ 28 w 90"/>
              <a:gd name="T7" fmla="*/ 249 h 249"/>
              <a:gd name="T8" fmla="*/ 47 w 90"/>
              <a:gd name="T9" fmla="*/ 140 h 249"/>
              <a:gd name="T10" fmla="*/ 90 w 90"/>
              <a:gd name="T11" fmla="*/ 62 h 249"/>
              <a:gd name="T12" fmla="*/ 47 w 90"/>
              <a:gd name="T13" fmla="*/ 0 h 249"/>
              <a:gd name="T14" fmla="*/ 47 w 90"/>
              <a:gd name="T15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249">
                <a:moveTo>
                  <a:pt x="47" y="0"/>
                </a:moveTo>
                <a:lnTo>
                  <a:pt x="8" y="140"/>
                </a:lnTo>
                <a:lnTo>
                  <a:pt x="0" y="194"/>
                </a:lnTo>
                <a:lnTo>
                  <a:pt x="28" y="249"/>
                </a:lnTo>
                <a:lnTo>
                  <a:pt x="47" y="140"/>
                </a:lnTo>
                <a:lnTo>
                  <a:pt x="90" y="62"/>
                </a:lnTo>
                <a:lnTo>
                  <a:pt x="47" y="0"/>
                </a:lnTo>
                <a:lnTo>
                  <a:pt x="47" y="0"/>
                </a:lnTo>
                <a:close/>
              </a:path>
            </a:pathLst>
          </a:custGeom>
          <a:solidFill>
            <a:srgbClr val="638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20"/>
          <p:cNvSpPr>
            <a:spLocks/>
          </p:cNvSpPr>
          <p:nvPr/>
        </p:nvSpPr>
        <p:spPr bwMode="auto">
          <a:xfrm>
            <a:off x="6818313" y="5080000"/>
            <a:ext cx="117475" cy="376237"/>
          </a:xfrm>
          <a:custGeom>
            <a:avLst/>
            <a:gdLst>
              <a:gd name="T0" fmla="*/ 39 w 74"/>
              <a:gd name="T1" fmla="*/ 0 h 237"/>
              <a:gd name="T2" fmla="*/ 0 w 74"/>
              <a:gd name="T3" fmla="*/ 121 h 237"/>
              <a:gd name="T4" fmla="*/ 0 w 74"/>
              <a:gd name="T5" fmla="*/ 218 h 237"/>
              <a:gd name="T6" fmla="*/ 24 w 74"/>
              <a:gd name="T7" fmla="*/ 237 h 237"/>
              <a:gd name="T8" fmla="*/ 74 w 74"/>
              <a:gd name="T9" fmla="*/ 43 h 237"/>
              <a:gd name="T10" fmla="*/ 39 w 74"/>
              <a:gd name="T11" fmla="*/ 0 h 237"/>
              <a:gd name="T12" fmla="*/ 39 w 74"/>
              <a:gd name="T13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4" h="237">
                <a:moveTo>
                  <a:pt x="39" y="0"/>
                </a:moveTo>
                <a:lnTo>
                  <a:pt x="0" y="121"/>
                </a:lnTo>
                <a:lnTo>
                  <a:pt x="0" y="218"/>
                </a:lnTo>
                <a:lnTo>
                  <a:pt x="24" y="237"/>
                </a:lnTo>
                <a:lnTo>
                  <a:pt x="74" y="43"/>
                </a:lnTo>
                <a:lnTo>
                  <a:pt x="39" y="0"/>
                </a:lnTo>
                <a:lnTo>
                  <a:pt x="39" y="0"/>
                </a:lnTo>
                <a:close/>
              </a:path>
            </a:pathLst>
          </a:custGeom>
          <a:solidFill>
            <a:srgbClr val="638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121"/>
          <p:cNvSpPr>
            <a:spLocks/>
          </p:cNvSpPr>
          <p:nvPr/>
        </p:nvSpPr>
        <p:spPr bwMode="auto">
          <a:xfrm>
            <a:off x="6991350" y="5295900"/>
            <a:ext cx="104775" cy="365125"/>
          </a:xfrm>
          <a:custGeom>
            <a:avLst/>
            <a:gdLst>
              <a:gd name="T0" fmla="*/ 43 w 66"/>
              <a:gd name="T1" fmla="*/ 0 h 230"/>
              <a:gd name="T2" fmla="*/ 23 w 66"/>
              <a:gd name="T3" fmla="*/ 82 h 230"/>
              <a:gd name="T4" fmla="*/ 0 w 66"/>
              <a:gd name="T5" fmla="*/ 206 h 230"/>
              <a:gd name="T6" fmla="*/ 19 w 66"/>
              <a:gd name="T7" fmla="*/ 230 h 230"/>
              <a:gd name="T8" fmla="*/ 66 w 66"/>
              <a:gd name="T9" fmla="*/ 35 h 230"/>
              <a:gd name="T10" fmla="*/ 43 w 66"/>
              <a:gd name="T11" fmla="*/ 0 h 230"/>
              <a:gd name="T12" fmla="*/ 43 w 66"/>
              <a:gd name="T13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" h="230">
                <a:moveTo>
                  <a:pt x="43" y="0"/>
                </a:moveTo>
                <a:lnTo>
                  <a:pt x="23" y="82"/>
                </a:lnTo>
                <a:lnTo>
                  <a:pt x="0" y="206"/>
                </a:lnTo>
                <a:lnTo>
                  <a:pt x="19" y="230"/>
                </a:lnTo>
                <a:lnTo>
                  <a:pt x="66" y="35"/>
                </a:lnTo>
                <a:lnTo>
                  <a:pt x="43" y="0"/>
                </a:lnTo>
                <a:lnTo>
                  <a:pt x="43" y="0"/>
                </a:lnTo>
                <a:close/>
              </a:path>
            </a:pathLst>
          </a:custGeom>
          <a:solidFill>
            <a:srgbClr val="638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22"/>
          <p:cNvSpPr>
            <a:spLocks/>
          </p:cNvSpPr>
          <p:nvPr/>
        </p:nvSpPr>
        <p:spPr bwMode="auto">
          <a:xfrm>
            <a:off x="6572250" y="5154613"/>
            <a:ext cx="49213" cy="438150"/>
          </a:xfrm>
          <a:custGeom>
            <a:avLst/>
            <a:gdLst>
              <a:gd name="T0" fmla="*/ 27 w 31"/>
              <a:gd name="T1" fmla="*/ 51 h 276"/>
              <a:gd name="T2" fmla="*/ 23 w 31"/>
              <a:gd name="T3" fmla="*/ 128 h 276"/>
              <a:gd name="T4" fmla="*/ 31 w 31"/>
              <a:gd name="T5" fmla="*/ 276 h 276"/>
              <a:gd name="T6" fmla="*/ 4 w 31"/>
              <a:gd name="T7" fmla="*/ 233 h 276"/>
              <a:gd name="T8" fmla="*/ 0 w 31"/>
              <a:gd name="T9" fmla="*/ 117 h 276"/>
              <a:gd name="T10" fmla="*/ 8 w 31"/>
              <a:gd name="T11" fmla="*/ 0 h 276"/>
              <a:gd name="T12" fmla="*/ 27 w 31"/>
              <a:gd name="T13" fmla="*/ 51 h 276"/>
              <a:gd name="T14" fmla="*/ 27 w 31"/>
              <a:gd name="T15" fmla="*/ 51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276">
                <a:moveTo>
                  <a:pt x="27" y="51"/>
                </a:moveTo>
                <a:lnTo>
                  <a:pt x="23" y="128"/>
                </a:lnTo>
                <a:lnTo>
                  <a:pt x="31" y="276"/>
                </a:lnTo>
                <a:lnTo>
                  <a:pt x="4" y="233"/>
                </a:lnTo>
                <a:lnTo>
                  <a:pt x="0" y="117"/>
                </a:lnTo>
                <a:lnTo>
                  <a:pt x="8" y="0"/>
                </a:lnTo>
                <a:lnTo>
                  <a:pt x="27" y="51"/>
                </a:lnTo>
                <a:lnTo>
                  <a:pt x="27" y="51"/>
                </a:lnTo>
                <a:close/>
              </a:path>
            </a:pathLst>
          </a:custGeom>
          <a:solidFill>
            <a:srgbClr val="638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23"/>
          <p:cNvSpPr>
            <a:spLocks/>
          </p:cNvSpPr>
          <p:nvPr/>
        </p:nvSpPr>
        <p:spPr bwMode="auto">
          <a:xfrm>
            <a:off x="6689725" y="5395913"/>
            <a:ext cx="79375" cy="376237"/>
          </a:xfrm>
          <a:custGeom>
            <a:avLst/>
            <a:gdLst>
              <a:gd name="T0" fmla="*/ 15 w 50"/>
              <a:gd name="T1" fmla="*/ 0 h 237"/>
              <a:gd name="T2" fmla="*/ 0 w 50"/>
              <a:gd name="T3" fmla="*/ 58 h 237"/>
              <a:gd name="T4" fmla="*/ 0 w 50"/>
              <a:gd name="T5" fmla="*/ 198 h 237"/>
              <a:gd name="T6" fmla="*/ 7 w 50"/>
              <a:gd name="T7" fmla="*/ 213 h 237"/>
              <a:gd name="T8" fmla="*/ 31 w 50"/>
              <a:gd name="T9" fmla="*/ 237 h 237"/>
              <a:gd name="T10" fmla="*/ 50 w 50"/>
              <a:gd name="T11" fmla="*/ 42 h 237"/>
              <a:gd name="T12" fmla="*/ 15 w 50"/>
              <a:gd name="T13" fmla="*/ 0 h 237"/>
              <a:gd name="T14" fmla="*/ 15 w 50"/>
              <a:gd name="T15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" h="237">
                <a:moveTo>
                  <a:pt x="15" y="0"/>
                </a:moveTo>
                <a:lnTo>
                  <a:pt x="0" y="58"/>
                </a:lnTo>
                <a:lnTo>
                  <a:pt x="0" y="198"/>
                </a:lnTo>
                <a:lnTo>
                  <a:pt x="7" y="213"/>
                </a:lnTo>
                <a:lnTo>
                  <a:pt x="31" y="237"/>
                </a:lnTo>
                <a:lnTo>
                  <a:pt x="50" y="42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638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24"/>
          <p:cNvSpPr>
            <a:spLocks/>
          </p:cNvSpPr>
          <p:nvPr/>
        </p:nvSpPr>
        <p:spPr bwMode="auto">
          <a:xfrm>
            <a:off x="6843713" y="5580063"/>
            <a:ext cx="85725" cy="320675"/>
          </a:xfrm>
          <a:custGeom>
            <a:avLst/>
            <a:gdLst>
              <a:gd name="T0" fmla="*/ 15 w 54"/>
              <a:gd name="T1" fmla="*/ 0 h 202"/>
              <a:gd name="T2" fmla="*/ 8 w 54"/>
              <a:gd name="T3" fmla="*/ 54 h 202"/>
              <a:gd name="T4" fmla="*/ 0 w 54"/>
              <a:gd name="T5" fmla="*/ 183 h 202"/>
              <a:gd name="T6" fmla="*/ 19 w 54"/>
              <a:gd name="T7" fmla="*/ 202 h 202"/>
              <a:gd name="T8" fmla="*/ 39 w 54"/>
              <a:gd name="T9" fmla="*/ 109 h 202"/>
              <a:gd name="T10" fmla="*/ 54 w 54"/>
              <a:gd name="T11" fmla="*/ 47 h 202"/>
              <a:gd name="T12" fmla="*/ 15 w 54"/>
              <a:gd name="T13" fmla="*/ 0 h 202"/>
              <a:gd name="T14" fmla="*/ 15 w 54"/>
              <a:gd name="T15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" h="202">
                <a:moveTo>
                  <a:pt x="15" y="0"/>
                </a:moveTo>
                <a:lnTo>
                  <a:pt x="8" y="54"/>
                </a:lnTo>
                <a:lnTo>
                  <a:pt x="0" y="183"/>
                </a:lnTo>
                <a:lnTo>
                  <a:pt x="19" y="202"/>
                </a:lnTo>
                <a:lnTo>
                  <a:pt x="39" y="109"/>
                </a:lnTo>
                <a:lnTo>
                  <a:pt x="54" y="47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638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25"/>
          <p:cNvSpPr>
            <a:spLocks/>
          </p:cNvSpPr>
          <p:nvPr/>
        </p:nvSpPr>
        <p:spPr bwMode="auto">
          <a:xfrm>
            <a:off x="2532063" y="5500688"/>
            <a:ext cx="412750" cy="307975"/>
          </a:xfrm>
          <a:custGeom>
            <a:avLst/>
            <a:gdLst>
              <a:gd name="T0" fmla="*/ 0 w 260"/>
              <a:gd name="T1" fmla="*/ 182 h 194"/>
              <a:gd name="T2" fmla="*/ 257 w 260"/>
              <a:gd name="T3" fmla="*/ 194 h 194"/>
              <a:gd name="T4" fmla="*/ 260 w 260"/>
              <a:gd name="T5" fmla="*/ 120 h 194"/>
              <a:gd name="T6" fmla="*/ 144 w 260"/>
              <a:gd name="T7" fmla="*/ 104 h 194"/>
              <a:gd name="T8" fmla="*/ 54 w 260"/>
              <a:gd name="T9" fmla="*/ 77 h 194"/>
              <a:gd name="T10" fmla="*/ 0 w 260"/>
              <a:gd name="T11" fmla="*/ 0 h 194"/>
              <a:gd name="T12" fmla="*/ 0 w 260"/>
              <a:gd name="T13" fmla="*/ 182 h 194"/>
              <a:gd name="T14" fmla="*/ 0 w 260"/>
              <a:gd name="T15" fmla="*/ 18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0" h="194">
                <a:moveTo>
                  <a:pt x="0" y="182"/>
                </a:moveTo>
                <a:lnTo>
                  <a:pt x="257" y="194"/>
                </a:lnTo>
                <a:lnTo>
                  <a:pt x="260" y="120"/>
                </a:lnTo>
                <a:lnTo>
                  <a:pt x="144" y="104"/>
                </a:lnTo>
                <a:lnTo>
                  <a:pt x="54" y="77"/>
                </a:lnTo>
                <a:lnTo>
                  <a:pt x="0" y="0"/>
                </a:lnTo>
                <a:lnTo>
                  <a:pt x="0" y="182"/>
                </a:lnTo>
                <a:lnTo>
                  <a:pt x="0" y="182"/>
                </a:lnTo>
                <a:close/>
              </a:path>
            </a:pathLst>
          </a:custGeom>
          <a:solidFill>
            <a:srgbClr val="63B8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26"/>
          <p:cNvSpPr>
            <a:spLocks/>
          </p:cNvSpPr>
          <p:nvPr/>
        </p:nvSpPr>
        <p:spPr bwMode="auto">
          <a:xfrm>
            <a:off x="3241675" y="5580063"/>
            <a:ext cx="1135063" cy="228600"/>
          </a:xfrm>
          <a:custGeom>
            <a:avLst/>
            <a:gdLst>
              <a:gd name="T0" fmla="*/ 0 w 715"/>
              <a:gd name="T1" fmla="*/ 144 h 144"/>
              <a:gd name="T2" fmla="*/ 404 w 715"/>
              <a:gd name="T3" fmla="*/ 121 h 144"/>
              <a:gd name="T4" fmla="*/ 610 w 715"/>
              <a:gd name="T5" fmla="*/ 105 h 144"/>
              <a:gd name="T6" fmla="*/ 715 w 715"/>
              <a:gd name="T7" fmla="*/ 35 h 144"/>
              <a:gd name="T8" fmla="*/ 688 w 715"/>
              <a:gd name="T9" fmla="*/ 0 h 144"/>
              <a:gd name="T10" fmla="*/ 563 w 715"/>
              <a:gd name="T11" fmla="*/ 62 h 144"/>
              <a:gd name="T12" fmla="*/ 318 w 715"/>
              <a:gd name="T13" fmla="*/ 78 h 144"/>
              <a:gd name="T14" fmla="*/ 0 w 715"/>
              <a:gd name="T15" fmla="*/ 70 h 144"/>
              <a:gd name="T16" fmla="*/ 0 w 715"/>
              <a:gd name="T17" fmla="*/ 144 h 144"/>
              <a:gd name="T18" fmla="*/ 0 w 715"/>
              <a:gd name="T1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144">
                <a:moveTo>
                  <a:pt x="0" y="144"/>
                </a:moveTo>
                <a:lnTo>
                  <a:pt x="404" y="121"/>
                </a:lnTo>
                <a:lnTo>
                  <a:pt x="610" y="105"/>
                </a:lnTo>
                <a:lnTo>
                  <a:pt x="715" y="35"/>
                </a:lnTo>
                <a:lnTo>
                  <a:pt x="688" y="0"/>
                </a:lnTo>
                <a:lnTo>
                  <a:pt x="563" y="62"/>
                </a:lnTo>
                <a:lnTo>
                  <a:pt x="318" y="78"/>
                </a:lnTo>
                <a:lnTo>
                  <a:pt x="0" y="70"/>
                </a:lnTo>
                <a:lnTo>
                  <a:pt x="0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63B8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127"/>
          <p:cNvSpPr>
            <a:spLocks/>
          </p:cNvSpPr>
          <p:nvPr/>
        </p:nvSpPr>
        <p:spPr bwMode="auto">
          <a:xfrm>
            <a:off x="5387975" y="4260850"/>
            <a:ext cx="141288" cy="85725"/>
          </a:xfrm>
          <a:custGeom>
            <a:avLst/>
            <a:gdLst>
              <a:gd name="T0" fmla="*/ 78 w 89"/>
              <a:gd name="T1" fmla="*/ 0 h 54"/>
              <a:gd name="T2" fmla="*/ 4 w 89"/>
              <a:gd name="T3" fmla="*/ 11 h 54"/>
              <a:gd name="T4" fmla="*/ 0 w 89"/>
              <a:gd name="T5" fmla="*/ 39 h 54"/>
              <a:gd name="T6" fmla="*/ 89 w 89"/>
              <a:gd name="T7" fmla="*/ 54 h 54"/>
              <a:gd name="T8" fmla="*/ 78 w 89"/>
              <a:gd name="T9" fmla="*/ 0 h 54"/>
              <a:gd name="T10" fmla="*/ 78 w 89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54">
                <a:moveTo>
                  <a:pt x="78" y="0"/>
                </a:moveTo>
                <a:lnTo>
                  <a:pt x="4" y="11"/>
                </a:lnTo>
                <a:lnTo>
                  <a:pt x="0" y="39"/>
                </a:lnTo>
                <a:lnTo>
                  <a:pt x="89" y="54"/>
                </a:lnTo>
                <a:lnTo>
                  <a:pt x="78" y="0"/>
                </a:lnTo>
                <a:lnTo>
                  <a:pt x="78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28"/>
          <p:cNvSpPr>
            <a:spLocks/>
          </p:cNvSpPr>
          <p:nvPr/>
        </p:nvSpPr>
        <p:spPr bwMode="auto">
          <a:xfrm>
            <a:off x="5659438" y="4248150"/>
            <a:ext cx="196850" cy="85725"/>
          </a:xfrm>
          <a:custGeom>
            <a:avLst/>
            <a:gdLst>
              <a:gd name="T0" fmla="*/ 12 w 124"/>
              <a:gd name="T1" fmla="*/ 0 h 54"/>
              <a:gd name="T2" fmla="*/ 0 w 124"/>
              <a:gd name="T3" fmla="*/ 47 h 54"/>
              <a:gd name="T4" fmla="*/ 50 w 124"/>
              <a:gd name="T5" fmla="*/ 54 h 54"/>
              <a:gd name="T6" fmla="*/ 124 w 124"/>
              <a:gd name="T7" fmla="*/ 23 h 54"/>
              <a:gd name="T8" fmla="*/ 81 w 124"/>
              <a:gd name="T9" fmla="*/ 8 h 54"/>
              <a:gd name="T10" fmla="*/ 12 w 124"/>
              <a:gd name="T11" fmla="*/ 0 h 54"/>
              <a:gd name="T12" fmla="*/ 12 w 124"/>
              <a:gd name="T13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" h="54">
                <a:moveTo>
                  <a:pt x="12" y="0"/>
                </a:moveTo>
                <a:lnTo>
                  <a:pt x="0" y="47"/>
                </a:lnTo>
                <a:lnTo>
                  <a:pt x="50" y="54"/>
                </a:lnTo>
                <a:lnTo>
                  <a:pt x="124" y="23"/>
                </a:lnTo>
                <a:lnTo>
                  <a:pt x="81" y="8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29"/>
          <p:cNvSpPr>
            <a:spLocks/>
          </p:cNvSpPr>
          <p:nvPr/>
        </p:nvSpPr>
        <p:spPr bwMode="auto">
          <a:xfrm>
            <a:off x="7138988" y="3482975"/>
            <a:ext cx="735013" cy="833437"/>
          </a:xfrm>
          <a:custGeom>
            <a:avLst/>
            <a:gdLst>
              <a:gd name="T0" fmla="*/ 183 w 463"/>
              <a:gd name="T1" fmla="*/ 47 h 525"/>
              <a:gd name="T2" fmla="*/ 0 w 463"/>
              <a:gd name="T3" fmla="*/ 59 h 525"/>
              <a:gd name="T4" fmla="*/ 35 w 463"/>
              <a:gd name="T5" fmla="*/ 284 h 525"/>
              <a:gd name="T6" fmla="*/ 31 w 463"/>
              <a:gd name="T7" fmla="*/ 505 h 525"/>
              <a:gd name="T8" fmla="*/ 265 w 463"/>
              <a:gd name="T9" fmla="*/ 525 h 525"/>
              <a:gd name="T10" fmla="*/ 447 w 463"/>
              <a:gd name="T11" fmla="*/ 470 h 525"/>
              <a:gd name="T12" fmla="*/ 463 w 463"/>
              <a:gd name="T13" fmla="*/ 327 h 525"/>
              <a:gd name="T14" fmla="*/ 358 w 463"/>
              <a:gd name="T15" fmla="*/ 300 h 525"/>
              <a:gd name="T16" fmla="*/ 261 w 463"/>
              <a:gd name="T17" fmla="*/ 307 h 525"/>
              <a:gd name="T18" fmla="*/ 233 w 463"/>
              <a:gd name="T19" fmla="*/ 230 h 525"/>
              <a:gd name="T20" fmla="*/ 350 w 463"/>
              <a:gd name="T21" fmla="*/ 226 h 525"/>
              <a:gd name="T22" fmla="*/ 416 w 463"/>
              <a:gd name="T23" fmla="*/ 148 h 525"/>
              <a:gd name="T24" fmla="*/ 424 w 463"/>
              <a:gd name="T25" fmla="*/ 0 h 525"/>
              <a:gd name="T26" fmla="*/ 183 w 463"/>
              <a:gd name="T27" fmla="*/ 47 h 525"/>
              <a:gd name="T28" fmla="*/ 183 w 463"/>
              <a:gd name="T29" fmla="*/ 4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3" h="525">
                <a:moveTo>
                  <a:pt x="183" y="47"/>
                </a:moveTo>
                <a:lnTo>
                  <a:pt x="0" y="59"/>
                </a:lnTo>
                <a:lnTo>
                  <a:pt x="35" y="284"/>
                </a:lnTo>
                <a:lnTo>
                  <a:pt x="31" y="505"/>
                </a:lnTo>
                <a:lnTo>
                  <a:pt x="265" y="525"/>
                </a:lnTo>
                <a:lnTo>
                  <a:pt x="447" y="470"/>
                </a:lnTo>
                <a:lnTo>
                  <a:pt x="463" y="327"/>
                </a:lnTo>
                <a:lnTo>
                  <a:pt x="358" y="300"/>
                </a:lnTo>
                <a:lnTo>
                  <a:pt x="261" y="307"/>
                </a:lnTo>
                <a:lnTo>
                  <a:pt x="233" y="230"/>
                </a:lnTo>
                <a:lnTo>
                  <a:pt x="350" y="226"/>
                </a:lnTo>
                <a:lnTo>
                  <a:pt x="416" y="148"/>
                </a:lnTo>
                <a:lnTo>
                  <a:pt x="424" y="0"/>
                </a:lnTo>
                <a:lnTo>
                  <a:pt x="183" y="47"/>
                </a:lnTo>
                <a:lnTo>
                  <a:pt x="183" y="47"/>
                </a:lnTo>
                <a:close/>
              </a:path>
            </a:pathLst>
          </a:custGeom>
          <a:solidFill>
            <a:srgbClr val="A5D6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30"/>
          <p:cNvSpPr>
            <a:spLocks/>
          </p:cNvSpPr>
          <p:nvPr/>
        </p:nvSpPr>
        <p:spPr bwMode="auto">
          <a:xfrm>
            <a:off x="8551863" y="3478213"/>
            <a:ext cx="438150" cy="973137"/>
          </a:xfrm>
          <a:custGeom>
            <a:avLst/>
            <a:gdLst>
              <a:gd name="T0" fmla="*/ 276 w 276"/>
              <a:gd name="T1" fmla="*/ 0 h 613"/>
              <a:gd name="T2" fmla="*/ 128 w 276"/>
              <a:gd name="T3" fmla="*/ 85 h 613"/>
              <a:gd name="T4" fmla="*/ 0 w 276"/>
              <a:gd name="T5" fmla="*/ 539 h 613"/>
              <a:gd name="T6" fmla="*/ 268 w 276"/>
              <a:gd name="T7" fmla="*/ 613 h 613"/>
              <a:gd name="T8" fmla="*/ 276 w 276"/>
              <a:gd name="T9" fmla="*/ 0 h 613"/>
              <a:gd name="T10" fmla="*/ 276 w 276"/>
              <a:gd name="T11" fmla="*/ 0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6" h="613">
                <a:moveTo>
                  <a:pt x="276" y="0"/>
                </a:moveTo>
                <a:lnTo>
                  <a:pt x="128" y="85"/>
                </a:lnTo>
                <a:lnTo>
                  <a:pt x="0" y="539"/>
                </a:lnTo>
                <a:lnTo>
                  <a:pt x="268" y="613"/>
                </a:lnTo>
                <a:lnTo>
                  <a:pt x="276" y="0"/>
                </a:lnTo>
                <a:lnTo>
                  <a:pt x="276" y="0"/>
                </a:lnTo>
                <a:close/>
              </a:path>
            </a:pathLst>
          </a:custGeom>
          <a:solidFill>
            <a:srgbClr val="7CA3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31"/>
          <p:cNvSpPr>
            <a:spLocks/>
          </p:cNvSpPr>
          <p:nvPr/>
        </p:nvSpPr>
        <p:spPr bwMode="auto">
          <a:xfrm>
            <a:off x="7577138" y="3865563"/>
            <a:ext cx="117475" cy="74612"/>
          </a:xfrm>
          <a:custGeom>
            <a:avLst/>
            <a:gdLst>
              <a:gd name="T0" fmla="*/ 27 w 74"/>
              <a:gd name="T1" fmla="*/ 0 h 47"/>
              <a:gd name="T2" fmla="*/ 0 w 74"/>
              <a:gd name="T3" fmla="*/ 16 h 47"/>
              <a:gd name="T4" fmla="*/ 4 w 74"/>
              <a:gd name="T5" fmla="*/ 35 h 47"/>
              <a:gd name="T6" fmla="*/ 74 w 74"/>
              <a:gd name="T7" fmla="*/ 47 h 47"/>
              <a:gd name="T8" fmla="*/ 74 w 74"/>
              <a:gd name="T9" fmla="*/ 8 h 47"/>
              <a:gd name="T10" fmla="*/ 27 w 74"/>
              <a:gd name="T11" fmla="*/ 0 h 47"/>
              <a:gd name="T12" fmla="*/ 27 w 74"/>
              <a:gd name="T1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4" h="47">
                <a:moveTo>
                  <a:pt x="27" y="0"/>
                </a:moveTo>
                <a:lnTo>
                  <a:pt x="0" y="16"/>
                </a:lnTo>
                <a:lnTo>
                  <a:pt x="4" y="35"/>
                </a:lnTo>
                <a:lnTo>
                  <a:pt x="74" y="47"/>
                </a:lnTo>
                <a:lnTo>
                  <a:pt x="74" y="8"/>
                </a:lnTo>
                <a:lnTo>
                  <a:pt x="27" y="0"/>
                </a:lnTo>
                <a:lnTo>
                  <a:pt x="27" y="0"/>
                </a:lnTo>
                <a:close/>
              </a:path>
            </a:pathLst>
          </a:custGeom>
          <a:solidFill>
            <a:srgbClr val="A5D6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132"/>
          <p:cNvSpPr>
            <a:spLocks/>
          </p:cNvSpPr>
          <p:nvPr/>
        </p:nvSpPr>
        <p:spPr bwMode="auto">
          <a:xfrm>
            <a:off x="4141788" y="5580063"/>
            <a:ext cx="1227138" cy="339725"/>
          </a:xfrm>
          <a:custGeom>
            <a:avLst/>
            <a:gdLst>
              <a:gd name="T0" fmla="*/ 0 w 773"/>
              <a:gd name="T1" fmla="*/ 78 h 214"/>
              <a:gd name="T2" fmla="*/ 124 w 773"/>
              <a:gd name="T3" fmla="*/ 152 h 214"/>
              <a:gd name="T4" fmla="*/ 373 w 773"/>
              <a:gd name="T5" fmla="*/ 214 h 214"/>
              <a:gd name="T6" fmla="*/ 478 w 773"/>
              <a:gd name="T7" fmla="*/ 175 h 214"/>
              <a:gd name="T8" fmla="*/ 478 w 773"/>
              <a:gd name="T9" fmla="*/ 175 h 214"/>
              <a:gd name="T10" fmla="*/ 486 w 773"/>
              <a:gd name="T11" fmla="*/ 175 h 214"/>
              <a:gd name="T12" fmla="*/ 494 w 773"/>
              <a:gd name="T13" fmla="*/ 179 h 214"/>
              <a:gd name="T14" fmla="*/ 505 w 773"/>
              <a:gd name="T15" fmla="*/ 179 h 214"/>
              <a:gd name="T16" fmla="*/ 521 w 773"/>
              <a:gd name="T17" fmla="*/ 179 h 214"/>
              <a:gd name="T18" fmla="*/ 536 w 773"/>
              <a:gd name="T19" fmla="*/ 183 h 214"/>
              <a:gd name="T20" fmla="*/ 552 w 773"/>
              <a:gd name="T21" fmla="*/ 183 h 214"/>
              <a:gd name="T22" fmla="*/ 571 w 773"/>
              <a:gd name="T23" fmla="*/ 187 h 214"/>
              <a:gd name="T24" fmla="*/ 591 w 773"/>
              <a:gd name="T25" fmla="*/ 190 h 214"/>
              <a:gd name="T26" fmla="*/ 606 w 773"/>
              <a:gd name="T27" fmla="*/ 190 h 214"/>
              <a:gd name="T28" fmla="*/ 626 w 773"/>
              <a:gd name="T29" fmla="*/ 194 h 214"/>
              <a:gd name="T30" fmla="*/ 641 w 773"/>
              <a:gd name="T31" fmla="*/ 198 h 214"/>
              <a:gd name="T32" fmla="*/ 653 w 773"/>
              <a:gd name="T33" fmla="*/ 198 h 214"/>
              <a:gd name="T34" fmla="*/ 668 w 773"/>
              <a:gd name="T35" fmla="*/ 202 h 214"/>
              <a:gd name="T36" fmla="*/ 676 w 773"/>
              <a:gd name="T37" fmla="*/ 202 h 214"/>
              <a:gd name="T38" fmla="*/ 680 w 773"/>
              <a:gd name="T39" fmla="*/ 206 h 214"/>
              <a:gd name="T40" fmla="*/ 692 w 773"/>
              <a:gd name="T41" fmla="*/ 206 h 214"/>
              <a:gd name="T42" fmla="*/ 703 w 773"/>
              <a:gd name="T43" fmla="*/ 202 h 214"/>
              <a:gd name="T44" fmla="*/ 707 w 773"/>
              <a:gd name="T45" fmla="*/ 202 h 214"/>
              <a:gd name="T46" fmla="*/ 715 w 773"/>
              <a:gd name="T47" fmla="*/ 198 h 214"/>
              <a:gd name="T48" fmla="*/ 723 w 773"/>
              <a:gd name="T49" fmla="*/ 194 h 214"/>
              <a:gd name="T50" fmla="*/ 734 w 773"/>
              <a:gd name="T51" fmla="*/ 190 h 214"/>
              <a:gd name="T52" fmla="*/ 746 w 773"/>
              <a:gd name="T53" fmla="*/ 183 h 214"/>
              <a:gd name="T54" fmla="*/ 758 w 773"/>
              <a:gd name="T55" fmla="*/ 179 h 214"/>
              <a:gd name="T56" fmla="*/ 765 w 773"/>
              <a:gd name="T57" fmla="*/ 175 h 214"/>
              <a:gd name="T58" fmla="*/ 773 w 773"/>
              <a:gd name="T59" fmla="*/ 175 h 214"/>
              <a:gd name="T60" fmla="*/ 517 w 773"/>
              <a:gd name="T61" fmla="*/ 113 h 214"/>
              <a:gd name="T62" fmla="*/ 389 w 773"/>
              <a:gd name="T63" fmla="*/ 70 h 214"/>
              <a:gd name="T64" fmla="*/ 389 w 773"/>
              <a:gd name="T65" fmla="*/ 70 h 214"/>
              <a:gd name="T66" fmla="*/ 389 w 773"/>
              <a:gd name="T67" fmla="*/ 78 h 214"/>
              <a:gd name="T68" fmla="*/ 385 w 773"/>
              <a:gd name="T69" fmla="*/ 86 h 214"/>
              <a:gd name="T70" fmla="*/ 385 w 773"/>
              <a:gd name="T71" fmla="*/ 97 h 214"/>
              <a:gd name="T72" fmla="*/ 381 w 773"/>
              <a:gd name="T73" fmla="*/ 105 h 214"/>
              <a:gd name="T74" fmla="*/ 377 w 773"/>
              <a:gd name="T75" fmla="*/ 117 h 214"/>
              <a:gd name="T76" fmla="*/ 373 w 773"/>
              <a:gd name="T77" fmla="*/ 124 h 214"/>
              <a:gd name="T78" fmla="*/ 369 w 773"/>
              <a:gd name="T79" fmla="*/ 128 h 214"/>
              <a:gd name="T80" fmla="*/ 361 w 773"/>
              <a:gd name="T81" fmla="*/ 128 h 214"/>
              <a:gd name="T82" fmla="*/ 354 w 773"/>
              <a:gd name="T83" fmla="*/ 128 h 214"/>
              <a:gd name="T84" fmla="*/ 342 w 773"/>
              <a:gd name="T85" fmla="*/ 128 h 214"/>
              <a:gd name="T86" fmla="*/ 334 w 773"/>
              <a:gd name="T87" fmla="*/ 132 h 214"/>
              <a:gd name="T88" fmla="*/ 323 w 773"/>
              <a:gd name="T89" fmla="*/ 132 h 214"/>
              <a:gd name="T90" fmla="*/ 315 w 773"/>
              <a:gd name="T91" fmla="*/ 132 h 214"/>
              <a:gd name="T92" fmla="*/ 311 w 773"/>
              <a:gd name="T93" fmla="*/ 132 h 214"/>
              <a:gd name="T94" fmla="*/ 311 w 773"/>
              <a:gd name="T95" fmla="*/ 132 h 214"/>
              <a:gd name="T96" fmla="*/ 210 w 773"/>
              <a:gd name="T97" fmla="*/ 86 h 214"/>
              <a:gd name="T98" fmla="*/ 124 w 773"/>
              <a:gd name="T99" fmla="*/ 0 h 214"/>
              <a:gd name="T100" fmla="*/ 0 w 773"/>
              <a:gd name="T101" fmla="*/ 78 h 214"/>
              <a:gd name="T102" fmla="*/ 0 w 773"/>
              <a:gd name="T103" fmla="*/ 78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73" h="214">
                <a:moveTo>
                  <a:pt x="0" y="78"/>
                </a:moveTo>
                <a:lnTo>
                  <a:pt x="124" y="152"/>
                </a:lnTo>
                <a:lnTo>
                  <a:pt x="373" y="214"/>
                </a:lnTo>
                <a:lnTo>
                  <a:pt x="478" y="175"/>
                </a:lnTo>
                <a:lnTo>
                  <a:pt x="478" y="175"/>
                </a:lnTo>
                <a:lnTo>
                  <a:pt x="486" y="175"/>
                </a:lnTo>
                <a:lnTo>
                  <a:pt x="494" y="179"/>
                </a:lnTo>
                <a:lnTo>
                  <a:pt x="505" y="179"/>
                </a:lnTo>
                <a:lnTo>
                  <a:pt x="521" y="179"/>
                </a:lnTo>
                <a:lnTo>
                  <a:pt x="536" y="183"/>
                </a:lnTo>
                <a:lnTo>
                  <a:pt x="552" y="183"/>
                </a:lnTo>
                <a:lnTo>
                  <a:pt x="571" y="187"/>
                </a:lnTo>
                <a:lnTo>
                  <a:pt x="591" y="190"/>
                </a:lnTo>
                <a:lnTo>
                  <a:pt x="606" y="190"/>
                </a:lnTo>
                <a:lnTo>
                  <a:pt x="626" y="194"/>
                </a:lnTo>
                <a:lnTo>
                  <a:pt x="641" y="198"/>
                </a:lnTo>
                <a:lnTo>
                  <a:pt x="653" y="198"/>
                </a:lnTo>
                <a:lnTo>
                  <a:pt x="668" y="202"/>
                </a:lnTo>
                <a:lnTo>
                  <a:pt x="676" y="202"/>
                </a:lnTo>
                <a:lnTo>
                  <a:pt x="680" y="206"/>
                </a:lnTo>
                <a:lnTo>
                  <a:pt x="692" y="206"/>
                </a:lnTo>
                <a:lnTo>
                  <a:pt x="703" y="202"/>
                </a:lnTo>
                <a:lnTo>
                  <a:pt x="707" y="202"/>
                </a:lnTo>
                <a:lnTo>
                  <a:pt x="715" y="198"/>
                </a:lnTo>
                <a:lnTo>
                  <a:pt x="723" y="194"/>
                </a:lnTo>
                <a:lnTo>
                  <a:pt x="734" y="190"/>
                </a:lnTo>
                <a:lnTo>
                  <a:pt x="746" y="183"/>
                </a:lnTo>
                <a:lnTo>
                  <a:pt x="758" y="179"/>
                </a:lnTo>
                <a:lnTo>
                  <a:pt x="765" y="175"/>
                </a:lnTo>
                <a:lnTo>
                  <a:pt x="773" y="175"/>
                </a:lnTo>
                <a:lnTo>
                  <a:pt x="517" y="113"/>
                </a:lnTo>
                <a:lnTo>
                  <a:pt x="389" y="70"/>
                </a:lnTo>
                <a:lnTo>
                  <a:pt x="389" y="70"/>
                </a:lnTo>
                <a:lnTo>
                  <a:pt x="389" y="78"/>
                </a:lnTo>
                <a:lnTo>
                  <a:pt x="385" y="86"/>
                </a:lnTo>
                <a:lnTo>
                  <a:pt x="385" y="97"/>
                </a:lnTo>
                <a:lnTo>
                  <a:pt x="381" y="105"/>
                </a:lnTo>
                <a:lnTo>
                  <a:pt x="377" y="117"/>
                </a:lnTo>
                <a:lnTo>
                  <a:pt x="373" y="124"/>
                </a:lnTo>
                <a:lnTo>
                  <a:pt x="369" y="128"/>
                </a:lnTo>
                <a:lnTo>
                  <a:pt x="361" y="128"/>
                </a:lnTo>
                <a:lnTo>
                  <a:pt x="354" y="128"/>
                </a:lnTo>
                <a:lnTo>
                  <a:pt x="342" y="128"/>
                </a:lnTo>
                <a:lnTo>
                  <a:pt x="334" y="132"/>
                </a:lnTo>
                <a:lnTo>
                  <a:pt x="323" y="132"/>
                </a:lnTo>
                <a:lnTo>
                  <a:pt x="315" y="132"/>
                </a:lnTo>
                <a:lnTo>
                  <a:pt x="311" y="132"/>
                </a:lnTo>
                <a:lnTo>
                  <a:pt x="311" y="132"/>
                </a:lnTo>
                <a:lnTo>
                  <a:pt x="210" y="86"/>
                </a:lnTo>
                <a:lnTo>
                  <a:pt x="124" y="0"/>
                </a:lnTo>
                <a:lnTo>
                  <a:pt x="0" y="78"/>
                </a:lnTo>
                <a:lnTo>
                  <a:pt x="0" y="78"/>
                </a:lnTo>
                <a:close/>
              </a:path>
            </a:pathLst>
          </a:custGeom>
          <a:solidFill>
            <a:srgbClr val="63B8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93" y="2331510"/>
            <a:ext cx="532840" cy="621594"/>
          </a:xfrm>
          <a:prstGeom prst="rect">
            <a:avLst/>
          </a:prstGeom>
        </p:spPr>
      </p:pic>
      <p:pic>
        <p:nvPicPr>
          <p:cNvPr id="8" name="P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839" y="3281323"/>
            <a:ext cx="501649" cy="585208"/>
          </a:xfrm>
          <a:prstGeom prst="rect">
            <a:avLst/>
          </a:prstGeom>
        </p:spPr>
      </p:pic>
      <p:pic>
        <p:nvPicPr>
          <p:cNvPr id="6" name="P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871" y="4454525"/>
            <a:ext cx="679833" cy="793071"/>
          </a:xfrm>
          <a:prstGeom prst="rect">
            <a:avLst/>
          </a:prstGeom>
        </p:spPr>
      </p:pic>
      <p:pic>
        <p:nvPicPr>
          <p:cNvPr id="5" name="P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884" y="5686793"/>
            <a:ext cx="916568" cy="1069239"/>
          </a:xfrm>
          <a:prstGeom prst="rect">
            <a:avLst/>
          </a:prstGeom>
        </p:spPr>
      </p:pic>
      <p:pic>
        <p:nvPicPr>
          <p:cNvPr id="139" name="P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595687"/>
            <a:ext cx="652463" cy="761143"/>
          </a:xfrm>
          <a:prstGeom prst="rect">
            <a:avLst/>
          </a:prstGeom>
        </p:spPr>
      </p:pic>
      <p:pic>
        <p:nvPicPr>
          <p:cNvPr id="140" name="P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566" y="5687161"/>
            <a:ext cx="916568" cy="1069239"/>
          </a:xfrm>
          <a:prstGeom prst="rect">
            <a:avLst/>
          </a:prstGeom>
        </p:spPr>
      </p:pic>
      <p:pic>
        <p:nvPicPr>
          <p:cNvPr id="141" name="P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222" y="5229225"/>
            <a:ext cx="591961" cy="690563"/>
          </a:xfrm>
          <a:prstGeom prst="rect">
            <a:avLst/>
          </a:prstGeom>
        </p:spPr>
      </p:pic>
      <p:pic>
        <p:nvPicPr>
          <p:cNvPr id="142" name="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600" y="4747687"/>
            <a:ext cx="515294" cy="601126"/>
          </a:xfrm>
          <a:prstGeom prst="rect">
            <a:avLst/>
          </a:prstGeom>
        </p:spPr>
      </p:pic>
      <p:sp>
        <p:nvSpPr>
          <p:cNvPr id="143" name="t1"/>
          <p:cNvSpPr txBox="1"/>
          <p:nvPr/>
        </p:nvSpPr>
        <p:spPr>
          <a:xfrm>
            <a:off x="130174" y="1128713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On</a:t>
            </a:r>
            <a:r>
              <a:rPr lang="en-US" dirty="0" smtClean="0">
                <a:solidFill>
                  <a:srgbClr val="FFFF00"/>
                </a:solidFill>
              </a:rPr>
              <a:t> the sofa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4" name="T2"/>
          <p:cNvSpPr txBox="1"/>
          <p:nvPr/>
        </p:nvSpPr>
        <p:spPr>
          <a:xfrm>
            <a:off x="119855" y="1603931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On</a:t>
            </a:r>
            <a:r>
              <a:rPr lang="en-US" dirty="0" smtClean="0">
                <a:solidFill>
                  <a:srgbClr val="FFFF00"/>
                </a:solidFill>
              </a:rPr>
              <a:t> the floor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5" name="T4"/>
          <p:cNvSpPr txBox="1"/>
          <p:nvPr/>
        </p:nvSpPr>
        <p:spPr>
          <a:xfrm>
            <a:off x="130174" y="2632173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Next to </a:t>
            </a:r>
            <a:r>
              <a:rPr lang="en-US" dirty="0" smtClean="0">
                <a:solidFill>
                  <a:srgbClr val="FFFF00"/>
                </a:solidFill>
              </a:rPr>
              <a:t>the chair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6" name="T3"/>
          <p:cNvSpPr txBox="1"/>
          <p:nvPr/>
        </p:nvSpPr>
        <p:spPr>
          <a:xfrm>
            <a:off x="133349" y="2109718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</a:t>
            </a:r>
            <a:r>
              <a:rPr lang="en-US" dirty="0" smtClean="0">
                <a:solidFill>
                  <a:srgbClr val="FFFF00"/>
                </a:solidFill>
              </a:rPr>
              <a:t> the blue box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7" name="T5"/>
          <p:cNvSpPr txBox="1"/>
          <p:nvPr/>
        </p:nvSpPr>
        <p:spPr>
          <a:xfrm>
            <a:off x="130175" y="3126859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 front of </a:t>
            </a:r>
            <a:r>
              <a:rPr lang="en-US" dirty="0" smtClean="0">
                <a:solidFill>
                  <a:srgbClr val="FFFF00"/>
                </a:solidFill>
              </a:rPr>
              <a:t>the chair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8" name="T6"/>
          <p:cNvSpPr txBox="1"/>
          <p:nvPr/>
        </p:nvSpPr>
        <p:spPr>
          <a:xfrm>
            <a:off x="132753" y="3646527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Behind</a:t>
            </a:r>
            <a:r>
              <a:rPr lang="en-US" dirty="0" smtClean="0">
                <a:solidFill>
                  <a:srgbClr val="FFFF00"/>
                </a:solidFill>
              </a:rPr>
              <a:t> her head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9" name="T7"/>
          <p:cNvSpPr txBox="1"/>
          <p:nvPr/>
        </p:nvSpPr>
        <p:spPr>
          <a:xfrm>
            <a:off x="144462" y="4231134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Behind</a:t>
            </a:r>
            <a:r>
              <a:rPr lang="en-US" dirty="0" smtClean="0">
                <a:solidFill>
                  <a:srgbClr val="FFFF00"/>
                </a:solidFill>
              </a:rPr>
              <a:t> her book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0" name="T8"/>
          <p:cNvSpPr txBox="1"/>
          <p:nvPr/>
        </p:nvSpPr>
        <p:spPr>
          <a:xfrm>
            <a:off x="130175" y="4750356"/>
            <a:ext cx="234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Under</a:t>
            </a:r>
            <a:r>
              <a:rPr lang="en-US" dirty="0" smtClean="0">
                <a:solidFill>
                  <a:srgbClr val="FFFF00"/>
                </a:solidFill>
              </a:rPr>
              <a:t> the lamp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174749" y="51286"/>
            <a:ext cx="7389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Where are the Easter eggs?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537075" y="989997"/>
            <a:ext cx="876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(8)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54" name="s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30" y="5526917"/>
            <a:ext cx="1100066" cy="11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01600" y="0"/>
            <a:ext cx="904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640388" y="102049"/>
            <a:ext cx="3387725" cy="3684919"/>
          </a:xfrm>
          <a:custGeom>
            <a:avLst/>
            <a:gdLst>
              <a:gd name="T0" fmla="*/ 14 w 2134"/>
              <a:gd name="T1" fmla="*/ 541 h 2311"/>
              <a:gd name="T2" fmla="*/ 65 w 2134"/>
              <a:gd name="T3" fmla="*/ 645 h 2311"/>
              <a:gd name="T4" fmla="*/ 124 w 2134"/>
              <a:gd name="T5" fmla="*/ 785 h 2311"/>
              <a:gd name="T6" fmla="*/ 159 w 2134"/>
              <a:gd name="T7" fmla="*/ 919 h 2311"/>
              <a:gd name="T8" fmla="*/ 147 w 2134"/>
              <a:gd name="T9" fmla="*/ 1112 h 2311"/>
              <a:gd name="T10" fmla="*/ 101 w 2134"/>
              <a:gd name="T11" fmla="*/ 1516 h 2311"/>
              <a:gd name="T12" fmla="*/ 47 w 2134"/>
              <a:gd name="T13" fmla="*/ 1946 h 2311"/>
              <a:gd name="T14" fmla="*/ 16 w 2134"/>
              <a:gd name="T15" fmla="*/ 2203 h 2311"/>
              <a:gd name="T16" fmla="*/ 951 w 2134"/>
              <a:gd name="T17" fmla="*/ 2305 h 2311"/>
              <a:gd name="T18" fmla="*/ 1014 w 2134"/>
              <a:gd name="T19" fmla="*/ 2218 h 2311"/>
              <a:gd name="T20" fmla="*/ 1125 w 2134"/>
              <a:gd name="T21" fmla="*/ 2074 h 2311"/>
              <a:gd name="T22" fmla="*/ 1230 w 2134"/>
              <a:gd name="T23" fmla="*/ 1946 h 2311"/>
              <a:gd name="T24" fmla="*/ 1293 w 2134"/>
              <a:gd name="T25" fmla="*/ 1908 h 2311"/>
              <a:gd name="T26" fmla="*/ 1368 w 2134"/>
              <a:gd name="T27" fmla="*/ 1927 h 2311"/>
              <a:gd name="T28" fmla="*/ 1460 w 2134"/>
              <a:gd name="T29" fmla="*/ 1961 h 2311"/>
              <a:gd name="T30" fmla="*/ 1537 w 2134"/>
              <a:gd name="T31" fmla="*/ 1991 h 2311"/>
              <a:gd name="T32" fmla="*/ 1551 w 2134"/>
              <a:gd name="T33" fmla="*/ 1615 h 2311"/>
              <a:gd name="T34" fmla="*/ 1492 w 2134"/>
              <a:gd name="T35" fmla="*/ 1539 h 2311"/>
              <a:gd name="T36" fmla="*/ 1436 w 2134"/>
              <a:gd name="T37" fmla="*/ 1568 h 2311"/>
              <a:gd name="T38" fmla="*/ 1389 w 2134"/>
              <a:gd name="T39" fmla="*/ 1566 h 2311"/>
              <a:gd name="T40" fmla="*/ 1317 w 2134"/>
              <a:gd name="T41" fmla="*/ 1528 h 2311"/>
              <a:gd name="T42" fmla="*/ 1239 w 2134"/>
              <a:gd name="T43" fmla="*/ 1475 h 2311"/>
              <a:gd name="T44" fmla="*/ 1181 w 2134"/>
              <a:gd name="T45" fmla="*/ 1430 h 2311"/>
              <a:gd name="T46" fmla="*/ 1415 w 2134"/>
              <a:gd name="T47" fmla="*/ 974 h 2311"/>
              <a:gd name="T48" fmla="*/ 1455 w 2134"/>
              <a:gd name="T49" fmla="*/ 991 h 2311"/>
              <a:gd name="T50" fmla="*/ 1506 w 2134"/>
              <a:gd name="T51" fmla="*/ 1008 h 2311"/>
              <a:gd name="T52" fmla="*/ 1560 w 2134"/>
              <a:gd name="T53" fmla="*/ 1017 h 2311"/>
              <a:gd name="T54" fmla="*/ 1614 w 2134"/>
              <a:gd name="T55" fmla="*/ 1008 h 2311"/>
              <a:gd name="T56" fmla="*/ 1694 w 2134"/>
              <a:gd name="T57" fmla="*/ 985 h 2311"/>
              <a:gd name="T58" fmla="*/ 1771 w 2134"/>
              <a:gd name="T59" fmla="*/ 961 h 2311"/>
              <a:gd name="T60" fmla="*/ 1813 w 2134"/>
              <a:gd name="T61" fmla="*/ 947 h 2311"/>
              <a:gd name="T62" fmla="*/ 1834 w 2134"/>
              <a:gd name="T63" fmla="*/ 964 h 2311"/>
              <a:gd name="T64" fmla="*/ 1898 w 2134"/>
              <a:gd name="T65" fmla="*/ 1031 h 2311"/>
              <a:gd name="T66" fmla="*/ 1970 w 2134"/>
              <a:gd name="T67" fmla="*/ 1116 h 2311"/>
              <a:gd name="T68" fmla="*/ 2027 w 2134"/>
              <a:gd name="T69" fmla="*/ 1186 h 2311"/>
              <a:gd name="T70" fmla="*/ 2048 w 2134"/>
              <a:gd name="T71" fmla="*/ 1227 h 2311"/>
              <a:gd name="T72" fmla="*/ 2078 w 2134"/>
              <a:gd name="T73" fmla="*/ 1267 h 2311"/>
              <a:gd name="T74" fmla="*/ 2106 w 2134"/>
              <a:gd name="T75" fmla="*/ 1299 h 2311"/>
              <a:gd name="T76" fmla="*/ 2134 w 2134"/>
              <a:gd name="T77" fmla="*/ 10 h 2311"/>
              <a:gd name="T78" fmla="*/ 1692 w 2134"/>
              <a:gd name="T79" fmla="*/ 27 h 2311"/>
              <a:gd name="T80" fmla="*/ 1645 w 2134"/>
              <a:gd name="T81" fmla="*/ 125 h 2311"/>
              <a:gd name="T82" fmla="*/ 1593 w 2134"/>
              <a:gd name="T83" fmla="*/ 244 h 2311"/>
              <a:gd name="T84" fmla="*/ 1560 w 2134"/>
              <a:gd name="T85" fmla="*/ 331 h 2311"/>
              <a:gd name="T86" fmla="*/ 1511 w 2134"/>
              <a:gd name="T87" fmla="*/ 346 h 2311"/>
              <a:gd name="T88" fmla="*/ 1366 w 2134"/>
              <a:gd name="T89" fmla="*/ 320 h 2311"/>
              <a:gd name="T90" fmla="*/ 1199 w 2134"/>
              <a:gd name="T91" fmla="*/ 282 h 2311"/>
              <a:gd name="T92" fmla="*/ 1101 w 2134"/>
              <a:gd name="T93" fmla="*/ 257 h 2311"/>
              <a:gd name="T94" fmla="*/ 1071 w 2134"/>
              <a:gd name="T95" fmla="*/ 257 h 2311"/>
              <a:gd name="T96" fmla="*/ 1028 w 2134"/>
              <a:gd name="T97" fmla="*/ 261 h 2311"/>
              <a:gd name="T98" fmla="*/ 982 w 2134"/>
              <a:gd name="T99" fmla="*/ 273 h 2311"/>
              <a:gd name="T100" fmla="*/ 944 w 2134"/>
              <a:gd name="T101" fmla="*/ 307 h 2311"/>
              <a:gd name="T102" fmla="*/ 883 w 2134"/>
              <a:gd name="T103" fmla="*/ 365 h 2311"/>
              <a:gd name="T104" fmla="*/ 815 w 2134"/>
              <a:gd name="T105" fmla="*/ 428 h 2311"/>
              <a:gd name="T106" fmla="*/ 778 w 2134"/>
              <a:gd name="T107" fmla="*/ 465 h 2311"/>
              <a:gd name="T108" fmla="*/ 295 w 2134"/>
              <a:gd name="T109" fmla="*/ 547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34" h="2311">
                <a:moveTo>
                  <a:pt x="0" y="515"/>
                </a:moveTo>
                <a:lnTo>
                  <a:pt x="0" y="518"/>
                </a:lnTo>
                <a:lnTo>
                  <a:pt x="7" y="528"/>
                </a:lnTo>
                <a:lnTo>
                  <a:pt x="14" y="541"/>
                </a:lnTo>
                <a:lnTo>
                  <a:pt x="26" y="564"/>
                </a:lnTo>
                <a:lnTo>
                  <a:pt x="35" y="586"/>
                </a:lnTo>
                <a:lnTo>
                  <a:pt x="49" y="615"/>
                </a:lnTo>
                <a:lnTo>
                  <a:pt x="65" y="645"/>
                </a:lnTo>
                <a:lnTo>
                  <a:pt x="82" y="681"/>
                </a:lnTo>
                <a:lnTo>
                  <a:pt x="94" y="713"/>
                </a:lnTo>
                <a:lnTo>
                  <a:pt x="110" y="751"/>
                </a:lnTo>
                <a:lnTo>
                  <a:pt x="124" y="785"/>
                </a:lnTo>
                <a:lnTo>
                  <a:pt x="136" y="823"/>
                </a:lnTo>
                <a:lnTo>
                  <a:pt x="145" y="855"/>
                </a:lnTo>
                <a:lnTo>
                  <a:pt x="154" y="889"/>
                </a:lnTo>
                <a:lnTo>
                  <a:pt x="159" y="919"/>
                </a:lnTo>
                <a:lnTo>
                  <a:pt x="162" y="947"/>
                </a:lnTo>
                <a:lnTo>
                  <a:pt x="159" y="981"/>
                </a:lnTo>
                <a:lnTo>
                  <a:pt x="154" y="1038"/>
                </a:lnTo>
                <a:lnTo>
                  <a:pt x="147" y="1112"/>
                </a:lnTo>
                <a:lnTo>
                  <a:pt x="138" y="1201"/>
                </a:lnTo>
                <a:lnTo>
                  <a:pt x="124" y="1297"/>
                </a:lnTo>
                <a:lnTo>
                  <a:pt x="115" y="1405"/>
                </a:lnTo>
                <a:lnTo>
                  <a:pt x="101" y="1516"/>
                </a:lnTo>
                <a:lnTo>
                  <a:pt x="89" y="1630"/>
                </a:lnTo>
                <a:lnTo>
                  <a:pt x="75" y="1741"/>
                </a:lnTo>
                <a:lnTo>
                  <a:pt x="61" y="1847"/>
                </a:lnTo>
                <a:lnTo>
                  <a:pt x="47" y="1946"/>
                </a:lnTo>
                <a:lnTo>
                  <a:pt x="37" y="2035"/>
                </a:lnTo>
                <a:lnTo>
                  <a:pt x="26" y="2108"/>
                </a:lnTo>
                <a:lnTo>
                  <a:pt x="21" y="2167"/>
                </a:lnTo>
                <a:lnTo>
                  <a:pt x="16" y="2203"/>
                </a:lnTo>
                <a:lnTo>
                  <a:pt x="16" y="2216"/>
                </a:lnTo>
                <a:lnTo>
                  <a:pt x="534" y="2144"/>
                </a:lnTo>
                <a:lnTo>
                  <a:pt x="951" y="2311"/>
                </a:lnTo>
                <a:lnTo>
                  <a:pt x="951" y="2305"/>
                </a:lnTo>
                <a:lnTo>
                  <a:pt x="960" y="2294"/>
                </a:lnTo>
                <a:lnTo>
                  <a:pt x="975" y="2273"/>
                </a:lnTo>
                <a:lnTo>
                  <a:pt x="993" y="2248"/>
                </a:lnTo>
                <a:lnTo>
                  <a:pt x="1014" y="2218"/>
                </a:lnTo>
                <a:lnTo>
                  <a:pt x="1040" y="2184"/>
                </a:lnTo>
                <a:lnTo>
                  <a:pt x="1068" y="2148"/>
                </a:lnTo>
                <a:lnTo>
                  <a:pt x="1096" y="2112"/>
                </a:lnTo>
                <a:lnTo>
                  <a:pt x="1125" y="2074"/>
                </a:lnTo>
                <a:lnTo>
                  <a:pt x="1153" y="2038"/>
                </a:lnTo>
                <a:lnTo>
                  <a:pt x="1178" y="2002"/>
                </a:lnTo>
                <a:lnTo>
                  <a:pt x="1207" y="1974"/>
                </a:lnTo>
                <a:lnTo>
                  <a:pt x="1230" y="1946"/>
                </a:lnTo>
                <a:lnTo>
                  <a:pt x="1253" y="1929"/>
                </a:lnTo>
                <a:lnTo>
                  <a:pt x="1270" y="1915"/>
                </a:lnTo>
                <a:lnTo>
                  <a:pt x="1281" y="1910"/>
                </a:lnTo>
                <a:lnTo>
                  <a:pt x="1293" y="1908"/>
                </a:lnTo>
                <a:lnTo>
                  <a:pt x="1310" y="1912"/>
                </a:lnTo>
                <a:lnTo>
                  <a:pt x="1324" y="1915"/>
                </a:lnTo>
                <a:lnTo>
                  <a:pt x="1347" y="1921"/>
                </a:lnTo>
                <a:lnTo>
                  <a:pt x="1368" y="1927"/>
                </a:lnTo>
                <a:lnTo>
                  <a:pt x="1392" y="1934"/>
                </a:lnTo>
                <a:lnTo>
                  <a:pt x="1415" y="1944"/>
                </a:lnTo>
                <a:lnTo>
                  <a:pt x="1438" y="1953"/>
                </a:lnTo>
                <a:lnTo>
                  <a:pt x="1460" y="1961"/>
                </a:lnTo>
                <a:lnTo>
                  <a:pt x="1483" y="1970"/>
                </a:lnTo>
                <a:lnTo>
                  <a:pt x="1502" y="1978"/>
                </a:lnTo>
                <a:lnTo>
                  <a:pt x="1520" y="1987"/>
                </a:lnTo>
                <a:lnTo>
                  <a:pt x="1537" y="1991"/>
                </a:lnTo>
                <a:lnTo>
                  <a:pt x="1546" y="1997"/>
                </a:lnTo>
                <a:lnTo>
                  <a:pt x="1556" y="2000"/>
                </a:lnTo>
                <a:lnTo>
                  <a:pt x="1558" y="2002"/>
                </a:lnTo>
                <a:lnTo>
                  <a:pt x="1551" y="1615"/>
                </a:lnTo>
                <a:lnTo>
                  <a:pt x="1511" y="1522"/>
                </a:lnTo>
                <a:lnTo>
                  <a:pt x="1506" y="1524"/>
                </a:lnTo>
                <a:lnTo>
                  <a:pt x="1502" y="1530"/>
                </a:lnTo>
                <a:lnTo>
                  <a:pt x="1492" y="1539"/>
                </a:lnTo>
                <a:lnTo>
                  <a:pt x="1481" y="1551"/>
                </a:lnTo>
                <a:lnTo>
                  <a:pt x="1464" y="1558"/>
                </a:lnTo>
                <a:lnTo>
                  <a:pt x="1448" y="1568"/>
                </a:lnTo>
                <a:lnTo>
                  <a:pt x="1436" y="1568"/>
                </a:lnTo>
                <a:lnTo>
                  <a:pt x="1424" y="1569"/>
                </a:lnTo>
                <a:lnTo>
                  <a:pt x="1413" y="1569"/>
                </a:lnTo>
                <a:lnTo>
                  <a:pt x="1403" y="1569"/>
                </a:lnTo>
                <a:lnTo>
                  <a:pt x="1389" y="1566"/>
                </a:lnTo>
                <a:lnTo>
                  <a:pt x="1373" y="1560"/>
                </a:lnTo>
                <a:lnTo>
                  <a:pt x="1354" y="1551"/>
                </a:lnTo>
                <a:lnTo>
                  <a:pt x="1338" y="1541"/>
                </a:lnTo>
                <a:lnTo>
                  <a:pt x="1317" y="1528"/>
                </a:lnTo>
                <a:lnTo>
                  <a:pt x="1298" y="1515"/>
                </a:lnTo>
                <a:lnTo>
                  <a:pt x="1277" y="1501"/>
                </a:lnTo>
                <a:lnTo>
                  <a:pt x="1260" y="1488"/>
                </a:lnTo>
                <a:lnTo>
                  <a:pt x="1239" y="1475"/>
                </a:lnTo>
                <a:lnTo>
                  <a:pt x="1223" y="1462"/>
                </a:lnTo>
                <a:lnTo>
                  <a:pt x="1204" y="1448"/>
                </a:lnTo>
                <a:lnTo>
                  <a:pt x="1195" y="1441"/>
                </a:lnTo>
                <a:lnTo>
                  <a:pt x="1181" y="1430"/>
                </a:lnTo>
                <a:lnTo>
                  <a:pt x="1174" y="1424"/>
                </a:lnTo>
                <a:lnTo>
                  <a:pt x="1167" y="1418"/>
                </a:lnTo>
                <a:lnTo>
                  <a:pt x="1410" y="972"/>
                </a:lnTo>
                <a:lnTo>
                  <a:pt x="1415" y="974"/>
                </a:lnTo>
                <a:lnTo>
                  <a:pt x="1427" y="980"/>
                </a:lnTo>
                <a:lnTo>
                  <a:pt x="1434" y="981"/>
                </a:lnTo>
                <a:lnTo>
                  <a:pt x="1443" y="987"/>
                </a:lnTo>
                <a:lnTo>
                  <a:pt x="1455" y="991"/>
                </a:lnTo>
                <a:lnTo>
                  <a:pt x="1467" y="998"/>
                </a:lnTo>
                <a:lnTo>
                  <a:pt x="1478" y="1000"/>
                </a:lnTo>
                <a:lnTo>
                  <a:pt x="1492" y="1004"/>
                </a:lnTo>
                <a:lnTo>
                  <a:pt x="1506" y="1008"/>
                </a:lnTo>
                <a:lnTo>
                  <a:pt x="1520" y="1014"/>
                </a:lnTo>
                <a:lnTo>
                  <a:pt x="1535" y="1014"/>
                </a:lnTo>
                <a:lnTo>
                  <a:pt x="1546" y="1017"/>
                </a:lnTo>
                <a:lnTo>
                  <a:pt x="1560" y="1017"/>
                </a:lnTo>
                <a:lnTo>
                  <a:pt x="1574" y="1019"/>
                </a:lnTo>
                <a:lnTo>
                  <a:pt x="1584" y="1016"/>
                </a:lnTo>
                <a:lnTo>
                  <a:pt x="1598" y="1014"/>
                </a:lnTo>
                <a:lnTo>
                  <a:pt x="1614" y="1008"/>
                </a:lnTo>
                <a:lnTo>
                  <a:pt x="1633" y="1004"/>
                </a:lnTo>
                <a:lnTo>
                  <a:pt x="1652" y="998"/>
                </a:lnTo>
                <a:lnTo>
                  <a:pt x="1673" y="991"/>
                </a:lnTo>
                <a:lnTo>
                  <a:pt x="1694" y="985"/>
                </a:lnTo>
                <a:lnTo>
                  <a:pt x="1717" y="981"/>
                </a:lnTo>
                <a:lnTo>
                  <a:pt x="1736" y="974"/>
                </a:lnTo>
                <a:lnTo>
                  <a:pt x="1755" y="966"/>
                </a:lnTo>
                <a:lnTo>
                  <a:pt x="1771" y="961"/>
                </a:lnTo>
                <a:lnTo>
                  <a:pt x="1788" y="957"/>
                </a:lnTo>
                <a:lnTo>
                  <a:pt x="1797" y="951"/>
                </a:lnTo>
                <a:lnTo>
                  <a:pt x="1809" y="949"/>
                </a:lnTo>
                <a:lnTo>
                  <a:pt x="1813" y="947"/>
                </a:lnTo>
                <a:lnTo>
                  <a:pt x="1818" y="947"/>
                </a:lnTo>
                <a:lnTo>
                  <a:pt x="1818" y="949"/>
                </a:lnTo>
                <a:lnTo>
                  <a:pt x="1825" y="955"/>
                </a:lnTo>
                <a:lnTo>
                  <a:pt x="1834" y="964"/>
                </a:lnTo>
                <a:lnTo>
                  <a:pt x="1849" y="980"/>
                </a:lnTo>
                <a:lnTo>
                  <a:pt x="1860" y="995"/>
                </a:lnTo>
                <a:lnTo>
                  <a:pt x="1877" y="1014"/>
                </a:lnTo>
                <a:lnTo>
                  <a:pt x="1898" y="1031"/>
                </a:lnTo>
                <a:lnTo>
                  <a:pt x="1916" y="1053"/>
                </a:lnTo>
                <a:lnTo>
                  <a:pt x="1935" y="1074"/>
                </a:lnTo>
                <a:lnTo>
                  <a:pt x="1954" y="1095"/>
                </a:lnTo>
                <a:lnTo>
                  <a:pt x="1970" y="1116"/>
                </a:lnTo>
                <a:lnTo>
                  <a:pt x="1989" y="1136"/>
                </a:lnTo>
                <a:lnTo>
                  <a:pt x="2003" y="1154"/>
                </a:lnTo>
                <a:lnTo>
                  <a:pt x="2017" y="1171"/>
                </a:lnTo>
                <a:lnTo>
                  <a:pt x="2027" y="1186"/>
                </a:lnTo>
                <a:lnTo>
                  <a:pt x="2034" y="1197"/>
                </a:lnTo>
                <a:lnTo>
                  <a:pt x="2036" y="1206"/>
                </a:lnTo>
                <a:lnTo>
                  <a:pt x="2043" y="1216"/>
                </a:lnTo>
                <a:lnTo>
                  <a:pt x="2048" y="1227"/>
                </a:lnTo>
                <a:lnTo>
                  <a:pt x="2055" y="1237"/>
                </a:lnTo>
                <a:lnTo>
                  <a:pt x="2062" y="1246"/>
                </a:lnTo>
                <a:lnTo>
                  <a:pt x="2071" y="1257"/>
                </a:lnTo>
                <a:lnTo>
                  <a:pt x="2078" y="1267"/>
                </a:lnTo>
                <a:lnTo>
                  <a:pt x="2088" y="1276"/>
                </a:lnTo>
                <a:lnTo>
                  <a:pt x="2092" y="1284"/>
                </a:lnTo>
                <a:lnTo>
                  <a:pt x="2102" y="1293"/>
                </a:lnTo>
                <a:lnTo>
                  <a:pt x="2106" y="1299"/>
                </a:lnTo>
                <a:lnTo>
                  <a:pt x="2113" y="1307"/>
                </a:lnTo>
                <a:lnTo>
                  <a:pt x="2123" y="1314"/>
                </a:lnTo>
                <a:lnTo>
                  <a:pt x="2127" y="1320"/>
                </a:lnTo>
                <a:lnTo>
                  <a:pt x="2134" y="10"/>
                </a:lnTo>
                <a:lnTo>
                  <a:pt x="1706" y="0"/>
                </a:lnTo>
                <a:lnTo>
                  <a:pt x="1701" y="4"/>
                </a:lnTo>
                <a:lnTo>
                  <a:pt x="1699" y="14"/>
                </a:lnTo>
                <a:lnTo>
                  <a:pt x="1692" y="27"/>
                </a:lnTo>
                <a:lnTo>
                  <a:pt x="1682" y="49"/>
                </a:lnTo>
                <a:lnTo>
                  <a:pt x="1670" y="70"/>
                </a:lnTo>
                <a:lnTo>
                  <a:pt x="1659" y="97"/>
                </a:lnTo>
                <a:lnTo>
                  <a:pt x="1645" y="125"/>
                </a:lnTo>
                <a:lnTo>
                  <a:pt x="1633" y="157"/>
                </a:lnTo>
                <a:lnTo>
                  <a:pt x="1619" y="186"/>
                </a:lnTo>
                <a:lnTo>
                  <a:pt x="1605" y="216"/>
                </a:lnTo>
                <a:lnTo>
                  <a:pt x="1593" y="244"/>
                </a:lnTo>
                <a:lnTo>
                  <a:pt x="1584" y="273"/>
                </a:lnTo>
                <a:lnTo>
                  <a:pt x="1572" y="295"/>
                </a:lnTo>
                <a:lnTo>
                  <a:pt x="1565" y="316"/>
                </a:lnTo>
                <a:lnTo>
                  <a:pt x="1560" y="331"/>
                </a:lnTo>
                <a:lnTo>
                  <a:pt x="1558" y="342"/>
                </a:lnTo>
                <a:lnTo>
                  <a:pt x="1551" y="346"/>
                </a:lnTo>
                <a:lnTo>
                  <a:pt x="1537" y="348"/>
                </a:lnTo>
                <a:lnTo>
                  <a:pt x="1511" y="346"/>
                </a:lnTo>
                <a:lnTo>
                  <a:pt x="1483" y="342"/>
                </a:lnTo>
                <a:lnTo>
                  <a:pt x="1448" y="337"/>
                </a:lnTo>
                <a:lnTo>
                  <a:pt x="1408" y="329"/>
                </a:lnTo>
                <a:lnTo>
                  <a:pt x="1366" y="320"/>
                </a:lnTo>
                <a:lnTo>
                  <a:pt x="1324" y="312"/>
                </a:lnTo>
                <a:lnTo>
                  <a:pt x="1281" y="301"/>
                </a:lnTo>
                <a:lnTo>
                  <a:pt x="1239" y="291"/>
                </a:lnTo>
                <a:lnTo>
                  <a:pt x="1199" y="282"/>
                </a:lnTo>
                <a:lnTo>
                  <a:pt x="1167" y="274"/>
                </a:lnTo>
                <a:lnTo>
                  <a:pt x="1136" y="265"/>
                </a:lnTo>
                <a:lnTo>
                  <a:pt x="1117" y="261"/>
                </a:lnTo>
                <a:lnTo>
                  <a:pt x="1101" y="257"/>
                </a:lnTo>
                <a:lnTo>
                  <a:pt x="1096" y="257"/>
                </a:lnTo>
                <a:lnTo>
                  <a:pt x="1092" y="257"/>
                </a:lnTo>
                <a:lnTo>
                  <a:pt x="1080" y="257"/>
                </a:lnTo>
                <a:lnTo>
                  <a:pt x="1071" y="257"/>
                </a:lnTo>
                <a:lnTo>
                  <a:pt x="1061" y="257"/>
                </a:lnTo>
                <a:lnTo>
                  <a:pt x="1050" y="259"/>
                </a:lnTo>
                <a:lnTo>
                  <a:pt x="1040" y="261"/>
                </a:lnTo>
                <a:lnTo>
                  <a:pt x="1028" y="261"/>
                </a:lnTo>
                <a:lnTo>
                  <a:pt x="1019" y="261"/>
                </a:lnTo>
                <a:lnTo>
                  <a:pt x="1007" y="263"/>
                </a:lnTo>
                <a:lnTo>
                  <a:pt x="1000" y="267"/>
                </a:lnTo>
                <a:lnTo>
                  <a:pt x="982" y="273"/>
                </a:lnTo>
                <a:lnTo>
                  <a:pt x="972" y="284"/>
                </a:lnTo>
                <a:lnTo>
                  <a:pt x="965" y="286"/>
                </a:lnTo>
                <a:lnTo>
                  <a:pt x="958" y="295"/>
                </a:lnTo>
                <a:lnTo>
                  <a:pt x="944" y="307"/>
                </a:lnTo>
                <a:lnTo>
                  <a:pt x="932" y="320"/>
                </a:lnTo>
                <a:lnTo>
                  <a:pt x="914" y="333"/>
                </a:lnTo>
                <a:lnTo>
                  <a:pt x="900" y="348"/>
                </a:lnTo>
                <a:lnTo>
                  <a:pt x="883" y="365"/>
                </a:lnTo>
                <a:lnTo>
                  <a:pt x="867" y="382"/>
                </a:lnTo>
                <a:lnTo>
                  <a:pt x="848" y="397"/>
                </a:lnTo>
                <a:lnTo>
                  <a:pt x="832" y="412"/>
                </a:lnTo>
                <a:lnTo>
                  <a:pt x="815" y="428"/>
                </a:lnTo>
                <a:lnTo>
                  <a:pt x="806" y="441"/>
                </a:lnTo>
                <a:lnTo>
                  <a:pt x="792" y="452"/>
                </a:lnTo>
                <a:lnTo>
                  <a:pt x="785" y="460"/>
                </a:lnTo>
                <a:lnTo>
                  <a:pt x="778" y="465"/>
                </a:lnTo>
                <a:lnTo>
                  <a:pt x="778" y="467"/>
                </a:lnTo>
                <a:lnTo>
                  <a:pt x="543" y="382"/>
                </a:lnTo>
                <a:lnTo>
                  <a:pt x="478" y="409"/>
                </a:lnTo>
                <a:lnTo>
                  <a:pt x="295" y="547"/>
                </a:lnTo>
                <a:lnTo>
                  <a:pt x="75" y="499"/>
                </a:lnTo>
                <a:lnTo>
                  <a:pt x="0" y="515"/>
                </a:lnTo>
                <a:lnTo>
                  <a:pt x="0" y="515"/>
                </a:lnTo>
                <a:close/>
              </a:path>
            </a:pathLst>
          </a:custGeom>
          <a:solidFill>
            <a:srgbClr val="FFC4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432800" y="2477873"/>
            <a:ext cx="584200" cy="1082674"/>
          </a:xfrm>
          <a:custGeom>
            <a:avLst/>
            <a:gdLst>
              <a:gd name="T0" fmla="*/ 8 w 368"/>
              <a:gd name="T1" fmla="*/ 85 h 679"/>
              <a:gd name="T2" fmla="*/ 0 w 368"/>
              <a:gd name="T3" fmla="*/ 584 h 679"/>
              <a:gd name="T4" fmla="*/ 350 w 368"/>
              <a:gd name="T5" fmla="*/ 679 h 679"/>
              <a:gd name="T6" fmla="*/ 368 w 368"/>
              <a:gd name="T7" fmla="*/ 0 h 679"/>
              <a:gd name="T8" fmla="*/ 310 w 368"/>
              <a:gd name="T9" fmla="*/ 53 h 679"/>
              <a:gd name="T10" fmla="*/ 221 w 368"/>
              <a:gd name="T11" fmla="*/ 13 h 679"/>
              <a:gd name="T12" fmla="*/ 8 w 368"/>
              <a:gd name="T13" fmla="*/ 85 h 679"/>
              <a:gd name="T14" fmla="*/ 8 w 368"/>
              <a:gd name="T15" fmla="*/ 85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8" h="679">
                <a:moveTo>
                  <a:pt x="8" y="85"/>
                </a:moveTo>
                <a:lnTo>
                  <a:pt x="0" y="584"/>
                </a:lnTo>
                <a:lnTo>
                  <a:pt x="350" y="679"/>
                </a:lnTo>
                <a:lnTo>
                  <a:pt x="368" y="0"/>
                </a:lnTo>
                <a:lnTo>
                  <a:pt x="310" y="53"/>
                </a:lnTo>
                <a:lnTo>
                  <a:pt x="221" y="13"/>
                </a:lnTo>
                <a:lnTo>
                  <a:pt x="8" y="85"/>
                </a:lnTo>
                <a:lnTo>
                  <a:pt x="8" y="85"/>
                </a:lnTo>
                <a:close/>
              </a:path>
            </a:pathLst>
          </a:custGeom>
          <a:solidFill>
            <a:srgbClr val="FFC4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445500" y="2519331"/>
            <a:ext cx="441325" cy="1014110"/>
          </a:xfrm>
          <a:custGeom>
            <a:avLst/>
            <a:gdLst>
              <a:gd name="T0" fmla="*/ 0 w 278"/>
              <a:gd name="T1" fmla="*/ 67 h 636"/>
              <a:gd name="T2" fmla="*/ 199 w 278"/>
              <a:gd name="T3" fmla="*/ 0 h 636"/>
              <a:gd name="T4" fmla="*/ 278 w 278"/>
              <a:gd name="T5" fmla="*/ 636 h 636"/>
              <a:gd name="T6" fmla="*/ 0 w 278"/>
              <a:gd name="T7" fmla="*/ 558 h 636"/>
              <a:gd name="T8" fmla="*/ 0 w 278"/>
              <a:gd name="T9" fmla="*/ 67 h 636"/>
              <a:gd name="T10" fmla="*/ 0 w 278"/>
              <a:gd name="T11" fmla="*/ 67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" h="636">
                <a:moveTo>
                  <a:pt x="0" y="67"/>
                </a:moveTo>
                <a:lnTo>
                  <a:pt x="199" y="0"/>
                </a:lnTo>
                <a:lnTo>
                  <a:pt x="278" y="636"/>
                </a:lnTo>
                <a:lnTo>
                  <a:pt x="0" y="558"/>
                </a:lnTo>
                <a:lnTo>
                  <a:pt x="0" y="67"/>
                </a:lnTo>
                <a:lnTo>
                  <a:pt x="0" y="67"/>
                </a:lnTo>
                <a:close/>
              </a:path>
            </a:pathLst>
          </a:custGeom>
          <a:solidFill>
            <a:srgbClr val="F59E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6"/>
          <p:cNvSpPr>
            <a:spLocks/>
          </p:cNvSpPr>
          <p:nvPr/>
        </p:nvSpPr>
        <p:spPr bwMode="auto">
          <a:xfrm>
            <a:off x="5873750" y="1181534"/>
            <a:ext cx="639763" cy="2426849"/>
          </a:xfrm>
          <a:custGeom>
            <a:avLst/>
            <a:gdLst>
              <a:gd name="T0" fmla="*/ 0 w 403"/>
              <a:gd name="T1" fmla="*/ 1522 h 1522"/>
              <a:gd name="T2" fmla="*/ 249 w 403"/>
              <a:gd name="T3" fmla="*/ 337 h 1522"/>
              <a:gd name="T4" fmla="*/ 225 w 403"/>
              <a:gd name="T5" fmla="*/ 0 h 1522"/>
              <a:gd name="T6" fmla="*/ 380 w 403"/>
              <a:gd name="T7" fmla="*/ 223 h 1522"/>
              <a:gd name="T8" fmla="*/ 357 w 403"/>
              <a:gd name="T9" fmla="*/ 754 h 1522"/>
              <a:gd name="T10" fmla="*/ 403 w 403"/>
              <a:gd name="T11" fmla="*/ 1461 h 1522"/>
              <a:gd name="T12" fmla="*/ 0 w 403"/>
              <a:gd name="T13" fmla="*/ 1522 h 1522"/>
              <a:gd name="T14" fmla="*/ 0 w 403"/>
              <a:gd name="T15" fmla="*/ 1522 h 1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3" h="1522">
                <a:moveTo>
                  <a:pt x="0" y="1522"/>
                </a:moveTo>
                <a:lnTo>
                  <a:pt x="249" y="337"/>
                </a:lnTo>
                <a:lnTo>
                  <a:pt x="225" y="0"/>
                </a:lnTo>
                <a:lnTo>
                  <a:pt x="380" y="223"/>
                </a:lnTo>
                <a:lnTo>
                  <a:pt x="357" y="754"/>
                </a:lnTo>
                <a:lnTo>
                  <a:pt x="403" y="1461"/>
                </a:lnTo>
                <a:lnTo>
                  <a:pt x="0" y="1522"/>
                </a:lnTo>
                <a:lnTo>
                  <a:pt x="0" y="1522"/>
                </a:lnTo>
                <a:close/>
              </a:path>
            </a:pathLst>
          </a:custGeom>
          <a:solidFill>
            <a:srgbClr val="F5A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66"/>
          <p:cNvSpPr>
            <a:spLocks/>
          </p:cNvSpPr>
          <p:nvPr/>
        </p:nvSpPr>
        <p:spPr bwMode="auto">
          <a:xfrm>
            <a:off x="6853238" y="813202"/>
            <a:ext cx="509588" cy="2964199"/>
          </a:xfrm>
          <a:custGeom>
            <a:avLst/>
            <a:gdLst>
              <a:gd name="T0" fmla="*/ 201 w 321"/>
              <a:gd name="T1" fmla="*/ 10 h 1859"/>
              <a:gd name="T2" fmla="*/ 47 w 321"/>
              <a:gd name="T3" fmla="*/ 220 h 1859"/>
              <a:gd name="T4" fmla="*/ 72 w 321"/>
              <a:gd name="T5" fmla="*/ 980 h 1859"/>
              <a:gd name="T6" fmla="*/ 0 w 321"/>
              <a:gd name="T7" fmla="*/ 1791 h 1859"/>
              <a:gd name="T8" fmla="*/ 187 w 321"/>
              <a:gd name="T9" fmla="*/ 1859 h 1859"/>
              <a:gd name="T10" fmla="*/ 314 w 321"/>
              <a:gd name="T11" fmla="*/ 1681 h 1859"/>
              <a:gd name="T12" fmla="*/ 243 w 321"/>
              <a:gd name="T13" fmla="*/ 972 h 1859"/>
              <a:gd name="T14" fmla="*/ 321 w 321"/>
              <a:gd name="T15" fmla="*/ 250 h 1859"/>
              <a:gd name="T16" fmla="*/ 318 w 321"/>
              <a:gd name="T17" fmla="*/ 246 h 1859"/>
              <a:gd name="T18" fmla="*/ 316 w 321"/>
              <a:gd name="T19" fmla="*/ 237 h 1859"/>
              <a:gd name="T20" fmla="*/ 311 w 321"/>
              <a:gd name="T21" fmla="*/ 222 h 1859"/>
              <a:gd name="T22" fmla="*/ 307 w 321"/>
              <a:gd name="T23" fmla="*/ 205 h 1859"/>
              <a:gd name="T24" fmla="*/ 300 w 321"/>
              <a:gd name="T25" fmla="*/ 180 h 1859"/>
              <a:gd name="T26" fmla="*/ 293 w 321"/>
              <a:gd name="T27" fmla="*/ 157 h 1859"/>
              <a:gd name="T28" fmla="*/ 286 w 321"/>
              <a:gd name="T29" fmla="*/ 133 h 1859"/>
              <a:gd name="T30" fmla="*/ 276 w 321"/>
              <a:gd name="T31" fmla="*/ 108 h 1859"/>
              <a:gd name="T32" fmla="*/ 267 w 321"/>
              <a:gd name="T33" fmla="*/ 82 h 1859"/>
              <a:gd name="T34" fmla="*/ 257 w 321"/>
              <a:gd name="T35" fmla="*/ 59 h 1859"/>
              <a:gd name="T36" fmla="*/ 248 w 321"/>
              <a:gd name="T37" fmla="*/ 38 h 1859"/>
              <a:gd name="T38" fmla="*/ 239 w 321"/>
              <a:gd name="T39" fmla="*/ 21 h 1859"/>
              <a:gd name="T40" fmla="*/ 227 w 321"/>
              <a:gd name="T41" fmla="*/ 8 h 1859"/>
              <a:gd name="T42" fmla="*/ 218 w 321"/>
              <a:gd name="T43" fmla="*/ 2 h 1859"/>
              <a:gd name="T44" fmla="*/ 208 w 321"/>
              <a:gd name="T45" fmla="*/ 0 h 1859"/>
              <a:gd name="T46" fmla="*/ 201 w 321"/>
              <a:gd name="T47" fmla="*/ 10 h 1859"/>
              <a:gd name="T48" fmla="*/ 201 w 321"/>
              <a:gd name="T49" fmla="*/ 10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1" h="1859">
                <a:moveTo>
                  <a:pt x="201" y="10"/>
                </a:moveTo>
                <a:lnTo>
                  <a:pt x="47" y="220"/>
                </a:lnTo>
                <a:lnTo>
                  <a:pt x="72" y="980"/>
                </a:lnTo>
                <a:lnTo>
                  <a:pt x="0" y="1791"/>
                </a:lnTo>
                <a:lnTo>
                  <a:pt x="187" y="1859"/>
                </a:lnTo>
                <a:lnTo>
                  <a:pt x="314" y="1681"/>
                </a:lnTo>
                <a:lnTo>
                  <a:pt x="243" y="972"/>
                </a:lnTo>
                <a:lnTo>
                  <a:pt x="321" y="250"/>
                </a:lnTo>
                <a:lnTo>
                  <a:pt x="318" y="246"/>
                </a:lnTo>
                <a:lnTo>
                  <a:pt x="316" y="237"/>
                </a:lnTo>
                <a:lnTo>
                  <a:pt x="311" y="222"/>
                </a:lnTo>
                <a:lnTo>
                  <a:pt x="307" y="205"/>
                </a:lnTo>
                <a:lnTo>
                  <a:pt x="300" y="180"/>
                </a:lnTo>
                <a:lnTo>
                  <a:pt x="293" y="157"/>
                </a:lnTo>
                <a:lnTo>
                  <a:pt x="286" y="133"/>
                </a:lnTo>
                <a:lnTo>
                  <a:pt x="276" y="108"/>
                </a:lnTo>
                <a:lnTo>
                  <a:pt x="267" y="82"/>
                </a:lnTo>
                <a:lnTo>
                  <a:pt x="257" y="59"/>
                </a:lnTo>
                <a:lnTo>
                  <a:pt x="248" y="38"/>
                </a:lnTo>
                <a:lnTo>
                  <a:pt x="239" y="21"/>
                </a:lnTo>
                <a:lnTo>
                  <a:pt x="227" y="8"/>
                </a:lnTo>
                <a:lnTo>
                  <a:pt x="218" y="2"/>
                </a:lnTo>
                <a:lnTo>
                  <a:pt x="208" y="0"/>
                </a:lnTo>
                <a:lnTo>
                  <a:pt x="201" y="10"/>
                </a:lnTo>
                <a:lnTo>
                  <a:pt x="201" y="10"/>
                </a:lnTo>
                <a:close/>
              </a:path>
            </a:pathLst>
          </a:custGeom>
          <a:solidFill>
            <a:srgbClr val="F5A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8077200" y="389061"/>
            <a:ext cx="554038" cy="1356930"/>
          </a:xfrm>
          <a:custGeom>
            <a:avLst/>
            <a:gdLst>
              <a:gd name="T0" fmla="*/ 0 w 349"/>
              <a:gd name="T1" fmla="*/ 367 h 851"/>
              <a:gd name="T2" fmla="*/ 72 w 349"/>
              <a:gd name="T3" fmla="*/ 837 h 851"/>
              <a:gd name="T4" fmla="*/ 86 w 349"/>
              <a:gd name="T5" fmla="*/ 834 h 851"/>
              <a:gd name="T6" fmla="*/ 110 w 349"/>
              <a:gd name="T7" fmla="*/ 828 h 851"/>
              <a:gd name="T8" fmla="*/ 142 w 349"/>
              <a:gd name="T9" fmla="*/ 820 h 851"/>
              <a:gd name="T10" fmla="*/ 175 w 349"/>
              <a:gd name="T11" fmla="*/ 811 h 851"/>
              <a:gd name="T12" fmla="*/ 206 w 349"/>
              <a:gd name="T13" fmla="*/ 801 h 851"/>
              <a:gd name="T14" fmla="*/ 236 w 349"/>
              <a:gd name="T15" fmla="*/ 790 h 851"/>
              <a:gd name="T16" fmla="*/ 260 w 349"/>
              <a:gd name="T17" fmla="*/ 779 h 851"/>
              <a:gd name="T18" fmla="*/ 349 w 349"/>
              <a:gd name="T19" fmla="*/ 851 h 851"/>
              <a:gd name="T20" fmla="*/ 344 w 349"/>
              <a:gd name="T21" fmla="*/ 830 h 851"/>
              <a:gd name="T22" fmla="*/ 337 w 349"/>
              <a:gd name="T23" fmla="*/ 779 h 851"/>
              <a:gd name="T24" fmla="*/ 325 w 349"/>
              <a:gd name="T25" fmla="*/ 703 h 851"/>
              <a:gd name="T26" fmla="*/ 314 w 349"/>
              <a:gd name="T27" fmla="*/ 616 h 851"/>
              <a:gd name="T28" fmla="*/ 302 w 349"/>
              <a:gd name="T29" fmla="*/ 525 h 851"/>
              <a:gd name="T30" fmla="*/ 292 w 349"/>
              <a:gd name="T31" fmla="*/ 446 h 851"/>
              <a:gd name="T32" fmla="*/ 283 w 349"/>
              <a:gd name="T33" fmla="*/ 382 h 851"/>
              <a:gd name="T34" fmla="*/ 283 w 349"/>
              <a:gd name="T35" fmla="*/ 348 h 851"/>
              <a:gd name="T36" fmla="*/ 283 w 349"/>
              <a:gd name="T37" fmla="*/ 317 h 851"/>
              <a:gd name="T38" fmla="*/ 288 w 349"/>
              <a:gd name="T39" fmla="*/ 272 h 851"/>
              <a:gd name="T40" fmla="*/ 295 w 349"/>
              <a:gd name="T41" fmla="*/ 215 h 851"/>
              <a:gd name="T42" fmla="*/ 302 w 349"/>
              <a:gd name="T43" fmla="*/ 155 h 851"/>
              <a:gd name="T44" fmla="*/ 306 w 349"/>
              <a:gd name="T45" fmla="*/ 96 h 851"/>
              <a:gd name="T46" fmla="*/ 314 w 349"/>
              <a:gd name="T47" fmla="*/ 47 h 851"/>
              <a:gd name="T48" fmla="*/ 318 w 349"/>
              <a:gd name="T49" fmla="*/ 11 h 851"/>
              <a:gd name="T50" fmla="*/ 323 w 349"/>
              <a:gd name="T51" fmla="*/ 0 h 851"/>
              <a:gd name="T52" fmla="*/ 314 w 349"/>
              <a:gd name="T53" fmla="*/ 2 h 851"/>
              <a:gd name="T54" fmla="*/ 295 w 349"/>
              <a:gd name="T55" fmla="*/ 11 h 851"/>
              <a:gd name="T56" fmla="*/ 264 w 349"/>
              <a:gd name="T57" fmla="*/ 23 h 851"/>
              <a:gd name="T58" fmla="*/ 234 w 349"/>
              <a:gd name="T59" fmla="*/ 41 h 851"/>
              <a:gd name="T60" fmla="*/ 196 w 349"/>
              <a:gd name="T61" fmla="*/ 58 h 851"/>
              <a:gd name="T62" fmla="*/ 166 w 349"/>
              <a:gd name="T63" fmla="*/ 79 h 851"/>
              <a:gd name="T64" fmla="*/ 140 w 349"/>
              <a:gd name="T65" fmla="*/ 98 h 851"/>
              <a:gd name="T66" fmla="*/ 128 w 349"/>
              <a:gd name="T67" fmla="*/ 119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9" h="851">
                <a:moveTo>
                  <a:pt x="128" y="119"/>
                </a:moveTo>
                <a:lnTo>
                  <a:pt x="0" y="367"/>
                </a:lnTo>
                <a:lnTo>
                  <a:pt x="72" y="839"/>
                </a:lnTo>
                <a:lnTo>
                  <a:pt x="72" y="837"/>
                </a:lnTo>
                <a:lnTo>
                  <a:pt x="79" y="836"/>
                </a:lnTo>
                <a:lnTo>
                  <a:pt x="86" y="834"/>
                </a:lnTo>
                <a:lnTo>
                  <a:pt x="98" y="834"/>
                </a:lnTo>
                <a:lnTo>
                  <a:pt x="110" y="828"/>
                </a:lnTo>
                <a:lnTo>
                  <a:pt x="126" y="824"/>
                </a:lnTo>
                <a:lnTo>
                  <a:pt x="142" y="820"/>
                </a:lnTo>
                <a:lnTo>
                  <a:pt x="159" y="818"/>
                </a:lnTo>
                <a:lnTo>
                  <a:pt x="175" y="811"/>
                </a:lnTo>
                <a:lnTo>
                  <a:pt x="192" y="807"/>
                </a:lnTo>
                <a:lnTo>
                  <a:pt x="206" y="801"/>
                </a:lnTo>
                <a:lnTo>
                  <a:pt x="224" y="796"/>
                </a:lnTo>
                <a:lnTo>
                  <a:pt x="236" y="790"/>
                </a:lnTo>
                <a:lnTo>
                  <a:pt x="250" y="784"/>
                </a:lnTo>
                <a:lnTo>
                  <a:pt x="260" y="779"/>
                </a:lnTo>
                <a:lnTo>
                  <a:pt x="267" y="773"/>
                </a:lnTo>
                <a:lnTo>
                  <a:pt x="349" y="851"/>
                </a:lnTo>
                <a:lnTo>
                  <a:pt x="346" y="845"/>
                </a:lnTo>
                <a:lnTo>
                  <a:pt x="344" y="830"/>
                </a:lnTo>
                <a:lnTo>
                  <a:pt x="342" y="807"/>
                </a:lnTo>
                <a:lnTo>
                  <a:pt x="337" y="779"/>
                </a:lnTo>
                <a:lnTo>
                  <a:pt x="332" y="743"/>
                </a:lnTo>
                <a:lnTo>
                  <a:pt x="325" y="703"/>
                </a:lnTo>
                <a:lnTo>
                  <a:pt x="321" y="660"/>
                </a:lnTo>
                <a:lnTo>
                  <a:pt x="314" y="616"/>
                </a:lnTo>
                <a:lnTo>
                  <a:pt x="306" y="571"/>
                </a:lnTo>
                <a:lnTo>
                  <a:pt x="302" y="525"/>
                </a:lnTo>
                <a:lnTo>
                  <a:pt x="295" y="484"/>
                </a:lnTo>
                <a:lnTo>
                  <a:pt x="292" y="446"/>
                </a:lnTo>
                <a:lnTo>
                  <a:pt x="285" y="410"/>
                </a:lnTo>
                <a:lnTo>
                  <a:pt x="283" y="382"/>
                </a:lnTo>
                <a:lnTo>
                  <a:pt x="283" y="359"/>
                </a:lnTo>
                <a:lnTo>
                  <a:pt x="283" y="348"/>
                </a:lnTo>
                <a:lnTo>
                  <a:pt x="283" y="335"/>
                </a:lnTo>
                <a:lnTo>
                  <a:pt x="283" y="317"/>
                </a:lnTo>
                <a:lnTo>
                  <a:pt x="283" y="295"/>
                </a:lnTo>
                <a:lnTo>
                  <a:pt x="288" y="272"/>
                </a:lnTo>
                <a:lnTo>
                  <a:pt x="290" y="244"/>
                </a:lnTo>
                <a:lnTo>
                  <a:pt x="295" y="215"/>
                </a:lnTo>
                <a:lnTo>
                  <a:pt x="295" y="185"/>
                </a:lnTo>
                <a:lnTo>
                  <a:pt x="302" y="155"/>
                </a:lnTo>
                <a:lnTo>
                  <a:pt x="304" y="123"/>
                </a:lnTo>
                <a:lnTo>
                  <a:pt x="306" y="96"/>
                </a:lnTo>
                <a:lnTo>
                  <a:pt x="311" y="68"/>
                </a:lnTo>
                <a:lnTo>
                  <a:pt x="314" y="47"/>
                </a:lnTo>
                <a:lnTo>
                  <a:pt x="316" y="26"/>
                </a:lnTo>
                <a:lnTo>
                  <a:pt x="318" y="11"/>
                </a:lnTo>
                <a:lnTo>
                  <a:pt x="321" y="2"/>
                </a:lnTo>
                <a:lnTo>
                  <a:pt x="323" y="0"/>
                </a:lnTo>
                <a:lnTo>
                  <a:pt x="318" y="0"/>
                </a:lnTo>
                <a:lnTo>
                  <a:pt x="314" y="2"/>
                </a:lnTo>
                <a:lnTo>
                  <a:pt x="304" y="4"/>
                </a:lnTo>
                <a:lnTo>
                  <a:pt x="295" y="11"/>
                </a:lnTo>
                <a:lnTo>
                  <a:pt x="278" y="15"/>
                </a:lnTo>
                <a:lnTo>
                  <a:pt x="264" y="23"/>
                </a:lnTo>
                <a:lnTo>
                  <a:pt x="248" y="32"/>
                </a:lnTo>
                <a:lnTo>
                  <a:pt x="234" y="41"/>
                </a:lnTo>
                <a:lnTo>
                  <a:pt x="215" y="51"/>
                </a:lnTo>
                <a:lnTo>
                  <a:pt x="196" y="58"/>
                </a:lnTo>
                <a:lnTo>
                  <a:pt x="180" y="68"/>
                </a:lnTo>
                <a:lnTo>
                  <a:pt x="166" y="79"/>
                </a:lnTo>
                <a:lnTo>
                  <a:pt x="149" y="89"/>
                </a:lnTo>
                <a:lnTo>
                  <a:pt x="140" y="98"/>
                </a:lnTo>
                <a:lnTo>
                  <a:pt x="131" y="108"/>
                </a:lnTo>
                <a:lnTo>
                  <a:pt x="128" y="119"/>
                </a:lnTo>
                <a:lnTo>
                  <a:pt x="128" y="119"/>
                </a:lnTo>
                <a:close/>
              </a:path>
            </a:pathLst>
          </a:custGeom>
          <a:solidFill>
            <a:srgbClr val="F5A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618163" y="656939"/>
            <a:ext cx="152400" cy="210476"/>
          </a:xfrm>
          <a:custGeom>
            <a:avLst/>
            <a:gdLst>
              <a:gd name="T0" fmla="*/ 14 w 96"/>
              <a:gd name="T1" fmla="*/ 8 h 132"/>
              <a:gd name="T2" fmla="*/ 0 w 96"/>
              <a:gd name="T3" fmla="*/ 132 h 132"/>
              <a:gd name="T4" fmla="*/ 72 w 96"/>
              <a:gd name="T5" fmla="*/ 132 h 132"/>
              <a:gd name="T6" fmla="*/ 96 w 96"/>
              <a:gd name="T7" fmla="*/ 0 h 132"/>
              <a:gd name="T8" fmla="*/ 14 w 96"/>
              <a:gd name="T9" fmla="*/ 8 h 132"/>
              <a:gd name="T10" fmla="*/ 14 w 96"/>
              <a:gd name="T11" fmla="*/ 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132">
                <a:moveTo>
                  <a:pt x="14" y="8"/>
                </a:moveTo>
                <a:lnTo>
                  <a:pt x="0" y="132"/>
                </a:lnTo>
                <a:lnTo>
                  <a:pt x="72" y="132"/>
                </a:lnTo>
                <a:lnTo>
                  <a:pt x="96" y="0"/>
                </a:lnTo>
                <a:lnTo>
                  <a:pt x="14" y="8"/>
                </a:lnTo>
                <a:lnTo>
                  <a:pt x="14" y="8"/>
                </a:lnTo>
                <a:close/>
              </a:path>
            </a:pathLst>
          </a:custGeom>
          <a:solidFill>
            <a:srgbClr val="F5A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6283325" y="449653"/>
            <a:ext cx="219075" cy="234393"/>
          </a:xfrm>
          <a:custGeom>
            <a:avLst/>
            <a:gdLst>
              <a:gd name="T0" fmla="*/ 40 w 138"/>
              <a:gd name="T1" fmla="*/ 0 h 147"/>
              <a:gd name="T2" fmla="*/ 38 w 138"/>
              <a:gd name="T3" fmla="*/ 0 h 147"/>
              <a:gd name="T4" fmla="*/ 31 w 138"/>
              <a:gd name="T5" fmla="*/ 5 h 147"/>
              <a:gd name="T6" fmla="*/ 24 w 138"/>
              <a:gd name="T7" fmla="*/ 13 h 147"/>
              <a:gd name="T8" fmla="*/ 19 w 138"/>
              <a:gd name="T9" fmla="*/ 24 h 147"/>
              <a:gd name="T10" fmla="*/ 10 w 138"/>
              <a:gd name="T11" fmla="*/ 36 h 147"/>
              <a:gd name="T12" fmla="*/ 3 w 138"/>
              <a:gd name="T13" fmla="*/ 49 h 147"/>
              <a:gd name="T14" fmla="*/ 0 w 138"/>
              <a:gd name="T15" fmla="*/ 62 h 147"/>
              <a:gd name="T16" fmla="*/ 3 w 138"/>
              <a:gd name="T17" fmla="*/ 77 h 147"/>
              <a:gd name="T18" fmla="*/ 7 w 138"/>
              <a:gd name="T19" fmla="*/ 90 h 147"/>
              <a:gd name="T20" fmla="*/ 14 w 138"/>
              <a:gd name="T21" fmla="*/ 102 h 147"/>
              <a:gd name="T22" fmla="*/ 24 w 138"/>
              <a:gd name="T23" fmla="*/ 113 h 147"/>
              <a:gd name="T24" fmla="*/ 35 w 138"/>
              <a:gd name="T25" fmla="*/ 124 h 147"/>
              <a:gd name="T26" fmla="*/ 45 w 138"/>
              <a:gd name="T27" fmla="*/ 132 h 147"/>
              <a:gd name="T28" fmla="*/ 54 w 138"/>
              <a:gd name="T29" fmla="*/ 140 h 147"/>
              <a:gd name="T30" fmla="*/ 59 w 138"/>
              <a:gd name="T31" fmla="*/ 143 h 147"/>
              <a:gd name="T32" fmla="*/ 63 w 138"/>
              <a:gd name="T33" fmla="*/ 147 h 147"/>
              <a:gd name="T34" fmla="*/ 138 w 138"/>
              <a:gd name="T35" fmla="*/ 147 h 147"/>
              <a:gd name="T36" fmla="*/ 115 w 138"/>
              <a:gd name="T37" fmla="*/ 0 h 147"/>
              <a:gd name="T38" fmla="*/ 40 w 138"/>
              <a:gd name="T39" fmla="*/ 0 h 147"/>
              <a:gd name="T40" fmla="*/ 40 w 138"/>
              <a:gd name="T41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8" h="147">
                <a:moveTo>
                  <a:pt x="40" y="0"/>
                </a:moveTo>
                <a:lnTo>
                  <a:pt x="38" y="0"/>
                </a:lnTo>
                <a:lnTo>
                  <a:pt x="31" y="5"/>
                </a:lnTo>
                <a:lnTo>
                  <a:pt x="24" y="13"/>
                </a:lnTo>
                <a:lnTo>
                  <a:pt x="19" y="24"/>
                </a:lnTo>
                <a:lnTo>
                  <a:pt x="10" y="36"/>
                </a:lnTo>
                <a:lnTo>
                  <a:pt x="3" y="49"/>
                </a:lnTo>
                <a:lnTo>
                  <a:pt x="0" y="62"/>
                </a:lnTo>
                <a:lnTo>
                  <a:pt x="3" y="77"/>
                </a:lnTo>
                <a:lnTo>
                  <a:pt x="7" y="90"/>
                </a:lnTo>
                <a:lnTo>
                  <a:pt x="14" y="102"/>
                </a:lnTo>
                <a:lnTo>
                  <a:pt x="24" y="113"/>
                </a:lnTo>
                <a:lnTo>
                  <a:pt x="35" y="124"/>
                </a:lnTo>
                <a:lnTo>
                  <a:pt x="45" y="132"/>
                </a:lnTo>
                <a:lnTo>
                  <a:pt x="54" y="140"/>
                </a:lnTo>
                <a:lnTo>
                  <a:pt x="59" y="143"/>
                </a:lnTo>
                <a:lnTo>
                  <a:pt x="63" y="147"/>
                </a:lnTo>
                <a:lnTo>
                  <a:pt x="138" y="147"/>
                </a:lnTo>
                <a:lnTo>
                  <a:pt x="115" y="0"/>
                </a:lnTo>
                <a:lnTo>
                  <a:pt x="40" y="0"/>
                </a:lnTo>
                <a:lnTo>
                  <a:pt x="40" y="0"/>
                </a:lnTo>
                <a:close/>
              </a:path>
            </a:pathLst>
          </a:custGeom>
          <a:solidFill>
            <a:srgbClr val="F5A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119938" y="189747"/>
            <a:ext cx="257175" cy="291795"/>
          </a:xfrm>
          <a:custGeom>
            <a:avLst/>
            <a:gdLst>
              <a:gd name="T0" fmla="*/ 0 w 162"/>
              <a:gd name="T1" fmla="*/ 53 h 183"/>
              <a:gd name="T2" fmla="*/ 40 w 162"/>
              <a:gd name="T3" fmla="*/ 178 h 183"/>
              <a:gd name="T4" fmla="*/ 162 w 162"/>
              <a:gd name="T5" fmla="*/ 183 h 183"/>
              <a:gd name="T6" fmla="*/ 108 w 162"/>
              <a:gd name="T7" fmla="*/ 85 h 183"/>
              <a:gd name="T8" fmla="*/ 129 w 162"/>
              <a:gd name="T9" fmla="*/ 0 h 183"/>
              <a:gd name="T10" fmla="*/ 0 w 162"/>
              <a:gd name="T11" fmla="*/ 53 h 183"/>
              <a:gd name="T12" fmla="*/ 0 w 162"/>
              <a:gd name="T13" fmla="*/ 5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" h="183">
                <a:moveTo>
                  <a:pt x="0" y="53"/>
                </a:moveTo>
                <a:lnTo>
                  <a:pt x="40" y="178"/>
                </a:lnTo>
                <a:lnTo>
                  <a:pt x="162" y="183"/>
                </a:lnTo>
                <a:lnTo>
                  <a:pt x="108" y="85"/>
                </a:lnTo>
                <a:lnTo>
                  <a:pt x="129" y="0"/>
                </a:lnTo>
                <a:lnTo>
                  <a:pt x="0" y="53"/>
                </a:lnTo>
                <a:lnTo>
                  <a:pt x="0" y="53"/>
                </a:lnTo>
                <a:close/>
              </a:path>
            </a:pathLst>
          </a:custGeom>
          <a:solidFill>
            <a:srgbClr val="F5A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75275" y="758988"/>
            <a:ext cx="204788" cy="124372"/>
          </a:xfrm>
          <a:custGeom>
            <a:avLst/>
            <a:gdLst>
              <a:gd name="T0" fmla="*/ 129 w 129"/>
              <a:gd name="T1" fmla="*/ 0 h 78"/>
              <a:gd name="T2" fmla="*/ 0 w 129"/>
              <a:gd name="T3" fmla="*/ 23 h 78"/>
              <a:gd name="T4" fmla="*/ 3 w 129"/>
              <a:gd name="T5" fmla="*/ 29 h 78"/>
              <a:gd name="T6" fmla="*/ 12 w 129"/>
              <a:gd name="T7" fmla="*/ 42 h 78"/>
              <a:gd name="T8" fmla="*/ 17 w 129"/>
              <a:gd name="T9" fmla="*/ 50 h 78"/>
              <a:gd name="T10" fmla="*/ 19 w 129"/>
              <a:gd name="T11" fmla="*/ 59 h 78"/>
              <a:gd name="T12" fmla="*/ 22 w 129"/>
              <a:gd name="T13" fmla="*/ 68 h 78"/>
              <a:gd name="T14" fmla="*/ 24 w 129"/>
              <a:gd name="T15" fmla="*/ 78 h 78"/>
              <a:gd name="T16" fmla="*/ 129 w 129"/>
              <a:gd name="T17" fmla="*/ 59 h 78"/>
              <a:gd name="T18" fmla="*/ 129 w 129"/>
              <a:gd name="T19" fmla="*/ 0 h 78"/>
              <a:gd name="T20" fmla="*/ 129 w 129"/>
              <a:gd name="T21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" h="78">
                <a:moveTo>
                  <a:pt x="129" y="0"/>
                </a:moveTo>
                <a:lnTo>
                  <a:pt x="0" y="23"/>
                </a:lnTo>
                <a:lnTo>
                  <a:pt x="3" y="29"/>
                </a:lnTo>
                <a:lnTo>
                  <a:pt x="12" y="42"/>
                </a:lnTo>
                <a:lnTo>
                  <a:pt x="17" y="50"/>
                </a:lnTo>
                <a:lnTo>
                  <a:pt x="19" y="59"/>
                </a:lnTo>
                <a:lnTo>
                  <a:pt x="22" y="68"/>
                </a:lnTo>
                <a:lnTo>
                  <a:pt x="24" y="78"/>
                </a:lnTo>
                <a:lnTo>
                  <a:pt x="129" y="59"/>
                </a:lnTo>
                <a:lnTo>
                  <a:pt x="129" y="0"/>
                </a:lnTo>
                <a:lnTo>
                  <a:pt x="129" y="0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762625" y="564458"/>
            <a:ext cx="581025" cy="247149"/>
          </a:xfrm>
          <a:custGeom>
            <a:avLst/>
            <a:gdLst>
              <a:gd name="T0" fmla="*/ 21 w 366"/>
              <a:gd name="T1" fmla="*/ 86 h 155"/>
              <a:gd name="T2" fmla="*/ 0 w 366"/>
              <a:gd name="T3" fmla="*/ 155 h 155"/>
              <a:gd name="T4" fmla="*/ 366 w 366"/>
              <a:gd name="T5" fmla="*/ 83 h 155"/>
              <a:gd name="T6" fmla="*/ 314 w 366"/>
              <a:gd name="T7" fmla="*/ 41 h 155"/>
              <a:gd name="T8" fmla="*/ 307 w 366"/>
              <a:gd name="T9" fmla="*/ 0 h 155"/>
              <a:gd name="T10" fmla="*/ 21 w 366"/>
              <a:gd name="T11" fmla="*/ 86 h 155"/>
              <a:gd name="T12" fmla="*/ 21 w 366"/>
              <a:gd name="T13" fmla="*/ 8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6" h="155">
                <a:moveTo>
                  <a:pt x="21" y="86"/>
                </a:moveTo>
                <a:lnTo>
                  <a:pt x="0" y="155"/>
                </a:lnTo>
                <a:lnTo>
                  <a:pt x="366" y="83"/>
                </a:lnTo>
                <a:lnTo>
                  <a:pt x="314" y="41"/>
                </a:lnTo>
                <a:lnTo>
                  <a:pt x="307" y="0"/>
                </a:lnTo>
                <a:lnTo>
                  <a:pt x="21" y="86"/>
                </a:lnTo>
                <a:lnTo>
                  <a:pt x="21" y="86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513513" y="331659"/>
            <a:ext cx="636588" cy="314119"/>
          </a:xfrm>
          <a:custGeom>
            <a:avLst/>
            <a:gdLst>
              <a:gd name="T0" fmla="*/ 0 w 401"/>
              <a:gd name="T1" fmla="*/ 110 h 197"/>
              <a:gd name="T2" fmla="*/ 24 w 401"/>
              <a:gd name="T3" fmla="*/ 197 h 197"/>
              <a:gd name="T4" fmla="*/ 401 w 401"/>
              <a:gd name="T5" fmla="*/ 102 h 197"/>
              <a:gd name="T6" fmla="*/ 361 w 401"/>
              <a:gd name="T7" fmla="*/ 0 h 197"/>
              <a:gd name="T8" fmla="*/ 0 w 401"/>
              <a:gd name="T9" fmla="*/ 110 h 197"/>
              <a:gd name="T10" fmla="*/ 0 w 401"/>
              <a:gd name="T11" fmla="*/ 11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1" h="197">
                <a:moveTo>
                  <a:pt x="0" y="110"/>
                </a:moveTo>
                <a:lnTo>
                  <a:pt x="24" y="197"/>
                </a:lnTo>
                <a:lnTo>
                  <a:pt x="401" y="102"/>
                </a:lnTo>
                <a:lnTo>
                  <a:pt x="361" y="0"/>
                </a:lnTo>
                <a:lnTo>
                  <a:pt x="0" y="110"/>
                </a:lnTo>
                <a:lnTo>
                  <a:pt x="0" y="110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362825" y="84509"/>
            <a:ext cx="939800" cy="341226"/>
          </a:xfrm>
          <a:custGeom>
            <a:avLst/>
            <a:gdLst>
              <a:gd name="T0" fmla="*/ 0 w 592"/>
              <a:gd name="T1" fmla="*/ 106 h 214"/>
              <a:gd name="T2" fmla="*/ 16 w 592"/>
              <a:gd name="T3" fmla="*/ 214 h 214"/>
              <a:gd name="T4" fmla="*/ 569 w 592"/>
              <a:gd name="T5" fmla="*/ 76 h 214"/>
              <a:gd name="T6" fmla="*/ 592 w 592"/>
              <a:gd name="T7" fmla="*/ 4 h 214"/>
              <a:gd name="T8" fmla="*/ 389 w 592"/>
              <a:gd name="T9" fmla="*/ 0 h 214"/>
              <a:gd name="T10" fmla="*/ 0 w 592"/>
              <a:gd name="T11" fmla="*/ 106 h 214"/>
              <a:gd name="T12" fmla="*/ 0 w 592"/>
              <a:gd name="T13" fmla="*/ 106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214">
                <a:moveTo>
                  <a:pt x="0" y="106"/>
                </a:moveTo>
                <a:lnTo>
                  <a:pt x="16" y="214"/>
                </a:lnTo>
                <a:lnTo>
                  <a:pt x="569" y="76"/>
                </a:lnTo>
                <a:lnTo>
                  <a:pt x="592" y="4"/>
                </a:lnTo>
                <a:lnTo>
                  <a:pt x="389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937125" y="792472"/>
            <a:ext cx="398463" cy="277445"/>
          </a:xfrm>
          <a:custGeom>
            <a:avLst/>
            <a:gdLst>
              <a:gd name="T0" fmla="*/ 230 w 251"/>
              <a:gd name="T1" fmla="*/ 27 h 174"/>
              <a:gd name="T2" fmla="*/ 230 w 251"/>
              <a:gd name="T3" fmla="*/ 27 h 174"/>
              <a:gd name="T4" fmla="*/ 232 w 251"/>
              <a:gd name="T5" fmla="*/ 34 h 174"/>
              <a:gd name="T6" fmla="*/ 237 w 251"/>
              <a:gd name="T7" fmla="*/ 44 h 174"/>
              <a:gd name="T8" fmla="*/ 241 w 251"/>
              <a:gd name="T9" fmla="*/ 59 h 174"/>
              <a:gd name="T10" fmla="*/ 246 w 251"/>
              <a:gd name="T11" fmla="*/ 70 h 174"/>
              <a:gd name="T12" fmla="*/ 248 w 251"/>
              <a:gd name="T13" fmla="*/ 83 h 174"/>
              <a:gd name="T14" fmla="*/ 248 w 251"/>
              <a:gd name="T15" fmla="*/ 97 h 174"/>
              <a:gd name="T16" fmla="*/ 251 w 251"/>
              <a:gd name="T17" fmla="*/ 106 h 174"/>
              <a:gd name="T18" fmla="*/ 244 w 251"/>
              <a:gd name="T19" fmla="*/ 116 h 174"/>
              <a:gd name="T20" fmla="*/ 227 w 251"/>
              <a:gd name="T21" fmla="*/ 131 h 174"/>
              <a:gd name="T22" fmla="*/ 216 w 251"/>
              <a:gd name="T23" fmla="*/ 136 h 174"/>
              <a:gd name="T24" fmla="*/ 204 w 251"/>
              <a:gd name="T25" fmla="*/ 144 h 174"/>
              <a:gd name="T26" fmla="*/ 190 w 251"/>
              <a:gd name="T27" fmla="*/ 150 h 174"/>
              <a:gd name="T28" fmla="*/ 178 w 251"/>
              <a:gd name="T29" fmla="*/ 157 h 174"/>
              <a:gd name="T30" fmla="*/ 162 w 251"/>
              <a:gd name="T31" fmla="*/ 161 h 174"/>
              <a:gd name="T32" fmla="*/ 148 w 251"/>
              <a:gd name="T33" fmla="*/ 167 h 174"/>
              <a:gd name="T34" fmla="*/ 131 w 251"/>
              <a:gd name="T35" fmla="*/ 168 h 174"/>
              <a:gd name="T36" fmla="*/ 117 w 251"/>
              <a:gd name="T37" fmla="*/ 174 h 174"/>
              <a:gd name="T38" fmla="*/ 101 w 251"/>
              <a:gd name="T39" fmla="*/ 172 h 174"/>
              <a:gd name="T40" fmla="*/ 89 w 251"/>
              <a:gd name="T41" fmla="*/ 172 h 174"/>
              <a:gd name="T42" fmla="*/ 77 w 251"/>
              <a:gd name="T43" fmla="*/ 168 h 174"/>
              <a:gd name="T44" fmla="*/ 68 w 251"/>
              <a:gd name="T45" fmla="*/ 167 h 174"/>
              <a:gd name="T46" fmla="*/ 56 w 251"/>
              <a:gd name="T47" fmla="*/ 159 h 174"/>
              <a:gd name="T48" fmla="*/ 49 w 251"/>
              <a:gd name="T49" fmla="*/ 151 h 174"/>
              <a:gd name="T50" fmla="*/ 40 w 251"/>
              <a:gd name="T51" fmla="*/ 142 h 174"/>
              <a:gd name="T52" fmla="*/ 30 w 251"/>
              <a:gd name="T53" fmla="*/ 134 h 174"/>
              <a:gd name="T54" fmla="*/ 21 w 251"/>
              <a:gd name="T55" fmla="*/ 123 h 174"/>
              <a:gd name="T56" fmla="*/ 16 w 251"/>
              <a:gd name="T57" fmla="*/ 114 h 174"/>
              <a:gd name="T58" fmla="*/ 12 w 251"/>
              <a:gd name="T59" fmla="*/ 106 h 174"/>
              <a:gd name="T60" fmla="*/ 7 w 251"/>
              <a:gd name="T61" fmla="*/ 97 h 174"/>
              <a:gd name="T62" fmla="*/ 0 w 251"/>
              <a:gd name="T63" fmla="*/ 85 h 174"/>
              <a:gd name="T64" fmla="*/ 0 w 251"/>
              <a:gd name="T65" fmla="*/ 74 h 174"/>
              <a:gd name="T66" fmla="*/ 0 w 251"/>
              <a:gd name="T67" fmla="*/ 64 h 174"/>
              <a:gd name="T68" fmla="*/ 0 w 251"/>
              <a:gd name="T69" fmla="*/ 55 h 174"/>
              <a:gd name="T70" fmla="*/ 0 w 251"/>
              <a:gd name="T71" fmla="*/ 46 h 174"/>
              <a:gd name="T72" fmla="*/ 7 w 251"/>
              <a:gd name="T73" fmla="*/ 36 h 174"/>
              <a:gd name="T74" fmla="*/ 12 w 251"/>
              <a:gd name="T75" fmla="*/ 27 h 174"/>
              <a:gd name="T76" fmla="*/ 21 w 251"/>
              <a:gd name="T77" fmla="*/ 19 h 174"/>
              <a:gd name="T78" fmla="*/ 30 w 251"/>
              <a:gd name="T79" fmla="*/ 12 h 174"/>
              <a:gd name="T80" fmla="*/ 42 w 251"/>
              <a:gd name="T81" fmla="*/ 6 h 174"/>
              <a:gd name="T82" fmla="*/ 56 w 251"/>
              <a:gd name="T83" fmla="*/ 2 h 174"/>
              <a:gd name="T84" fmla="*/ 73 w 251"/>
              <a:gd name="T85" fmla="*/ 2 h 174"/>
              <a:gd name="T86" fmla="*/ 89 w 251"/>
              <a:gd name="T87" fmla="*/ 0 h 174"/>
              <a:gd name="T88" fmla="*/ 105 w 251"/>
              <a:gd name="T89" fmla="*/ 2 h 174"/>
              <a:gd name="T90" fmla="*/ 124 w 251"/>
              <a:gd name="T91" fmla="*/ 2 h 174"/>
              <a:gd name="T92" fmla="*/ 143 w 251"/>
              <a:gd name="T93" fmla="*/ 6 h 174"/>
              <a:gd name="T94" fmla="*/ 157 w 251"/>
              <a:gd name="T95" fmla="*/ 8 h 174"/>
              <a:gd name="T96" fmla="*/ 176 w 251"/>
              <a:gd name="T97" fmla="*/ 12 h 174"/>
              <a:gd name="T98" fmla="*/ 187 w 251"/>
              <a:gd name="T99" fmla="*/ 13 h 174"/>
              <a:gd name="T100" fmla="*/ 204 w 251"/>
              <a:gd name="T101" fmla="*/ 19 h 174"/>
              <a:gd name="T102" fmla="*/ 213 w 251"/>
              <a:gd name="T103" fmla="*/ 19 h 174"/>
              <a:gd name="T104" fmla="*/ 223 w 251"/>
              <a:gd name="T105" fmla="*/ 23 h 174"/>
              <a:gd name="T106" fmla="*/ 225 w 251"/>
              <a:gd name="T107" fmla="*/ 25 h 174"/>
              <a:gd name="T108" fmla="*/ 230 w 251"/>
              <a:gd name="T109" fmla="*/ 27 h 174"/>
              <a:gd name="T110" fmla="*/ 230 w 251"/>
              <a:gd name="T111" fmla="*/ 27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1" h="174">
                <a:moveTo>
                  <a:pt x="230" y="27"/>
                </a:moveTo>
                <a:lnTo>
                  <a:pt x="230" y="27"/>
                </a:lnTo>
                <a:lnTo>
                  <a:pt x="232" y="34"/>
                </a:lnTo>
                <a:lnTo>
                  <a:pt x="237" y="44"/>
                </a:lnTo>
                <a:lnTo>
                  <a:pt x="241" y="59"/>
                </a:lnTo>
                <a:lnTo>
                  <a:pt x="246" y="70"/>
                </a:lnTo>
                <a:lnTo>
                  <a:pt x="248" y="83"/>
                </a:lnTo>
                <a:lnTo>
                  <a:pt x="248" y="97"/>
                </a:lnTo>
                <a:lnTo>
                  <a:pt x="251" y="106"/>
                </a:lnTo>
                <a:lnTo>
                  <a:pt x="244" y="116"/>
                </a:lnTo>
                <a:lnTo>
                  <a:pt x="227" y="131"/>
                </a:lnTo>
                <a:lnTo>
                  <a:pt x="216" y="136"/>
                </a:lnTo>
                <a:lnTo>
                  <a:pt x="204" y="144"/>
                </a:lnTo>
                <a:lnTo>
                  <a:pt x="190" y="150"/>
                </a:lnTo>
                <a:lnTo>
                  <a:pt x="178" y="157"/>
                </a:lnTo>
                <a:lnTo>
                  <a:pt x="162" y="161"/>
                </a:lnTo>
                <a:lnTo>
                  <a:pt x="148" y="167"/>
                </a:lnTo>
                <a:lnTo>
                  <a:pt x="131" y="168"/>
                </a:lnTo>
                <a:lnTo>
                  <a:pt x="117" y="174"/>
                </a:lnTo>
                <a:lnTo>
                  <a:pt x="101" y="172"/>
                </a:lnTo>
                <a:lnTo>
                  <a:pt x="89" y="172"/>
                </a:lnTo>
                <a:lnTo>
                  <a:pt x="77" y="168"/>
                </a:lnTo>
                <a:lnTo>
                  <a:pt x="68" y="167"/>
                </a:lnTo>
                <a:lnTo>
                  <a:pt x="56" y="159"/>
                </a:lnTo>
                <a:lnTo>
                  <a:pt x="49" y="151"/>
                </a:lnTo>
                <a:lnTo>
                  <a:pt x="40" y="142"/>
                </a:lnTo>
                <a:lnTo>
                  <a:pt x="30" y="134"/>
                </a:lnTo>
                <a:lnTo>
                  <a:pt x="21" y="123"/>
                </a:lnTo>
                <a:lnTo>
                  <a:pt x="16" y="114"/>
                </a:lnTo>
                <a:lnTo>
                  <a:pt x="12" y="106"/>
                </a:lnTo>
                <a:lnTo>
                  <a:pt x="7" y="97"/>
                </a:lnTo>
                <a:lnTo>
                  <a:pt x="0" y="85"/>
                </a:lnTo>
                <a:lnTo>
                  <a:pt x="0" y="74"/>
                </a:lnTo>
                <a:lnTo>
                  <a:pt x="0" y="64"/>
                </a:lnTo>
                <a:lnTo>
                  <a:pt x="0" y="55"/>
                </a:lnTo>
                <a:lnTo>
                  <a:pt x="0" y="46"/>
                </a:lnTo>
                <a:lnTo>
                  <a:pt x="7" y="36"/>
                </a:lnTo>
                <a:lnTo>
                  <a:pt x="12" y="27"/>
                </a:lnTo>
                <a:lnTo>
                  <a:pt x="21" y="19"/>
                </a:lnTo>
                <a:lnTo>
                  <a:pt x="30" y="12"/>
                </a:lnTo>
                <a:lnTo>
                  <a:pt x="42" y="6"/>
                </a:lnTo>
                <a:lnTo>
                  <a:pt x="56" y="2"/>
                </a:lnTo>
                <a:lnTo>
                  <a:pt x="73" y="2"/>
                </a:lnTo>
                <a:lnTo>
                  <a:pt x="89" y="0"/>
                </a:lnTo>
                <a:lnTo>
                  <a:pt x="105" y="2"/>
                </a:lnTo>
                <a:lnTo>
                  <a:pt x="124" y="2"/>
                </a:lnTo>
                <a:lnTo>
                  <a:pt x="143" y="6"/>
                </a:lnTo>
                <a:lnTo>
                  <a:pt x="157" y="8"/>
                </a:lnTo>
                <a:lnTo>
                  <a:pt x="176" y="12"/>
                </a:lnTo>
                <a:lnTo>
                  <a:pt x="187" y="13"/>
                </a:lnTo>
                <a:lnTo>
                  <a:pt x="204" y="19"/>
                </a:lnTo>
                <a:lnTo>
                  <a:pt x="213" y="19"/>
                </a:lnTo>
                <a:lnTo>
                  <a:pt x="223" y="23"/>
                </a:lnTo>
                <a:lnTo>
                  <a:pt x="225" y="25"/>
                </a:lnTo>
                <a:lnTo>
                  <a:pt x="230" y="27"/>
                </a:lnTo>
                <a:lnTo>
                  <a:pt x="230" y="27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402263" y="822769"/>
            <a:ext cx="177800" cy="60591"/>
          </a:xfrm>
          <a:custGeom>
            <a:avLst/>
            <a:gdLst>
              <a:gd name="T0" fmla="*/ 108 w 112"/>
              <a:gd name="T1" fmla="*/ 0 h 38"/>
              <a:gd name="T2" fmla="*/ 19 w 112"/>
              <a:gd name="T3" fmla="*/ 19 h 38"/>
              <a:gd name="T4" fmla="*/ 14 w 112"/>
              <a:gd name="T5" fmla="*/ 21 h 38"/>
              <a:gd name="T6" fmla="*/ 5 w 112"/>
              <a:gd name="T7" fmla="*/ 28 h 38"/>
              <a:gd name="T8" fmla="*/ 0 w 112"/>
              <a:gd name="T9" fmla="*/ 34 h 38"/>
              <a:gd name="T10" fmla="*/ 12 w 112"/>
              <a:gd name="T11" fmla="*/ 38 h 38"/>
              <a:gd name="T12" fmla="*/ 112 w 112"/>
              <a:gd name="T13" fmla="*/ 19 h 38"/>
              <a:gd name="T14" fmla="*/ 108 w 112"/>
              <a:gd name="T15" fmla="*/ 0 h 38"/>
              <a:gd name="T16" fmla="*/ 108 w 112"/>
              <a:gd name="T1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38">
                <a:moveTo>
                  <a:pt x="108" y="0"/>
                </a:moveTo>
                <a:lnTo>
                  <a:pt x="19" y="19"/>
                </a:lnTo>
                <a:lnTo>
                  <a:pt x="14" y="21"/>
                </a:lnTo>
                <a:lnTo>
                  <a:pt x="5" y="28"/>
                </a:lnTo>
                <a:lnTo>
                  <a:pt x="0" y="34"/>
                </a:lnTo>
                <a:lnTo>
                  <a:pt x="12" y="38"/>
                </a:lnTo>
                <a:lnTo>
                  <a:pt x="112" y="19"/>
                </a:lnTo>
                <a:lnTo>
                  <a:pt x="108" y="0"/>
                </a:lnTo>
                <a:lnTo>
                  <a:pt x="108" y="0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762625" y="653750"/>
            <a:ext cx="581025" cy="157856"/>
          </a:xfrm>
          <a:custGeom>
            <a:avLst/>
            <a:gdLst>
              <a:gd name="T0" fmla="*/ 12 w 366"/>
              <a:gd name="T1" fmla="*/ 78 h 99"/>
              <a:gd name="T2" fmla="*/ 0 w 366"/>
              <a:gd name="T3" fmla="*/ 99 h 99"/>
              <a:gd name="T4" fmla="*/ 366 w 366"/>
              <a:gd name="T5" fmla="*/ 30 h 99"/>
              <a:gd name="T6" fmla="*/ 359 w 366"/>
              <a:gd name="T7" fmla="*/ 19 h 99"/>
              <a:gd name="T8" fmla="*/ 352 w 366"/>
              <a:gd name="T9" fmla="*/ 13 h 99"/>
              <a:gd name="T10" fmla="*/ 347 w 366"/>
              <a:gd name="T11" fmla="*/ 10 h 99"/>
              <a:gd name="T12" fmla="*/ 342 w 366"/>
              <a:gd name="T13" fmla="*/ 6 h 99"/>
              <a:gd name="T14" fmla="*/ 331 w 366"/>
              <a:gd name="T15" fmla="*/ 2 h 99"/>
              <a:gd name="T16" fmla="*/ 321 w 366"/>
              <a:gd name="T17" fmla="*/ 0 h 99"/>
              <a:gd name="T18" fmla="*/ 309 w 366"/>
              <a:gd name="T19" fmla="*/ 0 h 99"/>
              <a:gd name="T20" fmla="*/ 298 w 366"/>
              <a:gd name="T21" fmla="*/ 2 h 99"/>
              <a:gd name="T22" fmla="*/ 279 w 366"/>
              <a:gd name="T23" fmla="*/ 6 h 99"/>
              <a:gd name="T24" fmla="*/ 258 w 366"/>
              <a:gd name="T25" fmla="*/ 12 h 99"/>
              <a:gd name="T26" fmla="*/ 232 w 366"/>
              <a:gd name="T27" fmla="*/ 17 h 99"/>
              <a:gd name="T28" fmla="*/ 206 w 366"/>
              <a:gd name="T29" fmla="*/ 25 h 99"/>
              <a:gd name="T30" fmla="*/ 181 w 366"/>
              <a:gd name="T31" fmla="*/ 30 h 99"/>
              <a:gd name="T32" fmla="*/ 155 w 366"/>
              <a:gd name="T33" fmla="*/ 40 h 99"/>
              <a:gd name="T34" fmla="*/ 124 w 366"/>
              <a:gd name="T35" fmla="*/ 46 h 99"/>
              <a:gd name="T36" fmla="*/ 99 w 366"/>
              <a:gd name="T37" fmla="*/ 51 h 99"/>
              <a:gd name="T38" fmla="*/ 75 w 366"/>
              <a:gd name="T39" fmla="*/ 57 h 99"/>
              <a:gd name="T40" fmla="*/ 54 w 366"/>
              <a:gd name="T41" fmla="*/ 66 h 99"/>
              <a:gd name="T42" fmla="*/ 35 w 366"/>
              <a:gd name="T43" fmla="*/ 68 h 99"/>
              <a:gd name="T44" fmla="*/ 24 w 366"/>
              <a:gd name="T45" fmla="*/ 74 h 99"/>
              <a:gd name="T46" fmla="*/ 14 w 366"/>
              <a:gd name="T47" fmla="*/ 76 h 99"/>
              <a:gd name="T48" fmla="*/ 12 w 366"/>
              <a:gd name="T49" fmla="*/ 78 h 99"/>
              <a:gd name="T50" fmla="*/ 12 w 366"/>
              <a:gd name="T51" fmla="*/ 7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66" h="99">
                <a:moveTo>
                  <a:pt x="12" y="78"/>
                </a:moveTo>
                <a:lnTo>
                  <a:pt x="0" y="99"/>
                </a:lnTo>
                <a:lnTo>
                  <a:pt x="366" y="30"/>
                </a:lnTo>
                <a:lnTo>
                  <a:pt x="359" y="19"/>
                </a:lnTo>
                <a:lnTo>
                  <a:pt x="352" y="13"/>
                </a:lnTo>
                <a:lnTo>
                  <a:pt x="347" y="10"/>
                </a:lnTo>
                <a:lnTo>
                  <a:pt x="342" y="6"/>
                </a:lnTo>
                <a:lnTo>
                  <a:pt x="331" y="2"/>
                </a:lnTo>
                <a:lnTo>
                  <a:pt x="321" y="0"/>
                </a:lnTo>
                <a:lnTo>
                  <a:pt x="309" y="0"/>
                </a:lnTo>
                <a:lnTo>
                  <a:pt x="298" y="2"/>
                </a:lnTo>
                <a:lnTo>
                  <a:pt x="279" y="6"/>
                </a:lnTo>
                <a:lnTo>
                  <a:pt x="258" y="12"/>
                </a:lnTo>
                <a:lnTo>
                  <a:pt x="232" y="17"/>
                </a:lnTo>
                <a:lnTo>
                  <a:pt x="206" y="25"/>
                </a:lnTo>
                <a:lnTo>
                  <a:pt x="181" y="30"/>
                </a:lnTo>
                <a:lnTo>
                  <a:pt x="155" y="40"/>
                </a:lnTo>
                <a:lnTo>
                  <a:pt x="124" y="46"/>
                </a:lnTo>
                <a:lnTo>
                  <a:pt x="99" y="51"/>
                </a:lnTo>
                <a:lnTo>
                  <a:pt x="75" y="57"/>
                </a:lnTo>
                <a:lnTo>
                  <a:pt x="54" y="66"/>
                </a:lnTo>
                <a:lnTo>
                  <a:pt x="35" y="68"/>
                </a:lnTo>
                <a:lnTo>
                  <a:pt x="24" y="74"/>
                </a:lnTo>
                <a:lnTo>
                  <a:pt x="14" y="76"/>
                </a:lnTo>
                <a:lnTo>
                  <a:pt x="12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548438" y="433708"/>
            <a:ext cx="601663" cy="212070"/>
          </a:xfrm>
          <a:custGeom>
            <a:avLst/>
            <a:gdLst>
              <a:gd name="T0" fmla="*/ 0 w 379"/>
              <a:gd name="T1" fmla="*/ 100 h 133"/>
              <a:gd name="T2" fmla="*/ 2 w 379"/>
              <a:gd name="T3" fmla="*/ 133 h 133"/>
              <a:gd name="T4" fmla="*/ 379 w 379"/>
              <a:gd name="T5" fmla="*/ 38 h 133"/>
              <a:gd name="T6" fmla="*/ 360 w 379"/>
              <a:gd name="T7" fmla="*/ 0 h 133"/>
              <a:gd name="T8" fmla="*/ 0 w 379"/>
              <a:gd name="T9" fmla="*/ 100 h 133"/>
              <a:gd name="T10" fmla="*/ 0 w 379"/>
              <a:gd name="T11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9" h="133">
                <a:moveTo>
                  <a:pt x="0" y="100"/>
                </a:moveTo>
                <a:lnTo>
                  <a:pt x="2" y="133"/>
                </a:lnTo>
                <a:lnTo>
                  <a:pt x="379" y="38"/>
                </a:lnTo>
                <a:lnTo>
                  <a:pt x="360" y="0"/>
                </a:lnTo>
                <a:lnTo>
                  <a:pt x="0" y="100"/>
                </a:lnTo>
                <a:lnTo>
                  <a:pt x="0" y="100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7380288" y="90887"/>
            <a:ext cx="922338" cy="334848"/>
          </a:xfrm>
          <a:custGeom>
            <a:avLst/>
            <a:gdLst>
              <a:gd name="T0" fmla="*/ 0 w 581"/>
              <a:gd name="T1" fmla="*/ 162 h 210"/>
              <a:gd name="T2" fmla="*/ 5 w 581"/>
              <a:gd name="T3" fmla="*/ 210 h 210"/>
              <a:gd name="T4" fmla="*/ 558 w 581"/>
              <a:gd name="T5" fmla="*/ 72 h 210"/>
              <a:gd name="T6" fmla="*/ 581 w 581"/>
              <a:gd name="T7" fmla="*/ 0 h 210"/>
              <a:gd name="T8" fmla="*/ 389 w 581"/>
              <a:gd name="T9" fmla="*/ 79 h 210"/>
              <a:gd name="T10" fmla="*/ 0 w 581"/>
              <a:gd name="T11" fmla="*/ 162 h 210"/>
              <a:gd name="T12" fmla="*/ 0 w 581"/>
              <a:gd name="T13" fmla="*/ 162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1" h="210">
                <a:moveTo>
                  <a:pt x="0" y="162"/>
                </a:moveTo>
                <a:lnTo>
                  <a:pt x="5" y="210"/>
                </a:lnTo>
                <a:lnTo>
                  <a:pt x="558" y="72"/>
                </a:lnTo>
                <a:lnTo>
                  <a:pt x="581" y="0"/>
                </a:lnTo>
                <a:lnTo>
                  <a:pt x="389" y="79"/>
                </a:lnTo>
                <a:lnTo>
                  <a:pt x="0" y="162"/>
                </a:lnTo>
                <a:lnTo>
                  <a:pt x="0" y="162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4926013" y="792472"/>
            <a:ext cx="398463" cy="216854"/>
          </a:xfrm>
          <a:custGeom>
            <a:avLst/>
            <a:gdLst>
              <a:gd name="T0" fmla="*/ 237 w 251"/>
              <a:gd name="T1" fmla="*/ 27 h 136"/>
              <a:gd name="T2" fmla="*/ 239 w 251"/>
              <a:gd name="T3" fmla="*/ 29 h 136"/>
              <a:gd name="T4" fmla="*/ 244 w 251"/>
              <a:gd name="T5" fmla="*/ 42 h 136"/>
              <a:gd name="T6" fmla="*/ 246 w 251"/>
              <a:gd name="T7" fmla="*/ 49 h 136"/>
              <a:gd name="T8" fmla="*/ 248 w 251"/>
              <a:gd name="T9" fmla="*/ 59 h 136"/>
              <a:gd name="T10" fmla="*/ 248 w 251"/>
              <a:gd name="T11" fmla="*/ 66 h 136"/>
              <a:gd name="T12" fmla="*/ 251 w 251"/>
              <a:gd name="T13" fmla="*/ 76 h 136"/>
              <a:gd name="T14" fmla="*/ 246 w 251"/>
              <a:gd name="T15" fmla="*/ 80 h 136"/>
              <a:gd name="T16" fmla="*/ 241 w 251"/>
              <a:gd name="T17" fmla="*/ 83 h 136"/>
              <a:gd name="T18" fmla="*/ 232 w 251"/>
              <a:gd name="T19" fmla="*/ 89 h 136"/>
              <a:gd name="T20" fmla="*/ 223 w 251"/>
              <a:gd name="T21" fmla="*/ 97 h 136"/>
              <a:gd name="T22" fmla="*/ 211 w 251"/>
              <a:gd name="T23" fmla="*/ 100 h 136"/>
              <a:gd name="T24" fmla="*/ 199 w 251"/>
              <a:gd name="T25" fmla="*/ 108 h 136"/>
              <a:gd name="T26" fmla="*/ 185 w 251"/>
              <a:gd name="T27" fmla="*/ 114 h 136"/>
              <a:gd name="T28" fmla="*/ 171 w 251"/>
              <a:gd name="T29" fmla="*/ 121 h 136"/>
              <a:gd name="T30" fmla="*/ 155 w 251"/>
              <a:gd name="T31" fmla="*/ 125 h 136"/>
              <a:gd name="T32" fmla="*/ 138 w 251"/>
              <a:gd name="T33" fmla="*/ 131 h 136"/>
              <a:gd name="T34" fmla="*/ 124 w 251"/>
              <a:gd name="T35" fmla="*/ 133 h 136"/>
              <a:gd name="T36" fmla="*/ 108 w 251"/>
              <a:gd name="T37" fmla="*/ 136 h 136"/>
              <a:gd name="T38" fmla="*/ 94 w 251"/>
              <a:gd name="T39" fmla="*/ 134 h 136"/>
              <a:gd name="T40" fmla="*/ 80 w 251"/>
              <a:gd name="T41" fmla="*/ 134 h 136"/>
              <a:gd name="T42" fmla="*/ 68 w 251"/>
              <a:gd name="T43" fmla="*/ 131 h 136"/>
              <a:gd name="T44" fmla="*/ 59 w 251"/>
              <a:gd name="T45" fmla="*/ 129 h 136"/>
              <a:gd name="T46" fmla="*/ 47 w 251"/>
              <a:gd name="T47" fmla="*/ 121 h 136"/>
              <a:gd name="T48" fmla="*/ 37 w 251"/>
              <a:gd name="T49" fmla="*/ 114 h 136"/>
              <a:gd name="T50" fmla="*/ 28 w 251"/>
              <a:gd name="T51" fmla="*/ 108 h 136"/>
              <a:gd name="T52" fmla="*/ 23 w 251"/>
              <a:gd name="T53" fmla="*/ 102 h 136"/>
              <a:gd name="T54" fmla="*/ 9 w 251"/>
              <a:gd name="T55" fmla="*/ 89 h 136"/>
              <a:gd name="T56" fmla="*/ 5 w 251"/>
              <a:gd name="T57" fmla="*/ 76 h 136"/>
              <a:gd name="T58" fmla="*/ 0 w 251"/>
              <a:gd name="T59" fmla="*/ 63 h 136"/>
              <a:gd name="T60" fmla="*/ 5 w 251"/>
              <a:gd name="T61" fmla="*/ 49 h 136"/>
              <a:gd name="T62" fmla="*/ 12 w 251"/>
              <a:gd name="T63" fmla="*/ 34 h 136"/>
              <a:gd name="T64" fmla="*/ 28 w 251"/>
              <a:gd name="T65" fmla="*/ 19 h 136"/>
              <a:gd name="T66" fmla="*/ 37 w 251"/>
              <a:gd name="T67" fmla="*/ 12 h 136"/>
              <a:gd name="T68" fmla="*/ 49 w 251"/>
              <a:gd name="T69" fmla="*/ 6 h 136"/>
              <a:gd name="T70" fmla="*/ 63 w 251"/>
              <a:gd name="T71" fmla="*/ 2 h 136"/>
              <a:gd name="T72" fmla="*/ 80 w 251"/>
              <a:gd name="T73" fmla="*/ 2 h 136"/>
              <a:gd name="T74" fmla="*/ 96 w 251"/>
              <a:gd name="T75" fmla="*/ 0 h 136"/>
              <a:gd name="T76" fmla="*/ 112 w 251"/>
              <a:gd name="T77" fmla="*/ 2 h 136"/>
              <a:gd name="T78" fmla="*/ 131 w 251"/>
              <a:gd name="T79" fmla="*/ 2 h 136"/>
              <a:gd name="T80" fmla="*/ 150 w 251"/>
              <a:gd name="T81" fmla="*/ 6 h 136"/>
              <a:gd name="T82" fmla="*/ 164 w 251"/>
              <a:gd name="T83" fmla="*/ 8 h 136"/>
              <a:gd name="T84" fmla="*/ 183 w 251"/>
              <a:gd name="T85" fmla="*/ 12 h 136"/>
              <a:gd name="T86" fmla="*/ 194 w 251"/>
              <a:gd name="T87" fmla="*/ 13 h 136"/>
              <a:gd name="T88" fmla="*/ 211 w 251"/>
              <a:gd name="T89" fmla="*/ 19 h 136"/>
              <a:gd name="T90" fmla="*/ 220 w 251"/>
              <a:gd name="T91" fmla="*/ 19 h 136"/>
              <a:gd name="T92" fmla="*/ 230 w 251"/>
              <a:gd name="T93" fmla="*/ 23 h 136"/>
              <a:gd name="T94" fmla="*/ 232 w 251"/>
              <a:gd name="T95" fmla="*/ 25 h 136"/>
              <a:gd name="T96" fmla="*/ 237 w 251"/>
              <a:gd name="T97" fmla="*/ 27 h 136"/>
              <a:gd name="T98" fmla="*/ 237 w 251"/>
              <a:gd name="T99" fmla="*/ 27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1" h="136">
                <a:moveTo>
                  <a:pt x="237" y="27"/>
                </a:moveTo>
                <a:lnTo>
                  <a:pt x="239" y="29"/>
                </a:lnTo>
                <a:lnTo>
                  <a:pt x="244" y="42"/>
                </a:lnTo>
                <a:lnTo>
                  <a:pt x="246" y="49"/>
                </a:lnTo>
                <a:lnTo>
                  <a:pt x="248" y="59"/>
                </a:lnTo>
                <a:lnTo>
                  <a:pt x="248" y="66"/>
                </a:lnTo>
                <a:lnTo>
                  <a:pt x="251" y="76"/>
                </a:lnTo>
                <a:lnTo>
                  <a:pt x="246" y="80"/>
                </a:lnTo>
                <a:lnTo>
                  <a:pt x="241" y="83"/>
                </a:lnTo>
                <a:lnTo>
                  <a:pt x="232" y="89"/>
                </a:lnTo>
                <a:lnTo>
                  <a:pt x="223" y="97"/>
                </a:lnTo>
                <a:lnTo>
                  <a:pt x="211" y="100"/>
                </a:lnTo>
                <a:lnTo>
                  <a:pt x="199" y="108"/>
                </a:lnTo>
                <a:lnTo>
                  <a:pt x="185" y="114"/>
                </a:lnTo>
                <a:lnTo>
                  <a:pt x="171" y="121"/>
                </a:lnTo>
                <a:lnTo>
                  <a:pt x="155" y="125"/>
                </a:lnTo>
                <a:lnTo>
                  <a:pt x="138" y="131"/>
                </a:lnTo>
                <a:lnTo>
                  <a:pt x="124" y="133"/>
                </a:lnTo>
                <a:lnTo>
                  <a:pt x="108" y="136"/>
                </a:lnTo>
                <a:lnTo>
                  <a:pt x="94" y="134"/>
                </a:lnTo>
                <a:lnTo>
                  <a:pt x="80" y="134"/>
                </a:lnTo>
                <a:lnTo>
                  <a:pt x="68" y="131"/>
                </a:lnTo>
                <a:lnTo>
                  <a:pt x="59" y="129"/>
                </a:lnTo>
                <a:lnTo>
                  <a:pt x="47" y="121"/>
                </a:lnTo>
                <a:lnTo>
                  <a:pt x="37" y="114"/>
                </a:lnTo>
                <a:lnTo>
                  <a:pt x="28" y="108"/>
                </a:lnTo>
                <a:lnTo>
                  <a:pt x="23" y="102"/>
                </a:lnTo>
                <a:lnTo>
                  <a:pt x="9" y="89"/>
                </a:lnTo>
                <a:lnTo>
                  <a:pt x="5" y="76"/>
                </a:lnTo>
                <a:lnTo>
                  <a:pt x="0" y="63"/>
                </a:lnTo>
                <a:lnTo>
                  <a:pt x="5" y="49"/>
                </a:lnTo>
                <a:lnTo>
                  <a:pt x="12" y="34"/>
                </a:lnTo>
                <a:lnTo>
                  <a:pt x="28" y="19"/>
                </a:lnTo>
                <a:lnTo>
                  <a:pt x="37" y="12"/>
                </a:lnTo>
                <a:lnTo>
                  <a:pt x="49" y="6"/>
                </a:lnTo>
                <a:lnTo>
                  <a:pt x="63" y="2"/>
                </a:lnTo>
                <a:lnTo>
                  <a:pt x="80" y="2"/>
                </a:lnTo>
                <a:lnTo>
                  <a:pt x="96" y="0"/>
                </a:lnTo>
                <a:lnTo>
                  <a:pt x="112" y="2"/>
                </a:lnTo>
                <a:lnTo>
                  <a:pt x="131" y="2"/>
                </a:lnTo>
                <a:lnTo>
                  <a:pt x="150" y="6"/>
                </a:lnTo>
                <a:lnTo>
                  <a:pt x="164" y="8"/>
                </a:lnTo>
                <a:lnTo>
                  <a:pt x="183" y="12"/>
                </a:lnTo>
                <a:lnTo>
                  <a:pt x="194" y="13"/>
                </a:lnTo>
                <a:lnTo>
                  <a:pt x="211" y="19"/>
                </a:lnTo>
                <a:lnTo>
                  <a:pt x="220" y="19"/>
                </a:lnTo>
                <a:lnTo>
                  <a:pt x="230" y="23"/>
                </a:lnTo>
                <a:lnTo>
                  <a:pt x="232" y="25"/>
                </a:lnTo>
                <a:lnTo>
                  <a:pt x="237" y="27"/>
                </a:lnTo>
                <a:lnTo>
                  <a:pt x="237" y="27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5108575" y="1148049"/>
            <a:ext cx="742950" cy="331659"/>
          </a:xfrm>
          <a:custGeom>
            <a:avLst/>
            <a:gdLst>
              <a:gd name="T0" fmla="*/ 398 w 468"/>
              <a:gd name="T1" fmla="*/ 65 h 208"/>
              <a:gd name="T2" fmla="*/ 0 w 468"/>
              <a:gd name="T3" fmla="*/ 0 h 208"/>
              <a:gd name="T4" fmla="*/ 117 w 468"/>
              <a:gd name="T5" fmla="*/ 150 h 208"/>
              <a:gd name="T6" fmla="*/ 316 w 468"/>
              <a:gd name="T7" fmla="*/ 203 h 208"/>
              <a:gd name="T8" fmla="*/ 468 w 468"/>
              <a:gd name="T9" fmla="*/ 208 h 208"/>
              <a:gd name="T10" fmla="*/ 398 w 468"/>
              <a:gd name="T11" fmla="*/ 65 h 208"/>
              <a:gd name="T12" fmla="*/ 398 w 468"/>
              <a:gd name="T13" fmla="*/ 65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8" h="208">
                <a:moveTo>
                  <a:pt x="398" y="65"/>
                </a:moveTo>
                <a:lnTo>
                  <a:pt x="0" y="0"/>
                </a:lnTo>
                <a:lnTo>
                  <a:pt x="117" y="150"/>
                </a:lnTo>
                <a:lnTo>
                  <a:pt x="316" y="203"/>
                </a:lnTo>
                <a:lnTo>
                  <a:pt x="468" y="208"/>
                </a:lnTo>
                <a:lnTo>
                  <a:pt x="398" y="65"/>
                </a:lnTo>
                <a:lnTo>
                  <a:pt x="398" y="65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5850" y="1211830"/>
            <a:ext cx="368300" cy="2664431"/>
          </a:xfrm>
          <a:custGeom>
            <a:avLst/>
            <a:gdLst>
              <a:gd name="T0" fmla="*/ 117 w 232"/>
              <a:gd name="T1" fmla="*/ 0 h 1671"/>
              <a:gd name="T2" fmla="*/ 232 w 232"/>
              <a:gd name="T3" fmla="*/ 151 h 1671"/>
              <a:gd name="T4" fmla="*/ 153 w 232"/>
              <a:gd name="T5" fmla="*/ 707 h 1671"/>
              <a:gd name="T6" fmla="*/ 167 w 232"/>
              <a:gd name="T7" fmla="*/ 1303 h 1671"/>
              <a:gd name="T8" fmla="*/ 87 w 232"/>
              <a:gd name="T9" fmla="*/ 1637 h 1671"/>
              <a:gd name="T10" fmla="*/ 0 w 232"/>
              <a:gd name="T11" fmla="*/ 1671 h 1671"/>
              <a:gd name="T12" fmla="*/ 5 w 232"/>
              <a:gd name="T13" fmla="*/ 1204 h 1671"/>
              <a:gd name="T14" fmla="*/ 45 w 232"/>
              <a:gd name="T15" fmla="*/ 510 h 1671"/>
              <a:gd name="T16" fmla="*/ 117 w 232"/>
              <a:gd name="T17" fmla="*/ 0 h 1671"/>
              <a:gd name="T18" fmla="*/ 117 w 232"/>
              <a:gd name="T19" fmla="*/ 0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2" h="1671">
                <a:moveTo>
                  <a:pt x="117" y="0"/>
                </a:moveTo>
                <a:lnTo>
                  <a:pt x="232" y="151"/>
                </a:lnTo>
                <a:lnTo>
                  <a:pt x="153" y="707"/>
                </a:lnTo>
                <a:lnTo>
                  <a:pt x="167" y="1303"/>
                </a:lnTo>
                <a:lnTo>
                  <a:pt x="87" y="1637"/>
                </a:lnTo>
                <a:lnTo>
                  <a:pt x="0" y="1671"/>
                </a:lnTo>
                <a:lnTo>
                  <a:pt x="5" y="1204"/>
                </a:lnTo>
                <a:lnTo>
                  <a:pt x="45" y="510"/>
                </a:lnTo>
                <a:lnTo>
                  <a:pt x="117" y="0"/>
                </a:lnTo>
                <a:lnTo>
                  <a:pt x="117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108575" y="1148049"/>
            <a:ext cx="695325" cy="266283"/>
          </a:xfrm>
          <a:custGeom>
            <a:avLst/>
            <a:gdLst>
              <a:gd name="T0" fmla="*/ 398 w 438"/>
              <a:gd name="T1" fmla="*/ 65 h 167"/>
              <a:gd name="T2" fmla="*/ 0 w 438"/>
              <a:gd name="T3" fmla="*/ 0 h 167"/>
              <a:gd name="T4" fmla="*/ 84 w 438"/>
              <a:gd name="T5" fmla="*/ 100 h 167"/>
              <a:gd name="T6" fmla="*/ 321 w 438"/>
              <a:gd name="T7" fmla="*/ 167 h 167"/>
              <a:gd name="T8" fmla="*/ 438 w 438"/>
              <a:gd name="T9" fmla="*/ 167 h 167"/>
              <a:gd name="T10" fmla="*/ 398 w 438"/>
              <a:gd name="T11" fmla="*/ 65 h 167"/>
              <a:gd name="T12" fmla="*/ 398 w 438"/>
              <a:gd name="T13" fmla="*/ 6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167">
                <a:moveTo>
                  <a:pt x="398" y="65"/>
                </a:moveTo>
                <a:lnTo>
                  <a:pt x="0" y="0"/>
                </a:lnTo>
                <a:lnTo>
                  <a:pt x="84" y="100"/>
                </a:lnTo>
                <a:lnTo>
                  <a:pt x="321" y="167"/>
                </a:lnTo>
                <a:lnTo>
                  <a:pt x="438" y="167"/>
                </a:lnTo>
                <a:lnTo>
                  <a:pt x="398" y="65"/>
                </a:lnTo>
                <a:lnTo>
                  <a:pt x="398" y="65"/>
                </a:lnTo>
                <a:close/>
              </a:path>
            </a:pathLst>
          </a:custGeom>
          <a:solidFill>
            <a:srgbClr val="7A68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4878388" y="1211830"/>
            <a:ext cx="333375" cy="2673998"/>
          </a:xfrm>
          <a:custGeom>
            <a:avLst/>
            <a:gdLst>
              <a:gd name="T0" fmla="*/ 128 w 210"/>
              <a:gd name="T1" fmla="*/ 0 h 1677"/>
              <a:gd name="T2" fmla="*/ 210 w 210"/>
              <a:gd name="T3" fmla="*/ 106 h 1677"/>
              <a:gd name="T4" fmla="*/ 121 w 210"/>
              <a:gd name="T5" fmla="*/ 773 h 1677"/>
              <a:gd name="T6" fmla="*/ 98 w 210"/>
              <a:gd name="T7" fmla="*/ 1342 h 1677"/>
              <a:gd name="T8" fmla="*/ 93 w 210"/>
              <a:gd name="T9" fmla="*/ 1647 h 1677"/>
              <a:gd name="T10" fmla="*/ 0 w 210"/>
              <a:gd name="T11" fmla="*/ 1677 h 1677"/>
              <a:gd name="T12" fmla="*/ 16 w 210"/>
              <a:gd name="T13" fmla="*/ 1204 h 1677"/>
              <a:gd name="T14" fmla="*/ 56 w 210"/>
              <a:gd name="T15" fmla="*/ 510 h 1677"/>
              <a:gd name="T16" fmla="*/ 128 w 210"/>
              <a:gd name="T17" fmla="*/ 0 h 1677"/>
              <a:gd name="T18" fmla="*/ 128 w 210"/>
              <a:gd name="T19" fmla="*/ 0 h 1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0" h="1677">
                <a:moveTo>
                  <a:pt x="128" y="0"/>
                </a:moveTo>
                <a:lnTo>
                  <a:pt x="210" y="106"/>
                </a:lnTo>
                <a:lnTo>
                  <a:pt x="121" y="773"/>
                </a:lnTo>
                <a:lnTo>
                  <a:pt x="98" y="1342"/>
                </a:lnTo>
                <a:lnTo>
                  <a:pt x="93" y="1647"/>
                </a:lnTo>
                <a:lnTo>
                  <a:pt x="0" y="1677"/>
                </a:lnTo>
                <a:lnTo>
                  <a:pt x="16" y="1204"/>
                </a:lnTo>
                <a:lnTo>
                  <a:pt x="56" y="510"/>
                </a:lnTo>
                <a:lnTo>
                  <a:pt x="128" y="0"/>
                </a:lnTo>
                <a:lnTo>
                  <a:pt x="128" y="0"/>
                </a:lnTo>
                <a:close/>
              </a:path>
            </a:pathLst>
          </a:custGeom>
          <a:solidFill>
            <a:srgbClr val="7A68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5089525" y="1492464"/>
            <a:ext cx="736600" cy="2453955"/>
          </a:xfrm>
          <a:custGeom>
            <a:avLst/>
            <a:gdLst>
              <a:gd name="T0" fmla="*/ 162 w 464"/>
              <a:gd name="T1" fmla="*/ 0 h 1539"/>
              <a:gd name="T2" fmla="*/ 56 w 464"/>
              <a:gd name="T3" fmla="*/ 635 h 1539"/>
              <a:gd name="T4" fmla="*/ 66 w 464"/>
              <a:gd name="T5" fmla="*/ 1136 h 1539"/>
              <a:gd name="T6" fmla="*/ 0 w 464"/>
              <a:gd name="T7" fmla="*/ 1501 h 1539"/>
              <a:gd name="T8" fmla="*/ 197 w 464"/>
              <a:gd name="T9" fmla="*/ 1539 h 1539"/>
              <a:gd name="T10" fmla="*/ 148 w 464"/>
              <a:gd name="T11" fmla="*/ 1490 h 1539"/>
              <a:gd name="T12" fmla="*/ 115 w 464"/>
              <a:gd name="T13" fmla="*/ 1389 h 1539"/>
              <a:gd name="T14" fmla="*/ 309 w 464"/>
              <a:gd name="T15" fmla="*/ 1338 h 1539"/>
              <a:gd name="T16" fmla="*/ 382 w 464"/>
              <a:gd name="T17" fmla="*/ 448 h 1539"/>
              <a:gd name="T18" fmla="*/ 464 w 464"/>
              <a:gd name="T19" fmla="*/ 53 h 1539"/>
              <a:gd name="T20" fmla="*/ 316 w 464"/>
              <a:gd name="T21" fmla="*/ 15 h 1539"/>
              <a:gd name="T22" fmla="*/ 162 w 464"/>
              <a:gd name="T23" fmla="*/ 0 h 1539"/>
              <a:gd name="T24" fmla="*/ 162 w 464"/>
              <a:gd name="T25" fmla="*/ 0 h 1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4" h="1539">
                <a:moveTo>
                  <a:pt x="162" y="0"/>
                </a:moveTo>
                <a:lnTo>
                  <a:pt x="56" y="635"/>
                </a:lnTo>
                <a:lnTo>
                  <a:pt x="66" y="1136"/>
                </a:lnTo>
                <a:lnTo>
                  <a:pt x="0" y="1501"/>
                </a:lnTo>
                <a:lnTo>
                  <a:pt x="197" y="1539"/>
                </a:lnTo>
                <a:lnTo>
                  <a:pt x="148" y="1490"/>
                </a:lnTo>
                <a:lnTo>
                  <a:pt x="115" y="1389"/>
                </a:lnTo>
                <a:lnTo>
                  <a:pt x="309" y="1338"/>
                </a:lnTo>
                <a:lnTo>
                  <a:pt x="382" y="448"/>
                </a:lnTo>
                <a:lnTo>
                  <a:pt x="464" y="53"/>
                </a:lnTo>
                <a:lnTo>
                  <a:pt x="316" y="15"/>
                </a:lnTo>
                <a:lnTo>
                  <a:pt x="162" y="0"/>
                </a:lnTo>
                <a:lnTo>
                  <a:pt x="162" y="0"/>
                </a:lnTo>
                <a:close/>
              </a:path>
            </a:pathLst>
          </a:custGeom>
          <a:solidFill>
            <a:srgbClr val="E6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7537450" y="1736424"/>
            <a:ext cx="1479550" cy="802040"/>
          </a:xfrm>
          <a:custGeom>
            <a:avLst/>
            <a:gdLst>
              <a:gd name="T0" fmla="*/ 103 w 932"/>
              <a:gd name="T1" fmla="*/ 272 h 503"/>
              <a:gd name="T2" fmla="*/ 7 w 932"/>
              <a:gd name="T3" fmla="*/ 376 h 503"/>
              <a:gd name="T4" fmla="*/ 28 w 932"/>
              <a:gd name="T5" fmla="*/ 389 h 503"/>
              <a:gd name="T6" fmla="*/ 58 w 932"/>
              <a:gd name="T7" fmla="*/ 406 h 503"/>
              <a:gd name="T8" fmla="*/ 96 w 932"/>
              <a:gd name="T9" fmla="*/ 429 h 503"/>
              <a:gd name="T10" fmla="*/ 131 w 932"/>
              <a:gd name="T11" fmla="*/ 448 h 503"/>
              <a:gd name="T12" fmla="*/ 168 w 932"/>
              <a:gd name="T13" fmla="*/ 467 h 503"/>
              <a:gd name="T14" fmla="*/ 199 w 932"/>
              <a:gd name="T15" fmla="*/ 478 h 503"/>
              <a:gd name="T16" fmla="*/ 220 w 932"/>
              <a:gd name="T17" fmla="*/ 486 h 503"/>
              <a:gd name="T18" fmla="*/ 236 w 932"/>
              <a:gd name="T19" fmla="*/ 482 h 503"/>
              <a:gd name="T20" fmla="*/ 262 w 932"/>
              <a:gd name="T21" fmla="*/ 478 h 503"/>
              <a:gd name="T22" fmla="*/ 290 w 932"/>
              <a:gd name="T23" fmla="*/ 469 h 503"/>
              <a:gd name="T24" fmla="*/ 321 w 932"/>
              <a:gd name="T25" fmla="*/ 461 h 503"/>
              <a:gd name="T26" fmla="*/ 349 w 932"/>
              <a:gd name="T27" fmla="*/ 452 h 503"/>
              <a:gd name="T28" fmla="*/ 372 w 932"/>
              <a:gd name="T29" fmla="*/ 444 h 503"/>
              <a:gd name="T30" fmla="*/ 391 w 932"/>
              <a:gd name="T31" fmla="*/ 439 h 503"/>
              <a:gd name="T32" fmla="*/ 398 w 932"/>
              <a:gd name="T33" fmla="*/ 439 h 503"/>
              <a:gd name="T34" fmla="*/ 410 w 932"/>
              <a:gd name="T35" fmla="*/ 446 h 503"/>
              <a:gd name="T36" fmla="*/ 429 w 932"/>
              <a:gd name="T37" fmla="*/ 456 h 503"/>
              <a:gd name="T38" fmla="*/ 450 w 932"/>
              <a:gd name="T39" fmla="*/ 469 h 503"/>
              <a:gd name="T40" fmla="*/ 475 w 932"/>
              <a:gd name="T41" fmla="*/ 478 h 503"/>
              <a:gd name="T42" fmla="*/ 501 w 932"/>
              <a:gd name="T43" fmla="*/ 490 h 503"/>
              <a:gd name="T44" fmla="*/ 529 w 932"/>
              <a:gd name="T45" fmla="*/ 497 h 503"/>
              <a:gd name="T46" fmla="*/ 560 w 932"/>
              <a:gd name="T47" fmla="*/ 503 h 503"/>
              <a:gd name="T48" fmla="*/ 586 w 932"/>
              <a:gd name="T49" fmla="*/ 503 h 503"/>
              <a:gd name="T50" fmla="*/ 618 w 932"/>
              <a:gd name="T51" fmla="*/ 499 h 503"/>
              <a:gd name="T52" fmla="*/ 646 w 932"/>
              <a:gd name="T53" fmla="*/ 491 h 503"/>
              <a:gd name="T54" fmla="*/ 677 w 932"/>
              <a:gd name="T55" fmla="*/ 486 h 503"/>
              <a:gd name="T56" fmla="*/ 700 w 932"/>
              <a:gd name="T57" fmla="*/ 476 h 503"/>
              <a:gd name="T58" fmla="*/ 721 w 932"/>
              <a:gd name="T59" fmla="*/ 469 h 503"/>
              <a:gd name="T60" fmla="*/ 740 w 932"/>
              <a:gd name="T61" fmla="*/ 463 h 503"/>
              <a:gd name="T62" fmla="*/ 932 w 932"/>
              <a:gd name="T63" fmla="*/ 420 h 503"/>
              <a:gd name="T64" fmla="*/ 600 w 932"/>
              <a:gd name="T65" fmla="*/ 0 h 503"/>
              <a:gd name="T66" fmla="*/ 251 w 932"/>
              <a:gd name="T67" fmla="*/ 30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2" h="503">
                <a:moveTo>
                  <a:pt x="251" y="30"/>
                </a:moveTo>
                <a:lnTo>
                  <a:pt x="103" y="272"/>
                </a:lnTo>
                <a:lnTo>
                  <a:pt x="0" y="372"/>
                </a:lnTo>
                <a:lnTo>
                  <a:pt x="7" y="376"/>
                </a:lnTo>
                <a:lnTo>
                  <a:pt x="14" y="380"/>
                </a:lnTo>
                <a:lnTo>
                  <a:pt x="28" y="389"/>
                </a:lnTo>
                <a:lnTo>
                  <a:pt x="40" y="397"/>
                </a:lnTo>
                <a:lnTo>
                  <a:pt x="58" y="406"/>
                </a:lnTo>
                <a:lnTo>
                  <a:pt x="75" y="416"/>
                </a:lnTo>
                <a:lnTo>
                  <a:pt x="96" y="429"/>
                </a:lnTo>
                <a:lnTo>
                  <a:pt x="112" y="439"/>
                </a:lnTo>
                <a:lnTo>
                  <a:pt x="131" y="448"/>
                </a:lnTo>
                <a:lnTo>
                  <a:pt x="150" y="457"/>
                </a:lnTo>
                <a:lnTo>
                  <a:pt x="168" y="467"/>
                </a:lnTo>
                <a:lnTo>
                  <a:pt x="185" y="473"/>
                </a:lnTo>
                <a:lnTo>
                  <a:pt x="199" y="478"/>
                </a:lnTo>
                <a:lnTo>
                  <a:pt x="208" y="482"/>
                </a:lnTo>
                <a:lnTo>
                  <a:pt x="220" y="486"/>
                </a:lnTo>
                <a:lnTo>
                  <a:pt x="225" y="484"/>
                </a:lnTo>
                <a:lnTo>
                  <a:pt x="236" y="482"/>
                </a:lnTo>
                <a:lnTo>
                  <a:pt x="248" y="478"/>
                </a:lnTo>
                <a:lnTo>
                  <a:pt x="262" y="478"/>
                </a:lnTo>
                <a:lnTo>
                  <a:pt x="274" y="473"/>
                </a:lnTo>
                <a:lnTo>
                  <a:pt x="290" y="469"/>
                </a:lnTo>
                <a:lnTo>
                  <a:pt x="304" y="463"/>
                </a:lnTo>
                <a:lnTo>
                  <a:pt x="321" y="461"/>
                </a:lnTo>
                <a:lnTo>
                  <a:pt x="335" y="456"/>
                </a:lnTo>
                <a:lnTo>
                  <a:pt x="349" y="452"/>
                </a:lnTo>
                <a:lnTo>
                  <a:pt x="361" y="448"/>
                </a:lnTo>
                <a:lnTo>
                  <a:pt x="372" y="444"/>
                </a:lnTo>
                <a:lnTo>
                  <a:pt x="382" y="439"/>
                </a:lnTo>
                <a:lnTo>
                  <a:pt x="391" y="439"/>
                </a:lnTo>
                <a:lnTo>
                  <a:pt x="393" y="439"/>
                </a:lnTo>
                <a:lnTo>
                  <a:pt x="398" y="439"/>
                </a:lnTo>
                <a:lnTo>
                  <a:pt x="398" y="439"/>
                </a:lnTo>
                <a:lnTo>
                  <a:pt x="410" y="446"/>
                </a:lnTo>
                <a:lnTo>
                  <a:pt x="417" y="450"/>
                </a:lnTo>
                <a:lnTo>
                  <a:pt x="429" y="456"/>
                </a:lnTo>
                <a:lnTo>
                  <a:pt x="438" y="461"/>
                </a:lnTo>
                <a:lnTo>
                  <a:pt x="450" y="469"/>
                </a:lnTo>
                <a:lnTo>
                  <a:pt x="461" y="473"/>
                </a:lnTo>
                <a:lnTo>
                  <a:pt x="475" y="478"/>
                </a:lnTo>
                <a:lnTo>
                  <a:pt x="487" y="484"/>
                </a:lnTo>
                <a:lnTo>
                  <a:pt x="501" y="490"/>
                </a:lnTo>
                <a:lnTo>
                  <a:pt x="515" y="493"/>
                </a:lnTo>
                <a:lnTo>
                  <a:pt x="529" y="497"/>
                </a:lnTo>
                <a:lnTo>
                  <a:pt x="546" y="501"/>
                </a:lnTo>
                <a:lnTo>
                  <a:pt x="560" y="503"/>
                </a:lnTo>
                <a:lnTo>
                  <a:pt x="572" y="503"/>
                </a:lnTo>
                <a:lnTo>
                  <a:pt x="586" y="503"/>
                </a:lnTo>
                <a:lnTo>
                  <a:pt x="602" y="501"/>
                </a:lnTo>
                <a:lnTo>
                  <a:pt x="618" y="499"/>
                </a:lnTo>
                <a:lnTo>
                  <a:pt x="632" y="493"/>
                </a:lnTo>
                <a:lnTo>
                  <a:pt x="646" y="491"/>
                </a:lnTo>
                <a:lnTo>
                  <a:pt x="663" y="488"/>
                </a:lnTo>
                <a:lnTo>
                  <a:pt x="677" y="486"/>
                </a:lnTo>
                <a:lnTo>
                  <a:pt x="689" y="480"/>
                </a:lnTo>
                <a:lnTo>
                  <a:pt x="700" y="476"/>
                </a:lnTo>
                <a:lnTo>
                  <a:pt x="710" y="471"/>
                </a:lnTo>
                <a:lnTo>
                  <a:pt x="721" y="469"/>
                </a:lnTo>
                <a:lnTo>
                  <a:pt x="733" y="463"/>
                </a:lnTo>
                <a:lnTo>
                  <a:pt x="740" y="463"/>
                </a:lnTo>
                <a:lnTo>
                  <a:pt x="857" y="471"/>
                </a:lnTo>
                <a:lnTo>
                  <a:pt x="932" y="420"/>
                </a:lnTo>
                <a:lnTo>
                  <a:pt x="932" y="344"/>
                </a:lnTo>
                <a:lnTo>
                  <a:pt x="600" y="0"/>
                </a:lnTo>
                <a:lnTo>
                  <a:pt x="445" y="43"/>
                </a:lnTo>
                <a:lnTo>
                  <a:pt x="251" y="30"/>
                </a:lnTo>
                <a:lnTo>
                  <a:pt x="251" y="30"/>
                </a:lnTo>
                <a:close/>
              </a:path>
            </a:pathLst>
          </a:custGeom>
          <a:solidFill>
            <a:srgbClr val="54D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8124825" y="2495412"/>
            <a:ext cx="282575" cy="169018"/>
          </a:xfrm>
          <a:custGeom>
            <a:avLst/>
            <a:gdLst>
              <a:gd name="T0" fmla="*/ 12 w 178"/>
              <a:gd name="T1" fmla="*/ 0 h 106"/>
              <a:gd name="T2" fmla="*/ 0 w 178"/>
              <a:gd name="T3" fmla="*/ 50 h 106"/>
              <a:gd name="T4" fmla="*/ 49 w 178"/>
              <a:gd name="T5" fmla="*/ 97 h 106"/>
              <a:gd name="T6" fmla="*/ 159 w 178"/>
              <a:gd name="T7" fmla="*/ 106 h 106"/>
              <a:gd name="T8" fmla="*/ 178 w 178"/>
              <a:gd name="T9" fmla="*/ 46 h 106"/>
              <a:gd name="T10" fmla="*/ 12 w 178"/>
              <a:gd name="T11" fmla="*/ 0 h 106"/>
              <a:gd name="T12" fmla="*/ 12 w 178"/>
              <a:gd name="T13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" h="106">
                <a:moveTo>
                  <a:pt x="12" y="0"/>
                </a:moveTo>
                <a:lnTo>
                  <a:pt x="0" y="50"/>
                </a:lnTo>
                <a:lnTo>
                  <a:pt x="49" y="97"/>
                </a:lnTo>
                <a:lnTo>
                  <a:pt x="159" y="106"/>
                </a:lnTo>
                <a:lnTo>
                  <a:pt x="178" y="46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C487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8188325" y="2694727"/>
            <a:ext cx="171450" cy="703180"/>
          </a:xfrm>
          <a:custGeom>
            <a:avLst/>
            <a:gdLst>
              <a:gd name="T0" fmla="*/ 9 w 108"/>
              <a:gd name="T1" fmla="*/ 10 h 441"/>
              <a:gd name="T2" fmla="*/ 0 w 108"/>
              <a:gd name="T3" fmla="*/ 407 h 441"/>
              <a:gd name="T4" fmla="*/ 108 w 108"/>
              <a:gd name="T5" fmla="*/ 441 h 441"/>
              <a:gd name="T6" fmla="*/ 101 w 108"/>
              <a:gd name="T7" fmla="*/ 0 h 441"/>
              <a:gd name="T8" fmla="*/ 9 w 108"/>
              <a:gd name="T9" fmla="*/ 10 h 441"/>
              <a:gd name="T10" fmla="*/ 9 w 108"/>
              <a:gd name="T11" fmla="*/ 1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441">
                <a:moveTo>
                  <a:pt x="9" y="10"/>
                </a:moveTo>
                <a:lnTo>
                  <a:pt x="0" y="407"/>
                </a:lnTo>
                <a:lnTo>
                  <a:pt x="108" y="441"/>
                </a:lnTo>
                <a:lnTo>
                  <a:pt x="101" y="0"/>
                </a:lnTo>
                <a:lnTo>
                  <a:pt x="9" y="10"/>
                </a:lnTo>
                <a:lnTo>
                  <a:pt x="9" y="10"/>
                </a:lnTo>
                <a:close/>
              </a:path>
            </a:pathLst>
          </a:custGeom>
          <a:solidFill>
            <a:srgbClr val="C487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8143875" y="2495412"/>
            <a:ext cx="263525" cy="169018"/>
          </a:xfrm>
          <a:custGeom>
            <a:avLst/>
            <a:gdLst>
              <a:gd name="T0" fmla="*/ 0 w 166"/>
              <a:gd name="T1" fmla="*/ 0 h 106"/>
              <a:gd name="T2" fmla="*/ 77 w 166"/>
              <a:gd name="T3" fmla="*/ 50 h 106"/>
              <a:gd name="T4" fmla="*/ 37 w 166"/>
              <a:gd name="T5" fmla="*/ 97 h 106"/>
              <a:gd name="T6" fmla="*/ 152 w 166"/>
              <a:gd name="T7" fmla="*/ 106 h 106"/>
              <a:gd name="T8" fmla="*/ 166 w 166"/>
              <a:gd name="T9" fmla="*/ 46 h 106"/>
              <a:gd name="T10" fmla="*/ 0 w 166"/>
              <a:gd name="T11" fmla="*/ 0 h 106"/>
              <a:gd name="T12" fmla="*/ 0 w 166"/>
              <a:gd name="T13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06">
                <a:moveTo>
                  <a:pt x="0" y="0"/>
                </a:moveTo>
                <a:lnTo>
                  <a:pt x="77" y="50"/>
                </a:lnTo>
                <a:lnTo>
                  <a:pt x="37" y="97"/>
                </a:lnTo>
                <a:lnTo>
                  <a:pt x="152" y="106"/>
                </a:lnTo>
                <a:lnTo>
                  <a:pt x="166" y="4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B36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8262938" y="2694727"/>
            <a:ext cx="96838" cy="703180"/>
          </a:xfrm>
          <a:custGeom>
            <a:avLst/>
            <a:gdLst>
              <a:gd name="T0" fmla="*/ 2 w 61"/>
              <a:gd name="T1" fmla="*/ 10 h 441"/>
              <a:gd name="T2" fmla="*/ 0 w 61"/>
              <a:gd name="T3" fmla="*/ 418 h 441"/>
              <a:gd name="T4" fmla="*/ 61 w 61"/>
              <a:gd name="T5" fmla="*/ 441 h 441"/>
              <a:gd name="T6" fmla="*/ 54 w 61"/>
              <a:gd name="T7" fmla="*/ 0 h 441"/>
              <a:gd name="T8" fmla="*/ 2 w 61"/>
              <a:gd name="T9" fmla="*/ 10 h 441"/>
              <a:gd name="T10" fmla="*/ 2 w 61"/>
              <a:gd name="T11" fmla="*/ 1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" h="441">
                <a:moveTo>
                  <a:pt x="2" y="10"/>
                </a:moveTo>
                <a:lnTo>
                  <a:pt x="0" y="418"/>
                </a:lnTo>
                <a:lnTo>
                  <a:pt x="61" y="441"/>
                </a:lnTo>
                <a:lnTo>
                  <a:pt x="54" y="0"/>
                </a:lnTo>
                <a:lnTo>
                  <a:pt x="2" y="10"/>
                </a:lnTo>
                <a:lnTo>
                  <a:pt x="2" y="10"/>
                </a:lnTo>
                <a:close/>
              </a:path>
            </a:pathLst>
          </a:custGeom>
          <a:solidFill>
            <a:srgbClr val="B36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7634288" y="1784260"/>
            <a:ext cx="434975" cy="660128"/>
          </a:xfrm>
          <a:custGeom>
            <a:avLst/>
            <a:gdLst>
              <a:gd name="T0" fmla="*/ 236 w 274"/>
              <a:gd name="T1" fmla="*/ 12 h 414"/>
              <a:gd name="T2" fmla="*/ 96 w 274"/>
              <a:gd name="T3" fmla="*/ 291 h 414"/>
              <a:gd name="T4" fmla="*/ 0 w 274"/>
              <a:gd name="T5" fmla="*/ 384 h 414"/>
              <a:gd name="T6" fmla="*/ 65 w 274"/>
              <a:gd name="T7" fmla="*/ 414 h 414"/>
              <a:gd name="T8" fmla="*/ 190 w 274"/>
              <a:gd name="T9" fmla="*/ 208 h 414"/>
              <a:gd name="T10" fmla="*/ 274 w 274"/>
              <a:gd name="T11" fmla="*/ 0 h 414"/>
              <a:gd name="T12" fmla="*/ 236 w 274"/>
              <a:gd name="T13" fmla="*/ 12 h 414"/>
              <a:gd name="T14" fmla="*/ 236 w 274"/>
              <a:gd name="T15" fmla="*/ 12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4" h="414">
                <a:moveTo>
                  <a:pt x="236" y="12"/>
                </a:moveTo>
                <a:lnTo>
                  <a:pt x="96" y="291"/>
                </a:lnTo>
                <a:lnTo>
                  <a:pt x="0" y="384"/>
                </a:lnTo>
                <a:lnTo>
                  <a:pt x="65" y="414"/>
                </a:lnTo>
                <a:lnTo>
                  <a:pt x="190" y="208"/>
                </a:lnTo>
                <a:lnTo>
                  <a:pt x="274" y="0"/>
                </a:lnTo>
                <a:lnTo>
                  <a:pt x="236" y="12"/>
                </a:lnTo>
                <a:lnTo>
                  <a:pt x="236" y="12"/>
                </a:lnTo>
                <a:close/>
              </a:path>
            </a:pathLst>
          </a:custGeom>
          <a:solidFill>
            <a:srgbClr val="29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7997825" y="1803394"/>
            <a:ext cx="220663" cy="692019"/>
          </a:xfrm>
          <a:custGeom>
            <a:avLst/>
            <a:gdLst>
              <a:gd name="T0" fmla="*/ 96 w 139"/>
              <a:gd name="T1" fmla="*/ 1 h 434"/>
              <a:gd name="T2" fmla="*/ 0 w 139"/>
              <a:gd name="T3" fmla="*/ 434 h 434"/>
              <a:gd name="T4" fmla="*/ 66 w 139"/>
              <a:gd name="T5" fmla="*/ 412 h 434"/>
              <a:gd name="T6" fmla="*/ 85 w 139"/>
              <a:gd name="T7" fmla="*/ 192 h 434"/>
              <a:gd name="T8" fmla="*/ 139 w 139"/>
              <a:gd name="T9" fmla="*/ 0 h 434"/>
              <a:gd name="T10" fmla="*/ 96 w 139"/>
              <a:gd name="T11" fmla="*/ 1 h 434"/>
              <a:gd name="T12" fmla="*/ 96 w 139"/>
              <a:gd name="T13" fmla="*/ 1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" h="434">
                <a:moveTo>
                  <a:pt x="96" y="1"/>
                </a:moveTo>
                <a:lnTo>
                  <a:pt x="0" y="434"/>
                </a:lnTo>
                <a:lnTo>
                  <a:pt x="66" y="412"/>
                </a:lnTo>
                <a:lnTo>
                  <a:pt x="85" y="192"/>
                </a:lnTo>
                <a:lnTo>
                  <a:pt x="139" y="0"/>
                </a:lnTo>
                <a:lnTo>
                  <a:pt x="96" y="1"/>
                </a:lnTo>
                <a:lnTo>
                  <a:pt x="96" y="1"/>
                </a:lnTo>
                <a:close/>
              </a:path>
            </a:pathLst>
          </a:custGeom>
          <a:solidFill>
            <a:srgbClr val="29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8251825" y="1776288"/>
            <a:ext cx="119063" cy="746232"/>
          </a:xfrm>
          <a:custGeom>
            <a:avLst/>
            <a:gdLst>
              <a:gd name="T0" fmla="*/ 14 w 75"/>
              <a:gd name="T1" fmla="*/ 17 h 468"/>
              <a:gd name="T2" fmla="*/ 25 w 75"/>
              <a:gd name="T3" fmla="*/ 247 h 468"/>
              <a:gd name="T4" fmla="*/ 0 w 75"/>
              <a:gd name="T5" fmla="*/ 440 h 468"/>
              <a:gd name="T6" fmla="*/ 68 w 75"/>
              <a:gd name="T7" fmla="*/ 468 h 468"/>
              <a:gd name="T8" fmla="*/ 75 w 75"/>
              <a:gd name="T9" fmla="*/ 204 h 468"/>
              <a:gd name="T10" fmla="*/ 44 w 75"/>
              <a:gd name="T11" fmla="*/ 0 h 468"/>
              <a:gd name="T12" fmla="*/ 14 w 75"/>
              <a:gd name="T13" fmla="*/ 17 h 468"/>
              <a:gd name="T14" fmla="*/ 14 w 75"/>
              <a:gd name="T15" fmla="*/ 17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" h="468">
                <a:moveTo>
                  <a:pt x="14" y="17"/>
                </a:moveTo>
                <a:lnTo>
                  <a:pt x="25" y="247"/>
                </a:lnTo>
                <a:lnTo>
                  <a:pt x="0" y="440"/>
                </a:lnTo>
                <a:lnTo>
                  <a:pt x="68" y="468"/>
                </a:lnTo>
                <a:lnTo>
                  <a:pt x="75" y="204"/>
                </a:lnTo>
                <a:lnTo>
                  <a:pt x="44" y="0"/>
                </a:lnTo>
                <a:lnTo>
                  <a:pt x="14" y="17"/>
                </a:lnTo>
                <a:lnTo>
                  <a:pt x="14" y="17"/>
                </a:lnTo>
                <a:close/>
              </a:path>
            </a:pathLst>
          </a:custGeom>
          <a:solidFill>
            <a:srgbClr val="29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8388350" y="1753964"/>
            <a:ext cx="401638" cy="714342"/>
          </a:xfrm>
          <a:custGeom>
            <a:avLst/>
            <a:gdLst>
              <a:gd name="T0" fmla="*/ 0 w 253"/>
              <a:gd name="T1" fmla="*/ 8 h 448"/>
              <a:gd name="T2" fmla="*/ 108 w 253"/>
              <a:gd name="T3" fmla="*/ 358 h 448"/>
              <a:gd name="T4" fmla="*/ 195 w 253"/>
              <a:gd name="T5" fmla="*/ 445 h 448"/>
              <a:gd name="T6" fmla="*/ 253 w 253"/>
              <a:gd name="T7" fmla="*/ 448 h 448"/>
              <a:gd name="T8" fmla="*/ 127 w 253"/>
              <a:gd name="T9" fmla="*/ 257 h 448"/>
              <a:gd name="T10" fmla="*/ 24 w 253"/>
              <a:gd name="T11" fmla="*/ 0 h 448"/>
              <a:gd name="T12" fmla="*/ 0 w 253"/>
              <a:gd name="T13" fmla="*/ 8 h 448"/>
              <a:gd name="T14" fmla="*/ 0 w 253"/>
              <a:gd name="T15" fmla="*/ 8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3" h="448">
                <a:moveTo>
                  <a:pt x="0" y="8"/>
                </a:moveTo>
                <a:lnTo>
                  <a:pt x="108" y="358"/>
                </a:lnTo>
                <a:lnTo>
                  <a:pt x="195" y="445"/>
                </a:lnTo>
                <a:lnTo>
                  <a:pt x="253" y="448"/>
                </a:lnTo>
                <a:lnTo>
                  <a:pt x="127" y="257"/>
                </a:lnTo>
                <a:lnTo>
                  <a:pt x="24" y="0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29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8489950" y="1750775"/>
            <a:ext cx="527050" cy="679263"/>
          </a:xfrm>
          <a:custGeom>
            <a:avLst/>
            <a:gdLst>
              <a:gd name="T0" fmla="*/ 0 w 332"/>
              <a:gd name="T1" fmla="*/ 0 h 426"/>
              <a:gd name="T2" fmla="*/ 161 w 332"/>
              <a:gd name="T3" fmla="*/ 273 h 426"/>
              <a:gd name="T4" fmla="*/ 297 w 332"/>
              <a:gd name="T5" fmla="*/ 426 h 426"/>
              <a:gd name="T6" fmla="*/ 332 w 332"/>
              <a:gd name="T7" fmla="*/ 405 h 426"/>
              <a:gd name="T8" fmla="*/ 171 w 332"/>
              <a:gd name="T9" fmla="*/ 229 h 426"/>
              <a:gd name="T10" fmla="*/ 70 w 332"/>
              <a:gd name="T11" fmla="*/ 59 h 426"/>
              <a:gd name="T12" fmla="*/ 0 w 332"/>
              <a:gd name="T13" fmla="*/ 0 h 426"/>
              <a:gd name="T14" fmla="*/ 0 w 332"/>
              <a:gd name="T15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2" h="426">
                <a:moveTo>
                  <a:pt x="0" y="0"/>
                </a:moveTo>
                <a:lnTo>
                  <a:pt x="161" y="273"/>
                </a:lnTo>
                <a:lnTo>
                  <a:pt x="297" y="426"/>
                </a:lnTo>
                <a:lnTo>
                  <a:pt x="332" y="405"/>
                </a:lnTo>
                <a:lnTo>
                  <a:pt x="171" y="229"/>
                </a:lnTo>
                <a:lnTo>
                  <a:pt x="70" y="5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299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7116763" y="3219321"/>
            <a:ext cx="636588" cy="771744"/>
          </a:xfrm>
          <a:custGeom>
            <a:avLst/>
            <a:gdLst>
              <a:gd name="T0" fmla="*/ 0 w 401"/>
              <a:gd name="T1" fmla="*/ 484 h 484"/>
              <a:gd name="T2" fmla="*/ 117 w 401"/>
              <a:gd name="T3" fmla="*/ 478 h 484"/>
              <a:gd name="T4" fmla="*/ 227 w 401"/>
              <a:gd name="T5" fmla="*/ 287 h 484"/>
              <a:gd name="T6" fmla="*/ 401 w 401"/>
              <a:gd name="T7" fmla="*/ 102 h 484"/>
              <a:gd name="T8" fmla="*/ 349 w 401"/>
              <a:gd name="T9" fmla="*/ 0 h 484"/>
              <a:gd name="T10" fmla="*/ 0 w 401"/>
              <a:gd name="T11" fmla="*/ 484 h 484"/>
              <a:gd name="T12" fmla="*/ 0 w 401"/>
              <a:gd name="T13" fmla="*/ 484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1" h="484">
                <a:moveTo>
                  <a:pt x="0" y="484"/>
                </a:moveTo>
                <a:lnTo>
                  <a:pt x="117" y="478"/>
                </a:lnTo>
                <a:lnTo>
                  <a:pt x="227" y="287"/>
                </a:lnTo>
                <a:lnTo>
                  <a:pt x="401" y="102"/>
                </a:lnTo>
                <a:lnTo>
                  <a:pt x="349" y="0"/>
                </a:lnTo>
                <a:lnTo>
                  <a:pt x="0" y="484"/>
                </a:lnTo>
                <a:lnTo>
                  <a:pt x="0" y="484"/>
                </a:lnTo>
                <a:close/>
              </a:path>
            </a:pathLst>
          </a:custGeom>
          <a:solidFill>
            <a:srgbClr val="A67B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7091363" y="4038901"/>
            <a:ext cx="1096963" cy="706369"/>
          </a:xfrm>
          <a:custGeom>
            <a:avLst/>
            <a:gdLst>
              <a:gd name="T0" fmla="*/ 0 w 691"/>
              <a:gd name="T1" fmla="*/ 0 h 443"/>
              <a:gd name="T2" fmla="*/ 147 w 691"/>
              <a:gd name="T3" fmla="*/ 0 h 443"/>
              <a:gd name="T4" fmla="*/ 372 w 691"/>
              <a:gd name="T5" fmla="*/ 161 h 443"/>
              <a:gd name="T6" fmla="*/ 667 w 691"/>
              <a:gd name="T7" fmla="*/ 305 h 443"/>
              <a:gd name="T8" fmla="*/ 691 w 691"/>
              <a:gd name="T9" fmla="*/ 443 h 443"/>
              <a:gd name="T10" fmla="*/ 269 w 691"/>
              <a:gd name="T11" fmla="*/ 180 h 443"/>
              <a:gd name="T12" fmla="*/ 0 w 691"/>
              <a:gd name="T13" fmla="*/ 0 h 443"/>
              <a:gd name="T14" fmla="*/ 0 w 691"/>
              <a:gd name="T15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1" h="443">
                <a:moveTo>
                  <a:pt x="0" y="0"/>
                </a:moveTo>
                <a:lnTo>
                  <a:pt x="147" y="0"/>
                </a:lnTo>
                <a:lnTo>
                  <a:pt x="372" y="161"/>
                </a:lnTo>
                <a:lnTo>
                  <a:pt x="667" y="305"/>
                </a:lnTo>
                <a:lnTo>
                  <a:pt x="691" y="443"/>
                </a:lnTo>
                <a:lnTo>
                  <a:pt x="269" y="18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67B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8224838" y="3648246"/>
            <a:ext cx="796925" cy="1108186"/>
          </a:xfrm>
          <a:custGeom>
            <a:avLst/>
            <a:gdLst>
              <a:gd name="T0" fmla="*/ 0 w 502"/>
              <a:gd name="T1" fmla="*/ 550 h 695"/>
              <a:gd name="T2" fmla="*/ 24 w 502"/>
              <a:gd name="T3" fmla="*/ 695 h 695"/>
              <a:gd name="T4" fmla="*/ 197 w 502"/>
              <a:gd name="T5" fmla="*/ 359 h 695"/>
              <a:gd name="T6" fmla="*/ 502 w 502"/>
              <a:gd name="T7" fmla="*/ 0 h 695"/>
              <a:gd name="T8" fmla="*/ 375 w 502"/>
              <a:gd name="T9" fmla="*/ 0 h 695"/>
              <a:gd name="T10" fmla="*/ 0 w 502"/>
              <a:gd name="T11" fmla="*/ 550 h 695"/>
              <a:gd name="T12" fmla="*/ 0 w 502"/>
              <a:gd name="T13" fmla="*/ 55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2" h="695">
                <a:moveTo>
                  <a:pt x="0" y="550"/>
                </a:moveTo>
                <a:lnTo>
                  <a:pt x="24" y="695"/>
                </a:lnTo>
                <a:lnTo>
                  <a:pt x="197" y="359"/>
                </a:lnTo>
                <a:lnTo>
                  <a:pt x="502" y="0"/>
                </a:lnTo>
                <a:lnTo>
                  <a:pt x="375" y="0"/>
                </a:lnTo>
                <a:lnTo>
                  <a:pt x="0" y="550"/>
                </a:lnTo>
                <a:lnTo>
                  <a:pt x="0" y="550"/>
                </a:lnTo>
                <a:close/>
              </a:path>
            </a:pathLst>
          </a:custGeom>
          <a:solidFill>
            <a:srgbClr val="A67B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7734300" y="3212943"/>
            <a:ext cx="1246188" cy="446464"/>
          </a:xfrm>
          <a:custGeom>
            <a:avLst/>
            <a:gdLst>
              <a:gd name="T0" fmla="*/ 0 w 785"/>
              <a:gd name="T1" fmla="*/ 0 h 280"/>
              <a:gd name="T2" fmla="*/ 44 w 785"/>
              <a:gd name="T3" fmla="*/ 116 h 280"/>
              <a:gd name="T4" fmla="*/ 422 w 785"/>
              <a:gd name="T5" fmla="*/ 191 h 280"/>
              <a:gd name="T6" fmla="*/ 623 w 785"/>
              <a:gd name="T7" fmla="*/ 280 h 280"/>
              <a:gd name="T8" fmla="*/ 637 w 785"/>
              <a:gd name="T9" fmla="*/ 248 h 280"/>
              <a:gd name="T10" fmla="*/ 785 w 785"/>
              <a:gd name="T11" fmla="*/ 254 h 280"/>
              <a:gd name="T12" fmla="*/ 344 w 785"/>
              <a:gd name="T13" fmla="*/ 125 h 280"/>
              <a:gd name="T14" fmla="*/ 0 w 785"/>
              <a:gd name="T15" fmla="*/ 0 h 280"/>
              <a:gd name="T16" fmla="*/ 0 w 785"/>
              <a:gd name="T17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5" h="280">
                <a:moveTo>
                  <a:pt x="0" y="0"/>
                </a:moveTo>
                <a:lnTo>
                  <a:pt x="44" y="116"/>
                </a:lnTo>
                <a:lnTo>
                  <a:pt x="422" y="191"/>
                </a:lnTo>
                <a:lnTo>
                  <a:pt x="623" y="280"/>
                </a:lnTo>
                <a:lnTo>
                  <a:pt x="637" y="248"/>
                </a:lnTo>
                <a:lnTo>
                  <a:pt x="785" y="254"/>
                </a:lnTo>
                <a:lnTo>
                  <a:pt x="344" y="1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67B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8518525" y="4112249"/>
            <a:ext cx="301625" cy="403411"/>
          </a:xfrm>
          <a:custGeom>
            <a:avLst/>
            <a:gdLst>
              <a:gd name="T0" fmla="*/ 92 w 190"/>
              <a:gd name="T1" fmla="*/ 0 h 253"/>
              <a:gd name="T2" fmla="*/ 17 w 190"/>
              <a:gd name="T3" fmla="*/ 109 h 253"/>
              <a:gd name="T4" fmla="*/ 0 w 190"/>
              <a:gd name="T5" fmla="*/ 193 h 253"/>
              <a:gd name="T6" fmla="*/ 190 w 190"/>
              <a:gd name="T7" fmla="*/ 253 h 253"/>
              <a:gd name="T8" fmla="*/ 92 w 190"/>
              <a:gd name="T9" fmla="*/ 0 h 253"/>
              <a:gd name="T10" fmla="*/ 92 w 190"/>
              <a:gd name="T11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" h="253">
                <a:moveTo>
                  <a:pt x="92" y="0"/>
                </a:moveTo>
                <a:lnTo>
                  <a:pt x="17" y="109"/>
                </a:lnTo>
                <a:lnTo>
                  <a:pt x="0" y="193"/>
                </a:lnTo>
                <a:lnTo>
                  <a:pt x="190" y="253"/>
                </a:lnTo>
                <a:lnTo>
                  <a:pt x="92" y="0"/>
                </a:lnTo>
                <a:lnTo>
                  <a:pt x="92" y="0"/>
                </a:lnTo>
                <a:close/>
              </a:path>
            </a:pathLst>
          </a:custGeom>
          <a:solidFill>
            <a:srgbClr val="A67B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7"/>
          <p:cNvSpPr>
            <a:spLocks/>
          </p:cNvSpPr>
          <p:nvPr/>
        </p:nvSpPr>
        <p:spPr bwMode="auto">
          <a:xfrm>
            <a:off x="7377113" y="3428203"/>
            <a:ext cx="1320800" cy="1039622"/>
          </a:xfrm>
          <a:custGeom>
            <a:avLst/>
            <a:gdLst>
              <a:gd name="T0" fmla="*/ 246 w 832"/>
              <a:gd name="T1" fmla="*/ 0 h 652"/>
              <a:gd name="T2" fmla="*/ 0 w 832"/>
              <a:gd name="T3" fmla="*/ 338 h 652"/>
              <a:gd name="T4" fmla="*/ 309 w 832"/>
              <a:gd name="T5" fmla="*/ 580 h 652"/>
              <a:gd name="T6" fmla="*/ 511 w 832"/>
              <a:gd name="T7" fmla="*/ 652 h 652"/>
              <a:gd name="T8" fmla="*/ 832 w 832"/>
              <a:gd name="T9" fmla="*/ 185 h 652"/>
              <a:gd name="T10" fmla="*/ 583 w 832"/>
              <a:gd name="T11" fmla="*/ 68 h 652"/>
              <a:gd name="T12" fmla="*/ 246 w 832"/>
              <a:gd name="T13" fmla="*/ 0 h 652"/>
              <a:gd name="T14" fmla="*/ 246 w 832"/>
              <a:gd name="T15" fmla="*/ 0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2" h="652">
                <a:moveTo>
                  <a:pt x="246" y="0"/>
                </a:moveTo>
                <a:lnTo>
                  <a:pt x="0" y="338"/>
                </a:lnTo>
                <a:lnTo>
                  <a:pt x="309" y="580"/>
                </a:lnTo>
                <a:lnTo>
                  <a:pt x="511" y="652"/>
                </a:lnTo>
                <a:lnTo>
                  <a:pt x="832" y="185"/>
                </a:lnTo>
                <a:lnTo>
                  <a:pt x="583" y="68"/>
                </a:lnTo>
                <a:lnTo>
                  <a:pt x="246" y="0"/>
                </a:lnTo>
                <a:lnTo>
                  <a:pt x="246" y="0"/>
                </a:lnTo>
                <a:close/>
              </a:path>
            </a:pathLst>
          </a:custGeom>
          <a:solidFill>
            <a:srgbClr val="E5E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7720013" y="3527063"/>
            <a:ext cx="252413" cy="355576"/>
          </a:xfrm>
          <a:custGeom>
            <a:avLst/>
            <a:gdLst>
              <a:gd name="T0" fmla="*/ 53 w 159"/>
              <a:gd name="T1" fmla="*/ 32 h 223"/>
              <a:gd name="T2" fmla="*/ 0 w 159"/>
              <a:gd name="T3" fmla="*/ 176 h 223"/>
              <a:gd name="T4" fmla="*/ 51 w 159"/>
              <a:gd name="T5" fmla="*/ 223 h 223"/>
              <a:gd name="T6" fmla="*/ 159 w 159"/>
              <a:gd name="T7" fmla="*/ 166 h 223"/>
              <a:gd name="T8" fmla="*/ 159 w 159"/>
              <a:gd name="T9" fmla="*/ 47 h 223"/>
              <a:gd name="T10" fmla="*/ 93 w 159"/>
              <a:gd name="T11" fmla="*/ 0 h 223"/>
              <a:gd name="T12" fmla="*/ 53 w 159"/>
              <a:gd name="T13" fmla="*/ 32 h 223"/>
              <a:gd name="T14" fmla="*/ 53 w 159"/>
              <a:gd name="T15" fmla="*/ 3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9" h="223">
                <a:moveTo>
                  <a:pt x="53" y="32"/>
                </a:moveTo>
                <a:lnTo>
                  <a:pt x="0" y="176"/>
                </a:lnTo>
                <a:lnTo>
                  <a:pt x="51" y="223"/>
                </a:lnTo>
                <a:lnTo>
                  <a:pt x="159" y="166"/>
                </a:lnTo>
                <a:lnTo>
                  <a:pt x="159" y="47"/>
                </a:lnTo>
                <a:lnTo>
                  <a:pt x="93" y="0"/>
                </a:lnTo>
                <a:lnTo>
                  <a:pt x="53" y="32"/>
                </a:lnTo>
                <a:lnTo>
                  <a:pt x="53" y="32"/>
                </a:lnTo>
                <a:close/>
              </a:path>
            </a:pathLst>
          </a:custGeom>
          <a:solidFill>
            <a:srgbClr val="FFC4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>
            <a:off x="8113713" y="3611571"/>
            <a:ext cx="368300" cy="355576"/>
          </a:xfrm>
          <a:custGeom>
            <a:avLst/>
            <a:gdLst>
              <a:gd name="T0" fmla="*/ 61 w 232"/>
              <a:gd name="T1" fmla="*/ 30 h 223"/>
              <a:gd name="T2" fmla="*/ 0 w 232"/>
              <a:gd name="T3" fmla="*/ 132 h 223"/>
              <a:gd name="T4" fmla="*/ 0 w 232"/>
              <a:gd name="T5" fmla="*/ 212 h 223"/>
              <a:gd name="T6" fmla="*/ 87 w 232"/>
              <a:gd name="T7" fmla="*/ 223 h 223"/>
              <a:gd name="T8" fmla="*/ 178 w 232"/>
              <a:gd name="T9" fmla="*/ 153 h 223"/>
              <a:gd name="T10" fmla="*/ 232 w 232"/>
              <a:gd name="T11" fmla="*/ 47 h 223"/>
              <a:gd name="T12" fmla="*/ 143 w 232"/>
              <a:gd name="T13" fmla="*/ 0 h 223"/>
              <a:gd name="T14" fmla="*/ 61 w 232"/>
              <a:gd name="T15" fmla="*/ 30 h 223"/>
              <a:gd name="T16" fmla="*/ 61 w 232"/>
              <a:gd name="T17" fmla="*/ 3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2" h="223">
                <a:moveTo>
                  <a:pt x="61" y="30"/>
                </a:moveTo>
                <a:lnTo>
                  <a:pt x="0" y="132"/>
                </a:lnTo>
                <a:lnTo>
                  <a:pt x="0" y="212"/>
                </a:lnTo>
                <a:lnTo>
                  <a:pt x="87" y="223"/>
                </a:lnTo>
                <a:lnTo>
                  <a:pt x="178" y="153"/>
                </a:lnTo>
                <a:lnTo>
                  <a:pt x="232" y="47"/>
                </a:lnTo>
                <a:lnTo>
                  <a:pt x="143" y="0"/>
                </a:lnTo>
                <a:lnTo>
                  <a:pt x="61" y="30"/>
                </a:lnTo>
                <a:lnTo>
                  <a:pt x="61" y="30"/>
                </a:lnTo>
                <a:close/>
              </a:path>
            </a:pathLst>
          </a:custGeom>
          <a:solidFill>
            <a:srgbClr val="FFB5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7454900" y="3815669"/>
            <a:ext cx="584200" cy="440086"/>
          </a:xfrm>
          <a:custGeom>
            <a:avLst/>
            <a:gdLst>
              <a:gd name="T0" fmla="*/ 124 w 368"/>
              <a:gd name="T1" fmla="*/ 0 h 276"/>
              <a:gd name="T2" fmla="*/ 206 w 368"/>
              <a:gd name="T3" fmla="*/ 53 h 276"/>
              <a:gd name="T4" fmla="*/ 331 w 368"/>
              <a:gd name="T5" fmla="*/ 21 h 276"/>
              <a:gd name="T6" fmla="*/ 368 w 368"/>
              <a:gd name="T7" fmla="*/ 38 h 276"/>
              <a:gd name="T8" fmla="*/ 366 w 368"/>
              <a:gd name="T9" fmla="*/ 38 h 276"/>
              <a:gd name="T10" fmla="*/ 366 w 368"/>
              <a:gd name="T11" fmla="*/ 44 h 276"/>
              <a:gd name="T12" fmla="*/ 363 w 368"/>
              <a:gd name="T13" fmla="*/ 50 h 276"/>
              <a:gd name="T14" fmla="*/ 363 w 368"/>
              <a:gd name="T15" fmla="*/ 59 h 276"/>
              <a:gd name="T16" fmla="*/ 361 w 368"/>
              <a:gd name="T17" fmla="*/ 68 h 276"/>
              <a:gd name="T18" fmla="*/ 361 w 368"/>
              <a:gd name="T19" fmla="*/ 78 h 276"/>
              <a:gd name="T20" fmla="*/ 356 w 368"/>
              <a:gd name="T21" fmla="*/ 91 h 276"/>
              <a:gd name="T22" fmla="*/ 356 w 368"/>
              <a:gd name="T23" fmla="*/ 104 h 276"/>
              <a:gd name="T24" fmla="*/ 354 w 368"/>
              <a:gd name="T25" fmla="*/ 116 h 276"/>
              <a:gd name="T26" fmla="*/ 352 w 368"/>
              <a:gd name="T27" fmla="*/ 129 h 276"/>
              <a:gd name="T28" fmla="*/ 347 w 368"/>
              <a:gd name="T29" fmla="*/ 140 h 276"/>
              <a:gd name="T30" fmla="*/ 345 w 368"/>
              <a:gd name="T31" fmla="*/ 155 h 276"/>
              <a:gd name="T32" fmla="*/ 342 w 368"/>
              <a:gd name="T33" fmla="*/ 163 h 276"/>
              <a:gd name="T34" fmla="*/ 340 w 368"/>
              <a:gd name="T35" fmla="*/ 174 h 276"/>
              <a:gd name="T36" fmla="*/ 335 w 368"/>
              <a:gd name="T37" fmla="*/ 182 h 276"/>
              <a:gd name="T38" fmla="*/ 335 w 368"/>
              <a:gd name="T39" fmla="*/ 188 h 276"/>
              <a:gd name="T40" fmla="*/ 324 w 368"/>
              <a:gd name="T41" fmla="*/ 195 h 276"/>
              <a:gd name="T42" fmla="*/ 305 w 368"/>
              <a:gd name="T43" fmla="*/ 210 h 276"/>
              <a:gd name="T44" fmla="*/ 295 w 368"/>
              <a:gd name="T45" fmla="*/ 216 h 276"/>
              <a:gd name="T46" fmla="*/ 284 w 368"/>
              <a:gd name="T47" fmla="*/ 224 h 276"/>
              <a:gd name="T48" fmla="*/ 272 w 368"/>
              <a:gd name="T49" fmla="*/ 231 h 276"/>
              <a:gd name="T50" fmla="*/ 263 w 368"/>
              <a:gd name="T51" fmla="*/ 241 h 276"/>
              <a:gd name="T52" fmla="*/ 251 w 368"/>
              <a:gd name="T53" fmla="*/ 246 h 276"/>
              <a:gd name="T54" fmla="*/ 239 w 368"/>
              <a:gd name="T55" fmla="*/ 252 h 276"/>
              <a:gd name="T56" fmla="*/ 228 w 368"/>
              <a:gd name="T57" fmla="*/ 259 h 276"/>
              <a:gd name="T58" fmla="*/ 223 w 368"/>
              <a:gd name="T59" fmla="*/ 265 h 276"/>
              <a:gd name="T60" fmla="*/ 209 w 368"/>
              <a:gd name="T61" fmla="*/ 273 h 276"/>
              <a:gd name="T62" fmla="*/ 206 w 368"/>
              <a:gd name="T63" fmla="*/ 276 h 276"/>
              <a:gd name="T64" fmla="*/ 0 w 368"/>
              <a:gd name="T65" fmla="*/ 78 h 276"/>
              <a:gd name="T66" fmla="*/ 124 w 368"/>
              <a:gd name="T67" fmla="*/ 0 h 276"/>
              <a:gd name="T68" fmla="*/ 124 w 368"/>
              <a:gd name="T69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68" h="276">
                <a:moveTo>
                  <a:pt x="124" y="0"/>
                </a:moveTo>
                <a:lnTo>
                  <a:pt x="206" y="53"/>
                </a:lnTo>
                <a:lnTo>
                  <a:pt x="331" y="21"/>
                </a:lnTo>
                <a:lnTo>
                  <a:pt x="368" y="38"/>
                </a:lnTo>
                <a:lnTo>
                  <a:pt x="366" y="38"/>
                </a:lnTo>
                <a:lnTo>
                  <a:pt x="366" y="44"/>
                </a:lnTo>
                <a:lnTo>
                  <a:pt x="363" y="50"/>
                </a:lnTo>
                <a:lnTo>
                  <a:pt x="363" y="59"/>
                </a:lnTo>
                <a:lnTo>
                  <a:pt x="361" y="68"/>
                </a:lnTo>
                <a:lnTo>
                  <a:pt x="361" y="78"/>
                </a:lnTo>
                <a:lnTo>
                  <a:pt x="356" y="91"/>
                </a:lnTo>
                <a:lnTo>
                  <a:pt x="356" y="104"/>
                </a:lnTo>
                <a:lnTo>
                  <a:pt x="354" y="116"/>
                </a:lnTo>
                <a:lnTo>
                  <a:pt x="352" y="129"/>
                </a:lnTo>
                <a:lnTo>
                  <a:pt x="347" y="140"/>
                </a:lnTo>
                <a:lnTo>
                  <a:pt x="345" y="155"/>
                </a:lnTo>
                <a:lnTo>
                  <a:pt x="342" y="163"/>
                </a:lnTo>
                <a:lnTo>
                  <a:pt x="340" y="174"/>
                </a:lnTo>
                <a:lnTo>
                  <a:pt x="335" y="182"/>
                </a:lnTo>
                <a:lnTo>
                  <a:pt x="335" y="188"/>
                </a:lnTo>
                <a:lnTo>
                  <a:pt x="324" y="195"/>
                </a:lnTo>
                <a:lnTo>
                  <a:pt x="305" y="210"/>
                </a:lnTo>
                <a:lnTo>
                  <a:pt x="295" y="216"/>
                </a:lnTo>
                <a:lnTo>
                  <a:pt x="284" y="224"/>
                </a:lnTo>
                <a:lnTo>
                  <a:pt x="272" y="231"/>
                </a:lnTo>
                <a:lnTo>
                  <a:pt x="263" y="241"/>
                </a:lnTo>
                <a:lnTo>
                  <a:pt x="251" y="246"/>
                </a:lnTo>
                <a:lnTo>
                  <a:pt x="239" y="252"/>
                </a:lnTo>
                <a:lnTo>
                  <a:pt x="228" y="259"/>
                </a:lnTo>
                <a:lnTo>
                  <a:pt x="223" y="265"/>
                </a:lnTo>
                <a:lnTo>
                  <a:pt x="209" y="273"/>
                </a:lnTo>
                <a:lnTo>
                  <a:pt x="206" y="276"/>
                </a:lnTo>
                <a:lnTo>
                  <a:pt x="0" y="78"/>
                </a:lnTo>
                <a:lnTo>
                  <a:pt x="124" y="0"/>
                </a:lnTo>
                <a:lnTo>
                  <a:pt x="124" y="0"/>
                </a:lnTo>
                <a:close/>
              </a:path>
            </a:pathLst>
          </a:custGeom>
          <a:solidFill>
            <a:srgbClr val="64B8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7745413" y="3967148"/>
            <a:ext cx="595313" cy="409789"/>
          </a:xfrm>
          <a:custGeom>
            <a:avLst/>
            <a:gdLst>
              <a:gd name="T0" fmla="*/ 197 w 375"/>
              <a:gd name="T1" fmla="*/ 0 h 257"/>
              <a:gd name="T2" fmla="*/ 180 w 375"/>
              <a:gd name="T3" fmla="*/ 93 h 257"/>
              <a:gd name="T4" fmla="*/ 49 w 375"/>
              <a:gd name="T5" fmla="*/ 21 h 257"/>
              <a:gd name="T6" fmla="*/ 0 w 375"/>
              <a:gd name="T7" fmla="*/ 57 h 257"/>
              <a:gd name="T8" fmla="*/ 120 w 375"/>
              <a:gd name="T9" fmla="*/ 163 h 257"/>
              <a:gd name="T10" fmla="*/ 61 w 375"/>
              <a:gd name="T11" fmla="*/ 187 h 257"/>
              <a:gd name="T12" fmla="*/ 94 w 375"/>
              <a:gd name="T13" fmla="*/ 221 h 257"/>
              <a:gd name="T14" fmla="*/ 248 w 375"/>
              <a:gd name="T15" fmla="*/ 257 h 257"/>
              <a:gd name="T16" fmla="*/ 375 w 375"/>
              <a:gd name="T17" fmla="*/ 91 h 257"/>
              <a:gd name="T18" fmla="*/ 358 w 375"/>
              <a:gd name="T19" fmla="*/ 21 h 257"/>
              <a:gd name="T20" fmla="*/ 197 w 375"/>
              <a:gd name="T21" fmla="*/ 0 h 257"/>
              <a:gd name="T22" fmla="*/ 197 w 375"/>
              <a:gd name="T2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5" h="257">
                <a:moveTo>
                  <a:pt x="197" y="0"/>
                </a:moveTo>
                <a:lnTo>
                  <a:pt x="180" y="93"/>
                </a:lnTo>
                <a:lnTo>
                  <a:pt x="49" y="21"/>
                </a:lnTo>
                <a:lnTo>
                  <a:pt x="0" y="57"/>
                </a:lnTo>
                <a:lnTo>
                  <a:pt x="120" y="163"/>
                </a:lnTo>
                <a:lnTo>
                  <a:pt x="61" y="187"/>
                </a:lnTo>
                <a:lnTo>
                  <a:pt x="94" y="221"/>
                </a:lnTo>
                <a:lnTo>
                  <a:pt x="248" y="257"/>
                </a:lnTo>
                <a:lnTo>
                  <a:pt x="375" y="91"/>
                </a:lnTo>
                <a:lnTo>
                  <a:pt x="358" y="21"/>
                </a:lnTo>
                <a:lnTo>
                  <a:pt x="197" y="0"/>
                </a:lnTo>
                <a:lnTo>
                  <a:pt x="197" y="0"/>
                </a:lnTo>
                <a:close/>
              </a:path>
            </a:pathLst>
          </a:custGeom>
          <a:solidFill>
            <a:srgbClr val="4A68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4316413" y="4072386"/>
            <a:ext cx="4722813" cy="1055568"/>
          </a:xfrm>
          <a:custGeom>
            <a:avLst/>
            <a:gdLst>
              <a:gd name="T0" fmla="*/ 7 w 2975"/>
              <a:gd name="T1" fmla="*/ 272 h 662"/>
              <a:gd name="T2" fmla="*/ 2 w 2975"/>
              <a:gd name="T3" fmla="*/ 282 h 662"/>
              <a:gd name="T4" fmla="*/ 0 w 2975"/>
              <a:gd name="T5" fmla="*/ 303 h 662"/>
              <a:gd name="T6" fmla="*/ 4 w 2975"/>
              <a:gd name="T7" fmla="*/ 331 h 662"/>
              <a:gd name="T8" fmla="*/ 18 w 2975"/>
              <a:gd name="T9" fmla="*/ 363 h 662"/>
              <a:gd name="T10" fmla="*/ 49 w 2975"/>
              <a:gd name="T11" fmla="*/ 397 h 662"/>
              <a:gd name="T12" fmla="*/ 100 w 2975"/>
              <a:gd name="T13" fmla="*/ 429 h 662"/>
              <a:gd name="T14" fmla="*/ 175 w 2975"/>
              <a:gd name="T15" fmla="*/ 458 h 662"/>
              <a:gd name="T16" fmla="*/ 286 w 2975"/>
              <a:gd name="T17" fmla="*/ 482 h 662"/>
              <a:gd name="T18" fmla="*/ 445 w 2975"/>
              <a:gd name="T19" fmla="*/ 509 h 662"/>
              <a:gd name="T20" fmla="*/ 642 w 2975"/>
              <a:gd name="T21" fmla="*/ 541 h 662"/>
              <a:gd name="T22" fmla="*/ 853 w 2975"/>
              <a:gd name="T23" fmla="*/ 571 h 662"/>
              <a:gd name="T24" fmla="*/ 1063 w 2975"/>
              <a:gd name="T25" fmla="*/ 603 h 662"/>
              <a:gd name="T26" fmla="*/ 1249 w 2975"/>
              <a:gd name="T27" fmla="*/ 628 h 662"/>
              <a:gd name="T28" fmla="*/ 1391 w 2975"/>
              <a:gd name="T29" fmla="*/ 647 h 662"/>
              <a:gd name="T30" fmla="*/ 1473 w 2975"/>
              <a:gd name="T31" fmla="*/ 658 h 662"/>
              <a:gd name="T32" fmla="*/ 2975 w 2975"/>
              <a:gd name="T33" fmla="*/ 584 h 662"/>
              <a:gd name="T34" fmla="*/ 2790 w 2975"/>
              <a:gd name="T35" fmla="*/ 10 h 662"/>
              <a:gd name="T36" fmla="*/ 2807 w 2975"/>
              <a:gd name="T37" fmla="*/ 316 h 662"/>
              <a:gd name="T38" fmla="*/ 2486 w 2975"/>
              <a:gd name="T39" fmla="*/ 460 h 662"/>
              <a:gd name="T40" fmla="*/ 1687 w 2975"/>
              <a:gd name="T41" fmla="*/ 0 h 662"/>
              <a:gd name="T42" fmla="*/ 1307 w 2975"/>
              <a:gd name="T43" fmla="*/ 435 h 662"/>
              <a:gd name="T44" fmla="*/ 1110 w 2975"/>
              <a:gd name="T45" fmla="*/ 497 h 662"/>
              <a:gd name="T46" fmla="*/ 578 w 2975"/>
              <a:gd name="T47" fmla="*/ 397 h 662"/>
              <a:gd name="T48" fmla="*/ 555 w 2975"/>
              <a:gd name="T49" fmla="*/ 407 h 662"/>
              <a:gd name="T50" fmla="*/ 527 w 2975"/>
              <a:gd name="T51" fmla="*/ 414 h 662"/>
              <a:gd name="T52" fmla="*/ 506 w 2975"/>
              <a:gd name="T53" fmla="*/ 420 h 662"/>
              <a:gd name="T54" fmla="*/ 485 w 2975"/>
              <a:gd name="T55" fmla="*/ 422 h 662"/>
              <a:gd name="T56" fmla="*/ 464 w 2975"/>
              <a:gd name="T57" fmla="*/ 422 h 662"/>
              <a:gd name="T58" fmla="*/ 443 w 2975"/>
              <a:gd name="T59" fmla="*/ 418 h 662"/>
              <a:gd name="T60" fmla="*/ 412 w 2975"/>
              <a:gd name="T61" fmla="*/ 407 h 662"/>
              <a:gd name="T62" fmla="*/ 375 w 2975"/>
              <a:gd name="T63" fmla="*/ 390 h 662"/>
              <a:gd name="T64" fmla="*/ 337 w 2975"/>
              <a:gd name="T65" fmla="*/ 371 h 662"/>
              <a:gd name="T66" fmla="*/ 300 w 2975"/>
              <a:gd name="T67" fmla="*/ 350 h 662"/>
              <a:gd name="T68" fmla="*/ 264 w 2975"/>
              <a:gd name="T69" fmla="*/ 331 h 662"/>
              <a:gd name="T70" fmla="*/ 239 w 2975"/>
              <a:gd name="T71" fmla="*/ 318 h 662"/>
              <a:gd name="T72" fmla="*/ 227 w 2975"/>
              <a:gd name="T73" fmla="*/ 310 h 662"/>
              <a:gd name="T74" fmla="*/ 9 w 2975"/>
              <a:gd name="T75" fmla="*/ 272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975" h="662">
                <a:moveTo>
                  <a:pt x="9" y="272"/>
                </a:moveTo>
                <a:lnTo>
                  <a:pt x="7" y="272"/>
                </a:lnTo>
                <a:lnTo>
                  <a:pt x="4" y="276"/>
                </a:lnTo>
                <a:lnTo>
                  <a:pt x="2" y="282"/>
                </a:lnTo>
                <a:lnTo>
                  <a:pt x="2" y="293"/>
                </a:lnTo>
                <a:lnTo>
                  <a:pt x="0" y="303"/>
                </a:lnTo>
                <a:lnTo>
                  <a:pt x="2" y="318"/>
                </a:lnTo>
                <a:lnTo>
                  <a:pt x="4" y="331"/>
                </a:lnTo>
                <a:lnTo>
                  <a:pt x="11" y="348"/>
                </a:lnTo>
                <a:lnTo>
                  <a:pt x="18" y="363"/>
                </a:lnTo>
                <a:lnTo>
                  <a:pt x="32" y="380"/>
                </a:lnTo>
                <a:lnTo>
                  <a:pt x="49" y="397"/>
                </a:lnTo>
                <a:lnTo>
                  <a:pt x="72" y="414"/>
                </a:lnTo>
                <a:lnTo>
                  <a:pt x="100" y="429"/>
                </a:lnTo>
                <a:lnTo>
                  <a:pt x="133" y="444"/>
                </a:lnTo>
                <a:lnTo>
                  <a:pt x="175" y="458"/>
                </a:lnTo>
                <a:lnTo>
                  <a:pt x="227" y="471"/>
                </a:lnTo>
                <a:lnTo>
                  <a:pt x="286" y="482"/>
                </a:lnTo>
                <a:lnTo>
                  <a:pt x="361" y="495"/>
                </a:lnTo>
                <a:lnTo>
                  <a:pt x="445" y="509"/>
                </a:lnTo>
                <a:lnTo>
                  <a:pt x="541" y="524"/>
                </a:lnTo>
                <a:lnTo>
                  <a:pt x="642" y="541"/>
                </a:lnTo>
                <a:lnTo>
                  <a:pt x="747" y="556"/>
                </a:lnTo>
                <a:lnTo>
                  <a:pt x="853" y="571"/>
                </a:lnTo>
                <a:lnTo>
                  <a:pt x="960" y="588"/>
                </a:lnTo>
                <a:lnTo>
                  <a:pt x="1063" y="603"/>
                </a:lnTo>
                <a:lnTo>
                  <a:pt x="1160" y="616"/>
                </a:lnTo>
                <a:lnTo>
                  <a:pt x="1249" y="628"/>
                </a:lnTo>
                <a:lnTo>
                  <a:pt x="1328" y="639"/>
                </a:lnTo>
                <a:lnTo>
                  <a:pt x="1391" y="647"/>
                </a:lnTo>
                <a:lnTo>
                  <a:pt x="1443" y="654"/>
                </a:lnTo>
                <a:lnTo>
                  <a:pt x="1473" y="658"/>
                </a:lnTo>
                <a:lnTo>
                  <a:pt x="1485" y="662"/>
                </a:lnTo>
                <a:lnTo>
                  <a:pt x="2975" y="584"/>
                </a:lnTo>
                <a:lnTo>
                  <a:pt x="2931" y="10"/>
                </a:lnTo>
                <a:lnTo>
                  <a:pt x="2790" y="10"/>
                </a:lnTo>
                <a:lnTo>
                  <a:pt x="2896" y="289"/>
                </a:lnTo>
                <a:lnTo>
                  <a:pt x="2807" y="316"/>
                </a:lnTo>
                <a:lnTo>
                  <a:pt x="2640" y="244"/>
                </a:lnTo>
                <a:lnTo>
                  <a:pt x="2486" y="460"/>
                </a:lnTo>
                <a:lnTo>
                  <a:pt x="2359" y="441"/>
                </a:lnTo>
                <a:lnTo>
                  <a:pt x="1687" y="0"/>
                </a:lnTo>
                <a:lnTo>
                  <a:pt x="1612" y="134"/>
                </a:lnTo>
                <a:lnTo>
                  <a:pt x="1307" y="435"/>
                </a:lnTo>
                <a:lnTo>
                  <a:pt x="1181" y="412"/>
                </a:lnTo>
                <a:lnTo>
                  <a:pt x="1110" y="497"/>
                </a:lnTo>
                <a:lnTo>
                  <a:pt x="583" y="397"/>
                </a:lnTo>
                <a:lnTo>
                  <a:pt x="578" y="397"/>
                </a:lnTo>
                <a:lnTo>
                  <a:pt x="569" y="401"/>
                </a:lnTo>
                <a:lnTo>
                  <a:pt x="555" y="407"/>
                </a:lnTo>
                <a:lnTo>
                  <a:pt x="539" y="414"/>
                </a:lnTo>
                <a:lnTo>
                  <a:pt x="527" y="414"/>
                </a:lnTo>
                <a:lnTo>
                  <a:pt x="518" y="418"/>
                </a:lnTo>
                <a:lnTo>
                  <a:pt x="506" y="420"/>
                </a:lnTo>
                <a:lnTo>
                  <a:pt x="496" y="422"/>
                </a:lnTo>
                <a:lnTo>
                  <a:pt x="485" y="422"/>
                </a:lnTo>
                <a:lnTo>
                  <a:pt x="473" y="424"/>
                </a:lnTo>
                <a:lnTo>
                  <a:pt x="464" y="422"/>
                </a:lnTo>
                <a:lnTo>
                  <a:pt x="454" y="422"/>
                </a:lnTo>
                <a:lnTo>
                  <a:pt x="443" y="418"/>
                </a:lnTo>
                <a:lnTo>
                  <a:pt x="428" y="414"/>
                </a:lnTo>
                <a:lnTo>
                  <a:pt x="412" y="407"/>
                </a:lnTo>
                <a:lnTo>
                  <a:pt x="396" y="399"/>
                </a:lnTo>
                <a:lnTo>
                  <a:pt x="375" y="390"/>
                </a:lnTo>
                <a:lnTo>
                  <a:pt x="358" y="382"/>
                </a:lnTo>
                <a:lnTo>
                  <a:pt x="337" y="371"/>
                </a:lnTo>
                <a:lnTo>
                  <a:pt x="321" y="361"/>
                </a:lnTo>
                <a:lnTo>
                  <a:pt x="300" y="350"/>
                </a:lnTo>
                <a:lnTo>
                  <a:pt x="283" y="340"/>
                </a:lnTo>
                <a:lnTo>
                  <a:pt x="264" y="331"/>
                </a:lnTo>
                <a:lnTo>
                  <a:pt x="253" y="325"/>
                </a:lnTo>
                <a:lnTo>
                  <a:pt x="239" y="318"/>
                </a:lnTo>
                <a:lnTo>
                  <a:pt x="232" y="312"/>
                </a:lnTo>
                <a:lnTo>
                  <a:pt x="227" y="310"/>
                </a:lnTo>
                <a:lnTo>
                  <a:pt x="9" y="272"/>
                </a:lnTo>
                <a:lnTo>
                  <a:pt x="9" y="272"/>
                </a:lnTo>
                <a:close/>
              </a:path>
            </a:pathLst>
          </a:custGeom>
          <a:solidFill>
            <a:srgbClr val="80B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8805863" y="3761456"/>
            <a:ext cx="152400" cy="250338"/>
          </a:xfrm>
          <a:custGeom>
            <a:avLst/>
            <a:gdLst>
              <a:gd name="T0" fmla="*/ 0 w 96"/>
              <a:gd name="T1" fmla="*/ 150 h 157"/>
              <a:gd name="T2" fmla="*/ 89 w 96"/>
              <a:gd name="T3" fmla="*/ 0 h 157"/>
              <a:gd name="T4" fmla="*/ 96 w 96"/>
              <a:gd name="T5" fmla="*/ 157 h 157"/>
              <a:gd name="T6" fmla="*/ 0 w 96"/>
              <a:gd name="T7" fmla="*/ 150 h 157"/>
              <a:gd name="T8" fmla="*/ 0 w 96"/>
              <a:gd name="T9" fmla="*/ 15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157">
                <a:moveTo>
                  <a:pt x="0" y="150"/>
                </a:moveTo>
                <a:lnTo>
                  <a:pt x="89" y="0"/>
                </a:lnTo>
                <a:lnTo>
                  <a:pt x="96" y="157"/>
                </a:lnTo>
                <a:lnTo>
                  <a:pt x="0" y="150"/>
                </a:lnTo>
                <a:lnTo>
                  <a:pt x="0" y="150"/>
                </a:lnTo>
                <a:close/>
              </a:path>
            </a:pathLst>
          </a:custGeom>
          <a:solidFill>
            <a:srgbClr val="FFC4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3795713" y="4585819"/>
            <a:ext cx="5273675" cy="2001113"/>
          </a:xfrm>
          <a:custGeom>
            <a:avLst/>
            <a:gdLst>
              <a:gd name="T0" fmla="*/ 286 w 3322"/>
              <a:gd name="T1" fmla="*/ 13 h 1255"/>
              <a:gd name="T2" fmla="*/ 309 w 3322"/>
              <a:gd name="T3" fmla="*/ 47 h 1255"/>
              <a:gd name="T4" fmla="*/ 342 w 3322"/>
              <a:gd name="T5" fmla="*/ 92 h 1255"/>
              <a:gd name="T6" fmla="*/ 382 w 3322"/>
              <a:gd name="T7" fmla="*/ 138 h 1255"/>
              <a:gd name="T8" fmla="*/ 419 w 3322"/>
              <a:gd name="T9" fmla="*/ 170 h 1255"/>
              <a:gd name="T10" fmla="*/ 496 w 3322"/>
              <a:gd name="T11" fmla="*/ 194 h 1255"/>
              <a:gd name="T12" fmla="*/ 693 w 3322"/>
              <a:gd name="T13" fmla="*/ 232 h 1255"/>
              <a:gd name="T14" fmla="*/ 956 w 3322"/>
              <a:gd name="T15" fmla="*/ 281 h 1255"/>
              <a:gd name="T16" fmla="*/ 1209 w 3322"/>
              <a:gd name="T17" fmla="*/ 321 h 1255"/>
              <a:gd name="T18" fmla="*/ 1384 w 3322"/>
              <a:gd name="T19" fmla="*/ 353 h 1255"/>
              <a:gd name="T20" fmla="*/ 2814 w 3322"/>
              <a:gd name="T21" fmla="*/ 340 h 1255"/>
              <a:gd name="T22" fmla="*/ 3320 w 3322"/>
              <a:gd name="T23" fmla="*/ 1123 h 1255"/>
              <a:gd name="T24" fmla="*/ 3306 w 3322"/>
              <a:gd name="T25" fmla="*/ 1143 h 1255"/>
              <a:gd name="T26" fmla="*/ 3275 w 3322"/>
              <a:gd name="T27" fmla="*/ 1175 h 1255"/>
              <a:gd name="T28" fmla="*/ 3235 w 3322"/>
              <a:gd name="T29" fmla="*/ 1215 h 1255"/>
              <a:gd name="T30" fmla="*/ 3184 w 3322"/>
              <a:gd name="T31" fmla="*/ 1244 h 1255"/>
              <a:gd name="T32" fmla="*/ 3128 w 3322"/>
              <a:gd name="T33" fmla="*/ 1255 h 1255"/>
              <a:gd name="T34" fmla="*/ 3039 w 3322"/>
              <a:gd name="T35" fmla="*/ 1240 h 1255"/>
              <a:gd name="T36" fmla="*/ 2929 w 3322"/>
              <a:gd name="T37" fmla="*/ 1209 h 1255"/>
              <a:gd name="T38" fmla="*/ 2814 w 3322"/>
              <a:gd name="T39" fmla="*/ 1175 h 1255"/>
              <a:gd name="T40" fmla="*/ 2720 w 3322"/>
              <a:gd name="T41" fmla="*/ 1147 h 1255"/>
              <a:gd name="T42" fmla="*/ 2668 w 3322"/>
              <a:gd name="T43" fmla="*/ 1128 h 1255"/>
              <a:gd name="T44" fmla="*/ 2657 w 3322"/>
              <a:gd name="T45" fmla="*/ 1132 h 1255"/>
              <a:gd name="T46" fmla="*/ 2619 w 3322"/>
              <a:gd name="T47" fmla="*/ 1153 h 1255"/>
              <a:gd name="T48" fmla="*/ 2561 w 3322"/>
              <a:gd name="T49" fmla="*/ 1183 h 1255"/>
              <a:gd name="T50" fmla="*/ 2486 w 3322"/>
              <a:gd name="T51" fmla="*/ 1211 h 1255"/>
              <a:gd name="T52" fmla="*/ 2411 w 3322"/>
              <a:gd name="T53" fmla="*/ 1232 h 1255"/>
              <a:gd name="T54" fmla="*/ 2336 w 3322"/>
              <a:gd name="T55" fmla="*/ 1238 h 1255"/>
              <a:gd name="T56" fmla="*/ 2219 w 3322"/>
              <a:gd name="T57" fmla="*/ 1223 h 1255"/>
              <a:gd name="T58" fmla="*/ 2071 w 3322"/>
              <a:gd name="T59" fmla="*/ 1198 h 1255"/>
              <a:gd name="T60" fmla="*/ 1930 w 3322"/>
              <a:gd name="T61" fmla="*/ 1172 h 1255"/>
              <a:gd name="T62" fmla="*/ 1823 w 3322"/>
              <a:gd name="T63" fmla="*/ 1149 h 1255"/>
              <a:gd name="T64" fmla="*/ 1783 w 3322"/>
              <a:gd name="T65" fmla="*/ 1141 h 1255"/>
              <a:gd name="T66" fmla="*/ 1752 w 3322"/>
              <a:gd name="T67" fmla="*/ 1119 h 1255"/>
              <a:gd name="T68" fmla="*/ 1719 w 3322"/>
              <a:gd name="T69" fmla="*/ 1096 h 1255"/>
              <a:gd name="T70" fmla="*/ 1670 w 3322"/>
              <a:gd name="T71" fmla="*/ 1070 h 1255"/>
              <a:gd name="T72" fmla="*/ 1619 w 3322"/>
              <a:gd name="T73" fmla="*/ 1054 h 1255"/>
              <a:gd name="T74" fmla="*/ 1562 w 3322"/>
              <a:gd name="T75" fmla="*/ 1051 h 1255"/>
              <a:gd name="T76" fmla="*/ 1483 w 3322"/>
              <a:gd name="T77" fmla="*/ 1068 h 1255"/>
              <a:gd name="T78" fmla="*/ 1380 w 3322"/>
              <a:gd name="T79" fmla="*/ 1096 h 1255"/>
              <a:gd name="T80" fmla="*/ 1267 w 3322"/>
              <a:gd name="T81" fmla="*/ 1128 h 1255"/>
              <a:gd name="T82" fmla="*/ 1155 w 3322"/>
              <a:gd name="T83" fmla="*/ 1155 h 1255"/>
              <a:gd name="T84" fmla="*/ 1059 w 3322"/>
              <a:gd name="T85" fmla="*/ 1168 h 1255"/>
              <a:gd name="T86" fmla="*/ 951 w 3322"/>
              <a:gd name="T87" fmla="*/ 1153 h 1255"/>
              <a:gd name="T88" fmla="*/ 824 w 3322"/>
              <a:gd name="T89" fmla="*/ 1123 h 1255"/>
              <a:gd name="T90" fmla="*/ 700 w 3322"/>
              <a:gd name="T91" fmla="*/ 1085 h 1255"/>
              <a:gd name="T92" fmla="*/ 604 w 3322"/>
              <a:gd name="T93" fmla="*/ 1049 h 1255"/>
              <a:gd name="T94" fmla="*/ 548 w 3322"/>
              <a:gd name="T95" fmla="*/ 1030 h 1255"/>
              <a:gd name="T96" fmla="*/ 527 w 3322"/>
              <a:gd name="T97" fmla="*/ 1028 h 1255"/>
              <a:gd name="T98" fmla="*/ 447 w 3322"/>
              <a:gd name="T99" fmla="*/ 1024 h 1255"/>
              <a:gd name="T100" fmla="*/ 332 w 3322"/>
              <a:gd name="T101" fmla="*/ 1019 h 1255"/>
              <a:gd name="T102" fmla="*/ 194 w 3322"/>
              <a:gd name="T103" fmla="*/ 1009 h 1255"/>
              <a:gd name="T104" fmla="*/ 68 w 3322"/>
              <a:gd name="T105" fmla="*/ 1000 h 1255"/>
              <a:gd name="T106" fmla="*/ 16 w 3322"/>
              <a:gd name="T107" fmla="*/ 928 h 1255"/>
              <a:gd name="T108" fmla="*/ 77 w 3322"/>
              <a:gd name="T109" fmla="*/ 705 h 1255"/>
              <a:gd name="T110" fmla="*/ 147 w 3322"/>
              <a:gd name="T111" fmla="*/ 457 h 1255"/>
              <a:gd name="T112" fmla="*/ 213 w 3322"/>
              <a:gd name="T113" fmla="*/ 230 h 1255"/>
              <a:gd name="T114" fmla="*/ 260 w 3322"/>
              <a:gd name="T115" fmla="*/ 62 h 1255"/>
              <a:gd name="T116" fmla="*/ 281 w 3322"/>
              <a:gd name="T117" fmla="*/ 0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22" h="1255">
                <a:moveTo>
                  <a:pt x="281" y="0"/>
                </a:moveTo>
                <a:lnTo>
                  <a:pt x="281" y="5"/>
                </a:lnTo>
                <a:lnTo>
                  <a:pt x="286" y="13"/>
                </a:lnTo>
                <a:lnTo>
                  <a:pt x="293" y="22"/>
                </a:lnTo>
                <a:lnTo>
                  <a:pt x="300" y="34"/>
                </a:lnTo>
                <a:lnTo>
                  <a:pt x="309" y="47"/>
                </a:lnTo>
                <a:lnTo>
                  <a:pt x="321" y="60"/>
                </a:lnTo>
                <a:lnTo>
                  <a:pt x="332" y="77"/>
                </a:lnTo>
                <a:lnTo>
                  <a:pt x="342" y="92"/>
                </a:lnTo>
                <a:lnTo>
                  <a:pt x="353" y="107"/>
                </a:lnTo>
                <a:lnTo>
                  <a:pt x="368" y="122"/>
                </a:lnTo>
                <a:lnTo>
                  <a:pt x="382" y="138"/>
                </a:lnTo>
                <a:lnTo>
                  <a:pt x="393" y="149"/>
                </a:lnTo>
                <a:lnTo>
                  <a:pt x="407" y="162"/>
                </a:lnTo>
                <a:lnTo>
                  <a:pt x="419" y="170"/>
                </a:lnTo>
                <a:lnTo>
                  <a:pt x="435" y="179"/>
                </a:lnTo>
                <a:lnTo>
                  <a:pt x="457" y="185"/>
                </a:lnTo>
                <a:lnTo>
                  <a:pt x="496" y="194"/>
                </a:lnTo>
                <a:lnTo>
                  <a:pt x="550" y="204"/>
                </a:lnTo>
                <a:lnTo>
                  <a:pt x="618" y="219"/>
                </a:lnTo>
                <a:lnTo>
                  <a:pt x="693" y="232"/>
                </a:lnTo>
                <a:lnTo>
                  <a:pt x="778" y="247"/>
                </a:lnTo>
                <a:lnTo>
                  <a:pt x="867" y="264"/>
                </a:lnTo>
                <a:lnTo>
                  <a:pt x="956" y="281"/>
                </a:lnTo>
                <a:lnTo>
                  <a:pt x="1042" y="294"/>
                </a:lnTo>
                <a:lnTo>
                  <a:pt x="1129" y="310"/>
                </a:lnTo>
                <a:lnTo>
                  <a:pt x="1209" y="321"/>
                </a:lnTo>
                <a:lnTo>
                  <a:pt x="1281" y="336"/>
                </a:lnTo>
                <a:lnTo>
                  <a:pt x="1340" y="344"/>
                </a:lnTo>
                <a:lnTo>
                  <a:pt x="1384" y="353"/>
                </a:lnTo>
                <a:lnTo>
                  <a:pt x="1415" y="357"/>
                </a:lnTo>
                <a:lnTo>
                  <a:pt x="1427" y="361"/>
                </a:lnTo>
                <a:lnTo>
                  <a:pt x="2814" y="340"/>
                </a:lnTo>
                <a:lnTo>
                  <a:pt x="3296" y="304"/>
                </a:lnTo>
                <a:lnTo>
                  <a:pt x="3322" y="1123"/>
                </a:lnTo>
                <a:lnTo>
                  <a:pt x="3320" y="1123"/>
                </a:lnTo>
                <a:lnTo>
                  <a:pt x="3315" y="1128"/>
                </a:lnTo>
                <a:lnTo>
                  <a:pt x="3310" y="1134"/>
                </a:lnTo>
                <a:lnTo>
                  <a:pt x="3306" y="1143"/>
                </a:lnTo>
                <a:lnTo>
                  <a:pt x="3296" y="1153"/>
                </a:lnTo>
                <a:lnTo>
                  <a:pt x="3287" y="1164"/>
                </a:lnTo>
                <a:lnTo>
                  <a:pt x="3275" y="1175"/>
                </a:lnTo>
                <a:lnTo>
                  <a:pt x="3264" y="1191"/>
                </a:lnTo>
                <a:lnTo>
                  <a:pt x="3250" y="1202"/>
                </a:lnTo>
                <a:lnTo>
                  <a:pt x="3235" y="1215"/>
                </a:lnTo>
                <a:lnTo>
                  <a:pt x="3219" y="1225"/>
                </a:lnTo>
                <a:lnTo>
                  <a:pt x="3203" y="1236"/>
                </a:lnTo>
                <a:lnTo>
                  <a:pt x="3184" y="1244"/>
                </a:lnTo>
                <a:lnTo>
                  <a:pt x="3165" y="1249"/>
                </a:lnTo>
                <a:lnTo>
                  <a:pt x="3146" y="1253"/>
                </a:lnTo>
                <a:lnTo>
                  <a:pt x="3128" y="1255"/>
                </a:lnTo>
                <a:lnTo>
                  <a:pt x="3102" y="1249"/>
                </a:lnTo>
                <a:lnTo>
                  <a:pt x="3074" y="1245"/>
                </a:lnTo>
                <a:lnTo>
                  <a:pt x="3039" y="1240"/>
                </a:lnTo>
                <a:lnTo>
                  <a:pt x="3006" y="1230"/>
                </a:lnTo>
                <a:lnTo>
                  <a:pt x="2966" y="1221"/>
                </a:lnTo>
                <a:lnTo>
                  <a:pt x="2929" y="1209"/>
                </a:lnTo>
                <a:lnTo>
                  <a:pt x="2891" y="1200"/>
                </a:lnTo>
                <a:lnTo>
                  <a:pt x="2854" y="1189"/>
                </a:lnTo>
                <a:lnTo>
                  <a:pt x="2814" y="1175"/>
                </a:lnTo>
                <a:lnTo>
                  <a:pt x="2779" y="1166"/>
                </a:lnTo>
                <a:lnTo>
                  <a:pt x="2748" y="1155"/>
                </a:lnTo>
                <a:lnTo>
                  <a:pt x="2720" y="1147"/>
                </a:lnTo>
                <a:lnTo>
                  <a:pt x="2697" y="1138"/>
                </a:lnTo>
                <a:lnTo>
                  <a:pt x="2678" y="1134"/>
                </a:lnTo>
                <a:lnTo>
                  <a:pt x="2668" y="1128"/>
                </a:lnTo>
                <a:lnTo>
                  <a:pt x="2666" y="1128"/>
                </a:lnTo>
                <a:lnTo>
                  <a:pt x="2661" y="1128"/>
                </a:lnTo>
                <a:lnTo>
                  <a:pt x="2657" y="1132"/>
                </a:lnTo>
                <a:lnTo>
                  <a:pt x="2647" y="1136"/>
                </a:lnTo>
                <a:lnTo>
                  <a:pt x="2636" y="1145"/>
                </a:lnTo>
                <a:lnTo>
                  <a:pt x="2619" y="1153"/>
                </a:lnTo>
                <a:lnTo>
                  <a:pt x="2600" y="1162"/>
                </a:lnTo>
                <a:lnTo>
                  <a:pt x="2582" y="1174"/>
                </a:lnTo>
                <a:lnTo>
                  <a:pt x="2561" y="1183"/>
                </a:lnTo>
                <a:lnTo>
                  <a:pt x="2535" y="1192"/>
                </a:lnTo>
                <a:lnTo>
                  <a:pt x="2511" y="1204"/>
                </a:lnTo>
                <a:lnTo>
                  <a:pt x="2486" y="1211"/>
                </a:lnTo>
                <a:lnTo>
                  <a:pt x="2462" y="1221"/>
                </a:lnTo>
                <a:lnTo>
                  <a:pt x="2434" y="1226"/>
                </a:lnTo>
                <a:lnTo>
                  <a:pt x="2411" y="1232"/>
                </a:lnTo>
                <a:lnTo>
                  <a:pt x="2387" y="1236"/>
                </a:lnTo>
                <a:lnTo>
                  <a:pt x="2364" y="1240"/>
                </a:lnTo>
                <a:lnTo>
                  <a:pt x="2336" y="1238"/>
                </a:lnTo>
                <a:lnTo>
                  <a:pt x="2301" y="1234"/>
                </a:lnTo>
                <a:lnTo>
                  <a:pt x="2261" y="1228"/>
                </a:lnTo>
                <a:lnTo>
                  <a:pt x="2219" y="1223"/>
                </a:lnTo>
                <a:lnTo>
                  <a:pt x="2169" y="1215"/>
                </a:lnTo>
                <a:lnTo>
                  <a:pt x="2122" y="1208"/>
                </a:lnTo>
                <a:lnTo>
                  <a:pt x="2071" y="1198"/>
                </a:lnTo>
                <a:lnTo>
                  <a:pt x="2024" y="1191"/>
                </a:lnTo>
                <a:lnTo>
                  <a:pt x="1975" y="1181"/>
                </a:lnTo>
                <a:lnTo>
                  <a:pt x="1930" y="1172"/>
                </a:lnTo>
                <a:lnTo>
                  <a:pt x="1891" y="1162"/>
                </a:lnTo>
                <a:lnTo>
                  <a:pt x="1853" y="1157"/>
                </a:lnTo>
                <a:lnTo>
                  <a:pt x="1823" y="1149"/>
                </a:lnTo>
                <a:lnTo>
                  <a:pt x="1801" y="1143"/>
                </a:lnTo>
                <a:lnTo>
                  <a:pt x="1785" y="1141"/>
                </a:lnTo>
                <a:lnTo>
                  <a:pt x="1783" y="1141"/>
                </a:lnTo>
                <a:lnTo>
                  <a:pt x="1776" y="1136"/>
                </a:lnTo>
                <a:lnTo>
                  <a:pt x="1762" y="1126"/>
                </a:lnTo>
                <a:lnTo>
                  <a:pt x="1752" y="1119"/>
                </a:lnTo>
                <a:lnTo>
                  <a:pt x="1743" y="1111"/>
                </a:lnTo>
                <a:lnTo>
                  <a:pt x="1731" y="1104"/>
                </a:lnTo>
                <a:lnTo>
                  <a:pt x="1719" y="1096"/>
                </a:lnTo>
                <a:lnTo>
                  <a:pt x="1703" y="1087"/>
                </a:lnTo>
                <a:lnTo>
                  <a:pt x="1687" y="1077"/>
                </a:lnTo>
                <a:lnTo>
                  <a:pt x="1670" y="1070"/>
                </a:lnTo>
                <a:lnTo>
                  <a:pt x="1656" y="1064"/>
                </a:lnTo>
                <a:lnTo>
                  <a:pt x="1635" y="1056"/>
                </a:lnTo>
                <a:lnTo>
                  <a:pt x="1619" y="1054"/>
                </a:lnTo>
                <a:lnTo>
                  <a:pt x="1602" y="1051"/>
                </a:lnTo>
                <a:lnTo>
                  <a:pt x="1586" y="1051"/>
                </a:lnTo>
                <a:lnTo>
                  <a:pt x="1562" y="1051"/>
                </a:lnTo>
                <a:lnTo>
                  <a:pt x="1539" y="1054"/>
                </a:lnTo>
                <a:lnTo>
                  <a:pt x="1511" y="1058"/>
                </a:lnTo>
                <a:lnTo>
                  <a:pt x="1483" y="1068"/>
                </a:lnTo>
                <a:lnTo>
                  <a:pt x="1450" y="1077"/>
                </a:lnTo>
                <a:lnTo>
                  <a:pt x="1415" y="1087"/>
                </a:lnTo>
                <a:lnTo>
                  <a:pt x="1380" y="1096"/>
                </a:lnTo>
                <a:lnTo>
                  <a:pt x="1345" y="1109"/>
                </a:lnTo>
                <a:lnTo>
                  <a:pt x="1305" y="1119"/>
                </a:lnTo>
                <a:lnTo>
                  <a:pt x="1267" y="1128"/>
                </a:lnTo>
                <a:lnTo>
                  <a:pt x="1227" y="1138"/>
                </a:lnTo>
                <a:lnTo>
                  <a:pt x="1192" y="1149"/>
                </a:lnTo>
                <a:lnTo>
                  <a:pt x="1155" y="1155"/>
                </a:lnTo>
                <a:lnTo>
                  <a:pt x="1120" y="1160"/>
                </a:lnTo>
                <a:lnTo>
                  <a:pt x="1087" y="1164"/>
                </a:lnTo>
                <a:lnTo>
                  <a:pt x="1059" y="1168"/>
                </a:lnTo>
                <a:lnTo>
                  <a:pt x="1024" y="1164"/>
                </a:lnTo>
                <a:lnTo>
                  <a:pt x="991" y="1158"/>
                </a:lnTo>
                <a:lnTo>
                  <a:pt x="951" y="1153"/>
                </a:lnTo>
                <a:lnTo>
                  <a:pt x="911" y="1143"/>
                </a:lnTo>
                <a:lnTo>
                  <a:pt x="867" y="1134"/>
                </a:lnTo>
                <a:lnTo>
                  <a:pt x="824" y="1123"/>
                </a:lnTo>
                <a:lnTo>
                  <a:pt x="782" y="1111"/>
                </a:lnTo>
                <a:lnTo>
                  <a:pt x="742" y="1098"/>
                </a:lnTo>
                <a:lnTo>
                  <a:pt x="700" y="1085"/>
                </a:lnTo>
                <a:lnTo>
                  <a:pt x="665" y="1071"/>
                </a:lnTo>
                <a:lnTo>
                  <a:pt x="632" y="1058"/>
                </a:lnTo>
                <a:lnTo>
                  <a:pt x="604" y="1049"/>
                </a:lnTo>
                <a:lnTo>
                  <a:pt x="578" y="1041"/>
                </a:lnTo>
                <a:lnTo>
                  <a:pt x="560" y="1034"/>
                </a:lnTo>
                <a:lnTo>
                  <a:pt x="548" y="1030"/>
                </a:lnTo>
                <a:lnTo>
                  <a:pt x="546" y="1030"/>
                </a:lnTo>
                <a:lnTo>
                  <a:pt x="541" y="1028"/>
                </a:lnTo>
                <a:lnTo>
                  <a:pt x="527" y="1028"/>
                </a:lnTo>
                <a:lnTo>
                  <a:pt x="506" y="1026"/>
                </a:lnTo>
                <a:lnTo>
                  <a:pt x="482" y="1026"/>
                </a:lnTo>
                <a:lnTo>
                  <a:pt x="447" y="1024"/>
                </a:lnTo>
                <a:lnTo>
                  <a:pt x="412" y="1022"/>
                </a:lnTo>
                <a:lnTo>
                  <a:pt x="372" y="1020"/>
                </a:lnTo>
                <a:lnTo>
                  <a:pt x="332" y="1019"/>
                </a:lnTo>
                <a:lnTo>
                  <a:pt x="286" y="1017"/>
                </a:lnTo>
                <a:lnTo>
                  <a:pt x="241" y="1013"/>
                </a:lnTo>
                <a:lnTo>
                  <a:pt x="194" y="1009"/>
                </a:lnTo>
                <a:lnTo>
                  <a:pt x="150" y="1007"/>
                </a:lnTo>
                <a:lnTo>
                  <a:pt x="105" y="1002"/>
                </a:lnTo>
                <a:lnTo>
                  <a:pt x="68" y="1000"/>
                </a:lnTo>
                <a:lnTo>
                  <a:pt x="30" y="994"/>
                </a:lnTo>
                <a:lnTo>
                  <a:pt x="0" y="992"/>
                </a:lnTo>
                <a:lnTo>
                  <a:pt x="16" y="928"/>
                </a:lnTo>
                <a:lnTo>
                  <a:pt x="35" y="860"/>
                </a:lnTo>
                <a:lnTo>
                  <a:pt x="56" y="782"/>
                </a:lnTo>
                <a:lnTo>
                  <a:pt x="77" y="705"/>
                </a:lnTo>
                <a:lnTo>
                  <a:pt x="100" y="622"/>
                </a:lnTo>
                <a:lnTo>
                  <a:pt x="124" y="540"/>
                </a:lnTo>
                <a:lnTo>
                  <a:pt x="147" y="457"/>
                </a:lnTo>
                <a:lnTo>
                  <a:pt x="171" y="378"/>
                </a:lnTo>
                <a:lnTo>
                  <a:pt x="192" y="300"/>
                </a:lnTo>
                <a:lnTo>
                  <a:pt x="213" y="230"/>
                </a:lnTo>
                <a:lnTo>
                  <a:pt x="229" y="164"/>
                </a:lnTo>
                <a:lnTo>
                  <a:pt x="248" y="109"/>
                </a:lnTo>
                <a:lnTo>
                  <a:pt x="260" y="62"/>
                </a:lnTo>
                <a:lnTo>
                  <a:pt x="271" y="28"/>
                </a:lnTo>
                <a:lnTo>
                  <a:pt x="276" y="5"/>
                </a:lnTo>
                <a:lnTo>
                  <a:pt x="281" y="0"/>
                </a:lnTo>
                <a:lnTo>
                  <a:pt x="281" y="0"/>
                </a:lnTo>
                <a:close/>
              </a:path>
            </a:pathLst>
          </a:custGeom>
          <a:solidFill>
            <a:srgbClr val="4D94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3851275" y="5767353"/>
            <a:ext cx="4243388" cy="443275"/>
          </a:xfrm>
          <a:custGeom>
            <a:avLst/>
            <a:gdLst>
              <a:gd name="T0" fmla="*/ 12 w 2673"/>
              <a:gd name="T1" fmla="*/ 51 h 278"/>
              <a:gd name="T2" fmla="*/ 68 w 2673"/>
              <a:gd name="T3" fmla="*/ 53 h 278"/>
              <a:gd name="T4" fmla="*/ 154 w 2673"/>
              <a:gd name="T5" fmla="*/ 56 h 278"/>
              <a:gd name="T6" fmla="*/ 243 w 2673"/>
              <a:gd name="T7" fmla="*/ 62 h 278"/>
              <a:gd name="T8" fmla="*/ 321 w 2673"/>
              <a:gd name="T9" fmla="*/ 68 h 278"/>
              <a:gd name="T10" fmla="*/ 370 w 2673"/>
              <a:gd name="T11" fmla="*/ 75 h 278"/>
              <a:gd name="T12" fmla="*/ 450 w 2673"/>
              <a:gd name="T13" fmla="*/ 104 h 278"/>
              <a:gd name="T14" fmla="*/ 557 w 2673"/>
              <a:gd name="T15" fmla="*/ 151 h 278"/>
              <a:gd name="T16" fmla="*/ 677 w 2673"/>
              <a:gd name="T17" fmla="*/ 202 h 278"/>
              <a:gd name="T18" fmla="*/ 782 w 2673"/>
              <a:gd name="T19" fmla="*/ 245 h 278"/>
              <a:gd name="T20" fmla="*/ 857 w 2673"/>
              <a:gd name="T21" fmla="*/ 276 h 278"/>
              <a:gd name="T22" fmla="*/ 939 w 2673"/>
              <a:gd name="T23" fmla="*/ 268 h 278"/>
              <a:gd name="T24" fmla="*/ 1082 w 2673"/>
              <a:gd name="T25" fmla="*/ 228 h 278"/>
              <a:gd name="T26" fmla="*/ 1249 w 2673"/>
              <a:gd name="T27" fmla="*/ 179 h 278"/>
              <a:gd name="T28" fmla="*/ 1413 w 2673"/>
              <a:gd name="T29" fmla="*/ 126 h 278"/>
              <a:gd name="T30" fmla="*/ 1542 w 2673"/>
              <a:gd name="T31" fmla="*/ 94 h 278"/>
              <a:gd name="T32" fmla="*/ 1640 w 2673"/>
              <a:gd name="T33" fmla="*/ 94 h 278"/>
              <a:gd name="T34" fmla="*/ 1778 w 2673"/>
              <a:gd name="T35" fmla="*/ 123 h 278"/>
              <a:gd name="T36" fmla="*/ 1947 w 2673"/>
              <a:gd name="T37" fmla="*/ 172 h 278"/>
              <a:gd name="T38" fmla="*/ 2099 w 2673"/>
              <a:gd name="T39" fmla="*/ 221 h 278"/>
              <a:gd name="T40" fmla="*/ 2214 w 2673"/>
              <a:gd name="T41" fmla="*/ 261 h 278"/>
              <a:gd name="T42" fmla="*/ 2266 w 2673"/>
              <a:gd name="T43" fmla="*/ 276 h 278"/>
              <a:gd name="T44" fmla="*/ 2341 w 2673"/>
              <a:gd name="T45" fmla="*/ 276 h 278"/>
              <a:gd name="T46" fmla="*/ 2444 w 2673"/>
              <a:gd name="T47" fmla="*/ 268 h 278"/>
              <a:gd name="T48" fmla="*/ 2551 w 2673"/>
              <a:gd name="T49" fmla="*/ 259 h 278"/>
              <a:gd name="T50" fmla="*/ 2636 w 2673"/>
              <a:gd name="T51" fmla="*/ 247 h 278"/>
              <a:gd name="T52" fmla="*/ 2673 w 2673"/>
              <a:gd name="T53" fmla="*/ 245 h 278"/>
              <a:gd name="T54" fmla="*/ 2664 w 2673"/>
              <a:gd name="T55" fmla="*/ 196 h 278"/>
              <a:gd name="T56" fmla="*/ 2615 w 2673"/>
              <a:gd name="T57" fmla="*/ 206 h 278"/>
              <a:gd name="T58" fmla="*/ 2540 w 2673"/>
              <a:gd name="T59" fmla="*/ 213 h 278"/>
              <a:gd name="T60" fmla="*/ 2441 w 2673"/>
              <a:gd name="T61" fmla="*/ 219 h 278"/>
              <a:gd name="T62" fmla="*/ 2338 w 2673"/>
              <a:gd name="T63" fmla="*/ 217 h 278"/>
              <a:gd name="T64" fmla="*/ 2235 w 2673"/>
              <a:gd name="T65" fmla="*/ 202 h 278"/>
              <a:gd name="T66" fmla="*/ 2137 w 2673"/>
              <a:gd name="T67" fmla="*/ 175 h 278"/>
              <a:gd name="T68" fmla="*/ 2045 w 2673"/>
              <a:gd name="T69" fmla="*/ 141 h 278"/>
              <a:gd name="T70" fmla="*/ 1959 w 2673"/>
              <a:gd name="T71" fmla="*/ 109 h 278"/>
              <a:gd name="T72" fmla="*/ 1881 w 2673"/>
              <a:gd name="T73" fmla="*/ 81 h 278"/>
              <a:gd name="T74" fmla="*/ 1813 w 2673"/>
              <a:gd name="T75" fmla="*/ 64 h 278"/>
              <a:gd name="T76" fmla="*/ 1736 w 2673"/>
              <a:gd name="T77" fmla="*/ 49 h 278"/>
              <a:gd name="T78" fmla="*/ 1642 w 2673"/>
              <a:gd name="T79" fmla="*/ 39 h 278"/>
              <a:gd name="T80" fmla="*/ 1542 w 2673"/>
              <a:gd name="T81" fmla="*/ 37 h 278"/>
              <a:gd name="T82" fmla="*/ 1443 w 2673"/>
              <a:gd name="T83" fmla="*/ 41 h 278"/>
              <a:gd name="T84" fmla="*/ 1352 w 2673"/>
              <a:gd name="T85" fmla="*/ 54 h 278"/>
              <a:gd name="T86" fmla="*/ 1272 w 2673"/>
              <a:gd name="T87" fmla="*/ 79 h 278"/>
              <a:gd name="T88" fmla="*/ 1171 w 2673"/>
              <a:gd name="T89" fmla="*/ 113 h 278"/>
              <a:gd name="T90" fmla="*/ 1064 w 2673"/>
              <a:gd name="T91" fmla="*/ 153 h 278"/>
              <a:gd name="T92" fmla="*/ 956 w 2673"/>
              <a:gd name="T93" fmla="*/ 185 h 278"/>
              <a:gd name="T94" fmla="*/ 867 w 2673"/>
              <a:gd name="T95" fmla="*/ 206 h 278"/>
              <a:gd name="T96" fmla="*/ 803 w 2673"/>
              <a:gd name="T97" fmla="*/ 206 h 278"/>
              <a:gd name="T98" fmla="*/ 724 w 2673"/>
              <a:gd name="T99" fmla="*/ 174 h 278"/>
              <a:gd name="T100" fmla="*/ 625 w 2673"/>
              <a:gd name="T101" fmla="*/ 124 h 278"/>
              <a:gd name="T102" fmla="*/ 520 w 2673"/>
              <a:gd name="T103" fmla="*/ 71 h 278"/>
              <a:gd name="T104" fmla="*/ 426 w 2673"/>
              <a:gd name="T105" fmla="*/ 26 h 278"/>
              <a:gd name="T106" fmla="*/ 365 w 2673"/>
              <a:gd name="T107" fmla="*/ 7 h 278"/>
              <a:gd name="T108" fmla="*/ 297 w 2673"/>
              <a:gd name="T109" fmla="*/ 0 h 278"/>
              <a:gd name="T110" fmla="*/ 220 w 2673"/>
              <a:gd name="T111" fmla="*/ 0 h 278"/>
              <a:gd name="T112" fmla="*/ 138 w 2673"/>
              <a:gd name="T113" fmla="*/ 2 h 278"/>
              <a:gd name="T114" fmla="*/ 70 w 2673"/>
              <a:gd name="T115" fmla="*/ 3 h 278"/>
              <a:gd name="T116" fmla="*/ 33 w 2673"/>
              <a:gd name="T117" fmla="*/ 5 h 278"/>
              <a:gd name="T118" fmla="*/ 0 w 2673"/>
              <a:gd name="T119" fmla="*/ 51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673" h="278">
                <a:moveTo>
                  <a:pt x="0" y="51"/>
                </a:moveTo>
                <a:lnTo>
                  <a:pt x="2" y="51"/>
                </a:lnTo>
                <a:lnTo>
                  <a:pt x="12" y="51"/>
                </a:lnTo>
                <a:lnTo>
                  <a:pt x="23" y="51"/>
                </a:lnTo>
                <a:lnTo>
                  <a:pt x="44" y="53"/>
                </a:lnTo>
                <a:lnTo>
                  <a:pt x="68" y="53"/>
                </a:lnTo>
                <a:lnTo>
                  <a:pt x="94" y="54"/>
                </a:lnTo>
                <a:lnTo>
                  <a:pt x="122" y="54"/>
                </a:lnTo>
                <a:lnTo>
                  <a:pt x="154" y="56"/>
                </a:lnTo>
                <a:lnTo>
                  <a:pt x="183" y="56"/>
                </a:lnTo>
                <a:lnTo>
                  <a:pt x="215" y="60"/>
                </a:lnTo>
                <a:lnTo>
                  <a:pt x="243" y="62"/>
                </a:lnTo>
                <a:lnTo>
                  <a:pt x="274" y="64"/>
                </a:lnTo>
                <a:lnTo>
                  <a:pt x="297" y="64"/>
                </a:lnTo>
                <a:lnTo>
                  <a:pt x="321" y="68"/>
                </a:lnTo>
                <a:lnTo>
                  <a:pt x="340" y="70"/>
                </a:lnTo>
                <a:lnTo>
                  <a:pt x="356" y="71"/>
                </a:lnTo>
                <a:lnTo>
                  <a:pt x="370" y="75"/>
                </a:lnTo>
                <a:lnTo>
                  <a:pt x="391" y="83"/>
                </a:lnTo>
                <a:lnTo>
                  <a:pt x="417" y="90"/>
                </a:lnTo>
                <a:lnTo>
                  <a:pt x="450" y="104"/>
                </a:lnTo>
                <a:lnTo>
                  <a:pt x="480" y="119"/>
                </a:lnTo>
                <a:lnTo>
                  <a:pt x="520" y="134"/>
                </a:lnTo>
                <a:lnTo>
                  <a:pt x="557" y="151"/>
                </a:lnTo>
                <a:lnTo>
                  <a:pt x="597" y="168"/>
                </a:lnTo>
                <a:lnTo>
                  <a:pt x="637" y="185"/>
                </a:lnTo>
                <a:lnTo>
                  <a:pt x="677" y="202"/>
                </a:lnTo>
                <a:lnTo>
                  <a:pt x="714" y="217"/>
                </a:lnTo>
                <a:lnTo>
                  <a:pt x="752" y="234"/>
                </a:lnTo>
                <a:lnTo>
                  <a:pt x="782" y="245"/>
                </a:lnTo>
                <a:lnTo>
                  <a:pt x="813" y="259"/>
                </a:lnTo>
                <a:lnTo>
                  <a:pt x="836" y="268"/>
                </a:lnTo>
                <a:lnTo>
                  <a:pt x="857" y="276"/>
                </a:lnTo>
                <a:lnTo>
                  <a:pt x="876" y="276"/>
                </a:lnTo>
                <a:lnTo>
                  <a:pt x="904" y="274"/>
                </a:lnTo>
                <a:lnTo>
                  <a:pt x="939" y="268"/>
                </a:lnTo>
                <a:lnTo>
                  <a:pt x="984" y="259"/>
                </a:lnTo>
                <a:lnTo>
                  <a:pt x="1028" y="245"/>
                </a:lnTo>
                <a:lnTo>
                  <a:pt x="1082" y="228"/>
                </a:lnTo>
                <a:lnTo>
                  <a:pt x="1136" y="213"/>
                </a:lnTo>
                <a:lnTo>
                  <a:pt x="1192" y="196"/>
                </a:lnTo>
                <a:lnTo>
                  <a:pt x="1249" y="179"/>
                </a:lnTo>
                <a:lnTo>
                  <a:pt x="1305" y="160"/>
                </a:lnTo>
                <a:lnTo>
                  <a:pt x="1359" y="141"/>
                </a:lnTo>
                <a:lnTo>
                  <a:pt x="1413" y="126"/>
                </a:lnTo>
                <a:lnTo>
                  <a:pt x="1460" y="111"/>
                </a:lnTo>
                <a:lnTo>
                  <a:pt x="1504" y="102"/>
                </a:lnTo>
                <a:lnTo>
                  <a:pt x="1542" y="94"/>
                </a:lnTo>
                <a:lnTo>
                  <a:pt x="1572" y="90"/>
                </a:lnTo>
                <a:lnTo>
                  <a:pt x="1600" y="88"/>
                </a:lnTo>
                <a:lnTo>
                  <a:pt x="1640" y="94"/>
                </a:lnTo>
                <a:lnTo>
                  <a:pt x="1680" y="100"/>
                </a:lnTo>
                <a:lnTo>
                  <a:pt x="1729" y="109"/>
                </a:lnTo>
                <a:lnTo>
                  <a:pt x="1778" y="123"/>
                </a:lnTo>
                <a:lnTo>
                  <a:pt x="1834" y="138"/>
                </a:lnTo>
                <a:lnTo>
                  <a:pt x="1891" y="153"/>
                </a:lnTo>
                <a:lnTo>
                  <a:pt x="1947" y="172"/>
                </a:lnTo>
                <a:lnTo>
                  <a:pt x="2001" y="187"/>
                </a:lnTo>
                <a:lnTo>
                  <a:pt x="2052" y="204"/>
                </a:lnTo>
                <a:lnTo>
                  <a:pt x="2099" y="221"/>
                </a:lnTo>
                <a:lnTo>
                  <a:pt x="2146" y="236"/>
                </a:lnTo>
                <a:lnTo>
                  <a:pt x="2184" y="247"/>
                </a:lnTo>
                <a:lnTo>
                  <a:pt x="2214" y="261"/>
                </a:lnTo>
                <a:lnTo>
                  <a:pt x="2237" y="268"/>
                </a:lnTo>
                <a:lnTo>
                  <a:pt x="2254" y="276"/>
                </a:lnTo>
                <a:lnTo>
                  <a:pt x="2266" y="276"/>
                </a:lnTo>
                <a:lnTo>
                  <a:pt x="2284" y="278"/>
                </a:lnTo>
                <a:lnTo>
                  <a:pt x="2310" y="276"/>
                </a:lnTo>
                <a:lnTo>
                  <a:pt x="2341" y="276"/>
                </a:lnTo>
                <a:lnTo>
                  <a:pt x="2371" y="274"/>
                </a:lnTo>
                <a:lnTo>
                  <a:pt x="2408" y="272"/>
                </a:lnTo>
                <a:lnTo>
                  <a:pt x="2444" y="268"/>
                </a:lnTo>
                <a:lnTo>
                  <a:pt x="2481" y="266"/>
                </a:lnTo>
                <a:lnTo>
                  <a:pt x="2516" y="261"/>
                </a:lnTo>
                <a:lnTo>
                  <a:pt x="2551" y="259"/>
                </a:lnTo>
                <a:lnTo>
                  <a:pt x="2584" y="253"/>
                </a:lnTo>
                <a:lnTo>
                  <a:pt x="2615" y="251"/>
                </a:lnTo>
                <a:lnTo>
                  <a:pt x="2636" y="247"/>
                </a:lnTo>
                <a:lnTo>
                  <a:pt x="2657" y="245"/>
                </a:lnTo>
                <a:lnTo>
                  <a:pt x="2669" y="245"/>
                </a:lnTo>
                <a:lnTo>
                  <a:pt x="2673" y="245"/>
                </a:lnTo>
                <a:lnTo>
                  <a:pt x="2673" y="196"/>
                </a:lnTo>
                <a:lnTo>
                  <a:pt x="2671" y="196"/>
                </a:lnTo>
                <a:lnTo>
                  <a:pt x="2664" y="196"/>
                </a:lnTo>
                <a:lnTo>
                  <a:pt x="2650" y="198"/>
                </a:lnTo>
                <a:lnTo>
                  <a:pt x="2633" y="204"/>
                </a:lnTo>
                <a:lnTo>
                  <a:pt x="2615" y="206"/>
                </a:lnTo>
                <a:lnTo>
                  <a:pt x="2594" y="208"/>
                </a:lnTo>
                <a:lnTo>
                  <a:pt x="2565" y="211"/>
                </a:lnTo>
                <a:lnTo>
                  <a:pt x="2540" y="213"/>
                </a:lnTo>
                <a:lnTo>
                  <a:pt x="2507" y="215"/>
                </a:lnTo>
                <a:lnTo>
                  <a:pt x="2476" y="217"/>
                </a:lnTo>
                <a:lnTo>
                  <a:pt x="2441" y="219"/>
                </a:lnTo>
                <a:lnTo>
                  <a:pt x="2408" y="221"/>
                </a:lnTo>
                <a:lnTo>
                  <a:pt x="2373" y="219"/>
                </a:lnTo>
                <a:lnTo>
                  <a:pt x="2338" y="217"/>
                </a:lnTo>
                <a:lnTo>
                  <a:pt x="2303" y="213"/>
                </a:lnTo>
                <a:lnTo>
                  <a:pt x="2270" y="209"/>
                </a:lnTo>
                <a:lnTo>
                  <a:pt x="2235" y="202"/>
                </a:lnTo>
                <a:lnTo>
                  <a:pt x="2202" y="194"/>
                </a:lnTo>
                <a:lnTo>
                  <a:pt x="2167" y="185"/>
                </a:lnTo>
                <a:lnTo>
                  <a:pt x="2137" y="175"/>
                </a:lnTo>
                <a:lnTo>
                  <a:pt x="2106" y="164"/>
                </a:lnTo>
                <a:lnTo>
                  <a:pt x="2076" y="153"/>
                </a:lnTo>
                <a:lnTo>
                  <a:pt x="2045" y="141"/>
                </a:lnTo>
                <a:lnTo>
                  <a:pt x="2017" y="132"/>
                </a:lnTo>
                <a:lnTo>
                  <a:pt x="1987" y="119"/>
                </a:lnTo>
                <a:lnTo>
                  <a:pt x="1959" y="109"/>
                </a:lnTo>
                <a:lnTo>
                  <a:pt x="1933" y="100"/>
                </a:lnTo>
                <a:lnTo>
                  <a:pt x="1907" y="90"/>
                </a:lnTo>
                <a:lnTo>
                  <a:pt x="1881" y="81"/>
                </a:lnTo>
                <a:lnTo>
                  <a:pt x="1856" y="73"/>
                </a:lnTo>
                <a:lnTo>
                  <a:pt x="1834" y="66"/>
                </a:lnTo>
                <a:lnTo>
                  <a:pt x="1813" y="64"/>
                </a:lnTo>
                <a:lnTo>
                  <a:pt x="1788" y="58"/>
                </a:lnTo>
                <a:lnTo>
                  <a:pt x="1764" y="54"/>
                </a:lnTo>
                <a:lnTo>
                  <a:pt x="1736" y="49"/>
                </a:lnTo>
                <a:lnTo>
                  <a:pt x="1708" y="47"/>
                </a:lnTo>
                <a:lnTo>
                  <a:pt x="1675" y="41"/>
                </a:lnTo>
                <a:lnTo>
                  <a:pt x="1642" y="39"/>
                </a:lnTo>
                <a:lnTo>
                  <a:pt x="1610" y="39"/>
                </a:lnTo>
                <a:lnTo>
                  <a:pt x="1577" y="39"/>
                </a:lnTo>
                <a:lnTo>
                  <a:pt x="1542" y="37"/>
                </a:lnTo>
                <a:lnTo>
                  <a:pt x="1506" y="37"/>
                </a:lnTo>
                <a:lnTo>
                  <a:pt x="1474" y="39"/>
                </a:lnTo>
                <a:lnTo>
                  <a:pt x="1443" y="41"/>
                </a:lnTo>
                <a:lnTo>
                  <a:pt x="1408" y="45"/>
                </a:lnTo>
                <a:lnTo>
                  <a:pt x="1380" y="49"/>
                </a:lnTo>
                <a:lnTo>
                  <a:pt x="1352" y="54"/>
                </a:lnTo>
                <a:lnTo>
                  <a:pt x="1328" y="64"/>
                </a:lnTo>
                <a:lnTo>
                  <a:pt x="1300" y="70"/>
                </a:lnTo>
                <a:lnTo>
                  <a:pt x="1272" y="79"/>
                </a:lnTo>
                <a:lnTo>
                  <a:pt x="1239" y="87"/>
                </a:lnTo>
                <a:lnTo>
                  <a:pt x="1206" y="102"/>
                </a:lnTo>
                <a:lnTo>
                  <a:pt x="1171" y="113"/>
                </a:lnTo>
                <a:lnTo>
                  <a:pt x="1134" y="126"/>
                </a:lnTo>
                <a:lnTo>
                  <a:pt x="1096" y="140"/>
                </a:lnTo>
                <a:lnTo>
                  <a:pt x="1064" y="153"/>
                </a:lnTo>
                <a:lnTo>
                  <a:pt x="1026" y="164"/>
                </a:lnTo>
                <a:lnTo>
                  <a:pt x="989" y="175"/>
                </a:lnTo>
                <a:lnTo>
                  <a:pt x="956" y="185"/>
                </a:lnTo>
                <a:lnTo>
                  <a:pt x="923" y="196"/>
                </a:lnTo>
                <a:lnTo>
                  <a:pt x="893" y="202"/>
                </a:lnTo>
                <a:lnTo>
                  <a:pt x="867" y="206"/>
                </a:lnTo>
                <a:lnTo>
                  <a:pt x="841" y="209"/>
                </a:lnTo>
                <a:lnTo>
                  <a:pt x="825" y="209"/>
                </a:lnTo>
                <a:lnTo>
                  <a:pt x="803" y="206"/>
                </a:lnTo>
                <a:lnTo>
                  <a:pt x="782" y="196"/>
                </a:lnTo>
                <a:lnTo>
                  <a:pt x="754" y="185"/>
                </a:lnTo>
                <a:lnTo>
                  <a:pt x="724" y="174"/>
                </a:lnTo>
                <a:lnTo>
                  <a:pt x="693" y="158"/>
                </a:lnTo>
                <a:lnTo>
                  <a:pt x="661" y="141"/>
                </a:lnTo>
                <a:lnTo>
                  <a:pt x="625" y="124"/>
                </a:lnTo>
                <a:lnTo>
                  <a:pt x="590" y="107"/>
                </a:lnTo>
                <a:lnTo>
                  <a:pt x="555" y="88"/>
                </a:lnTo>
                <a:lnTo>
                  <a:pt x="520" y="71"/>
                </a:lnTo>
                <a:lnTo>
                  <a:pt x="487" y="54"/>
                </a:lnTo>
                <a:lnTo>
                  <a:pt x="457" y="39"/>
                </a:lnTo>
                <a:lnTo>
                  <a:pt x="426" y="26"/>
                </a:lnTo>
                <a:lnTo>
                  <a:pt x="403" y="17"/>
                </a:lnTo>
                <a:lnTo>
                  <a:pt x="379" y="9"/>
                </a:lnTo>
                <a:lnTo>
                  <a:pt x="365" y="7"/>
                </a:lnTo>
                <a:lnTo>
                  <a:pt x="344" y="3"/>
                </a:lnTo>
                <a:lnTo>
                  <a:pt x="323" y="2"/>
                </a:lnTo>
                <a:lnTo>
                  <a:pt x="297" y="0"/>
                </a:lnTo>
                <a:lnTo>
                  <a:pt x="276" y="0"/>
                </a:lnTo>
                <a:lnTo>
                  <a:pt x="246" y="0"/>
                </a:lnTo>
                <a:lnTo>
                  <a:pt x="220" y="0"/>
                </a:lnTo>
                <a:lnTo>
                  <a:pt x="192" y="0"/>
                </a:lnTo>
                <a:lnTo>
                  <a:pt x="166" y="2"/>
                </a:lnTo>
                <a:lnTo>
                  <a:pt x="138" y="2"/>
                </a:lnTo>
                <a:lnTo>
                  <a:pt x="112" y="2"/>
                </a:lnTo>
                <a:lnTo>
                  <a:pt x="89" y="2"/>
                </a:lnTo>
                <a:lnTo>
                  <a:pt x="70" y="3"/>
                </a:lnTo>
                <a:lnTo>
                  <a:pt x="51" y="3"/>
                </a:lnTo>
                <a:lnTo>
                  <a:pt x="42" y="5"/>
                </a:lnTo>
                <a:lnTo>
                  <a:pt x="33" y="5"/>
                </a:lnTo>
                <a:lnTo>
                  <a:pt x="33" y="7"/>
                </a:lnTo>
                <a:lnTo>
                  <a:pt x="0" y="51"/>
                </a:lnTo>
                <a:lnTo>
                  <a:pt x="0" y="51"/>
                </a:lnTo>
                <a:close/>
              </a:path>
            </a:pathLst>
          </a:custGeom>
          <a:solidFill>
            <a:srgbClr val="7FB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4178300" y="5172600"/>
            <a:ext cx="717550" cy="1097025"/>
          </a:xfrm>
          <a:custGeom>
            <a:avLst/>
            <a:gdLst>
              <a:gd name="T0" fmla="*/ 0 w 452"/>
              <a:gd name="T1" fmla="*/ 649 h 688"/>
              <a:gd name="T2" fmla="*/ 178 w 452"/>
              <a:gd name="T3" fmla="*/ 210 h 688"/>
              <a:gd name="T4" fmla="*/ 178 w 452"/>
              <a:gd name="T5" fmla="*/ 206 h 688"/>
              <a:gd name="T6" fmla="*/ 180 w 452"/>
              <a:gd name="T7" fmla="*/ 202 h 688"/>
              <a:gd name="T8" fmla="*/ 185 w 452"/>
              <a:gd name="T9" fmla="*/ 193 h 688"/>
              <a:gd name="T10" fmla="*/ 190 w 452"/>
              <a:gd name="T11" fmla="*/ 184 h 688"/>
              <a:gd name="T12" fmla="*/ 197 w 452"/>
              <a:gd name="T13" fmla="*/ 170 h 688"/>
              <a:gd name="T14" fmla="*/ 204 w 452"/>
              <a:gd name="T15" fmla="*/ 157 h 688"/>
              <a:gd name="T16" fmla="*/ 211 w 452"/>
              <a:gd name="T17" fmla="*/ 142 h 688"/>
              <a:gd name="T18" fmla="*/ 220 w 452"/>
              <a:gd name="T19" fmla="*/ 127 h 688"/>
              <a:gd name="T20" fmla="*/ 225 w 452"/>
              <a:gd name="T21" fmla="*/ 110 h 688"/>
              <a:gd name="T22" fmla="*/ 234 w 452"/>
              <a:gd name="T23" fmla="*/ 93 h 688"/>
              <a:gd name="T24" fmla="*/ 241 w 452"/>
              <a:gd name="T25" fmla="*/ 78 h 688"/>
              <a:gd name="T26" fmla="*/ 248 w 452"/>
              <a:gd name="T27" fmla="*/ 64 h 688"/>
              <a:gd name="T28" fmla="*/ 253 w 452"/>
              <a:gd name="T29" fmla="*/ 49 h 688"/>
              <a:gd name="T30" fmla="*/ 258 w 452"/>
              <a:gd name="T31" fmla="*/ 40 h 688"/>
              <a:gd name="T32" fmla="*/ 262 w 452"/>
              <a:gd name="T33" fmla="*/ 30 h 688"/>
              <a:gd name="T34" fmla="*/ 265 w 452"/>
              <a:gd name="T35" fmla="*/ 25 h 688"/>
              <a:gd name="T36" fmla="*/ 265 w 452"/>
              <a:gd name="T37" fmla="*/ 21 h 688"/>
              <a:gd name="T38" fmla="*/ 272 w 452"/>
              <a:gd name="T39" fmla="*/ 17 h 688"/>
              <a:gd name="T40" fmla="*/ 279 w 452"/>
              <a:gd name="T41" fmla="*/ 13 h 688"/>
              <a:gd name="T42" fmla="*/ 293 w 452"/>
              <a:gd name="T43" fmla="*/ 10 h 688"/>
              <a:gd name="T44" fmla="*/ 305 w 452"/>
              <a:gd name="T45" fmla="*/ 8 h 688"/>
              <a:gd name="T46" fmla="*/ 323 w 452"/>
              <a:gd name="T47" fmla="*/ 6 h 688"/>
              <a:gd name="T48" fmla="*/ 340 w 452"/>
              <a:gd name="T49" fmla="*/ 4 h 688"/>
              <a:gd name="T50" fmla="*/ 358 w 452"/>
              <a:gd name="T51" fmla="*/ 4 h 688"/>
              <a:gd name="T52" fmla="*/ 375 w 452"/>
              <a:gd name="T53" fmla="*/ 2 h 688"/>
              <a:gd name="T54" fmla="*/ 391 w 452"/>
              <a:gd name="T55" fmla="*/ 0 h 688"/>
              <a:gd name="T56" fmla="*/ 408 w 452"/>
              <a:gd name="T57" fmla="*/ 0 h 688"/>
              <a:gd name="T58" fmla="*/ 422 w 452"/>
              <a:gd name="T59" fmla="*/ 0 h 688"/>
              <a:gd name="T60" fmla="*/ 431 w 452"/>
              <a:gd name="T61" fmla="*/ 0 h 688"/>
              <a:gd name="T62" fmla="*/ 443 w 452"/>
              <a:gd name="T63" fmla="*/ 0 h 688"/>
              <a:gd name="T64" fmla="*/ 450 w 452"/>
              <a:gd name="T65" fmla="*/ 0 h 688"/>
              <a:gd name="T66" fmla="*/ 452 w 452"/>
              <a:gd name="T67" fmla="*/ 0 h 688"/>
              <a:gd name="T68" fmla="*/ 373 w 452"/>
              <a:gd name="T69" fmla="*/ 688 h 688"/>
              <a:gd name="T70" fmla="*/ 358 w 452"/>
              <a:gd name="T71" fmla="*/ 686 h 688"/>
              <a:gd name="T72" fmla="*/ 344 w 452"/>
              <a:gd name="T73" fmla="*/ 685 h 688"/>
              <a:gd name="T74" fmla="*/ 333 w 452"/>
              <a:gd name="T75" fmla="*/ 683 h 688"/>
              <a:gd name="T76" fmla="*/ 319 w 452"/>
              <a:gd name="T77" fmla="*/ 681 h 688"/>
              <a:gd name="T78" fmla="*/ 305 w 452"/>
              <a:gd name="T79" fmla="*/ 679 h 688"/>
              <a:gd name="T80" fmla="*/ 293 w 452"/>
              <a:gd name="T81" fmla="*/ 677 h 688"/>
              <a:gd name="T82" fmla="*/ 276 w 452"/>
              <a:gd name="T83" fmla="*/ 673 h 688"/>
              <a:gd name="T84" fmla="*/ 265 w 452"/>
              <a:gd name="T85" fmla="*/ 673 h 688"/>
              <a:gd name="T86" fmla="*/ 251 w 452"/>
              <a:gd name="T87" fmla="*/ 669 h 688"/>
              <a:gd name="T88" fmla="*/ 237 w 452"/>
              <a:gd name="T89" fmla="*/ 668 h 688"/>
              <a:gd name="T90" fmla="*/ 223 w 452"/>
              <a:gd name="T91" fmla="*/ 666 h 688"/>
              <a:gd name="T92" fmla="*/ 211 w 452"/>
              <a:gd name="T93" fmla="*/ 666 h 688"/>
              <a:gd name="T94" fmla="*/ 197 w 452"/>
              <a:gd name="T95" fmla="*/ 662 h 688"/>
              <a:gd name="T96" fmla="*/ 187 w 452"/>
              <a:gd name="T97" fmla="*/ 662 h 688"/>
              <a:gd name="T98" fmla="*/ 176 w 452"/>
              <a:gd name="T99" fmla="*/ 662 h 688"/>
              <a:gd name="T100" fmla="*/ 166 w 452"/>
              <a:gd name="T101" fmla="*/ 662 h 688"/>
              <a:gd name="T102" fmla="*/ 0 w 452"/>
              <a:gd name="T103" fmla="*/ 649 h 688"/>
              <a:gd name="T104" fmla="*/ 0 w 452"/>
              <a:gd name="T105" fmla="*/ 64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2" h="688">
                <a:moveTo>
                  <a:pt x="0" y="649"/>
                </a:moveTo>
                <a:lnTo>
                  <a:pt x="178" y="210"/>
                </a:lnTo>
                <a:lnTo>
                  <a:pt x="178" y="206"/>
                </a:lnTo>
                <a:lnTo>
                  <a:pt x="180" y="202"/>
                </a:lnTo>
                <a:lnTo>
                  <a:pt x="185" y="193"/>
                </a:lnTo>
                <a:lnTo>
                  <a:pt x="190" y="184"/>
                </a:lnTo>
                <a:lnTo>
                  <a:pt x="197" y="170"/>
                </a:lnTo>
                <a:lnTo>
                  <a:pt x="204" y="157"/>
                </a:lnTo>
                <a:lnTo>
                  <a:pt x="211" y="142"/>
                </a:lnTo>
                <a:lnTo>
                  <a:pt x="220" y="127"/>
                </a:lnTo>
                <a:lnTo>
                  <a:pt x="225" y="110"/>
                </a:lnTo>
                <a:lnTo>
                  <a:pt x="234" y="93"/>
                </a:lnTo>
                <a:lnTo>
                  <a:pt x="241" y="78"/>
                </a:lnTo>
                <a:lnTo>
                  <a:pt x="248" y="64"/>
                </a:lnTo>
                <a:lnTo>
                  <a:pt x="253" y="49"/>
                </a:lnTo>
                <a:lnTo>
                  <a:pt x="258" y="40"/>
                </a:lnTo>
                <a:lnTo>
                  <a:pt x="262" y="30"/>
                </a:lnTo>
                <a:lnTo>
                  <a:pt x="265" y="25"/>
                </a:lnTo>
                <a:lnTo>
                  <a:pt x="265" y="21"/>
                </a:lnTo>
                <a:lnTo>
                  <a:pt x="272" y="17"/>
                </a:lnTo>
                <a:lnTo>
                  <a:pt x="279" y="13"/>
                </a:lnTo>
                <a:lnTo>
                  <a:pt x="293" y="10"/>
                </a:lnTo>
                <a:lnTo>
                  <a:pt x="305" y="8"/>
                </a:lnTo>
                <a:lnTo>
                  <a:pt x="323" y="6"/>
                </a:lnTo>
                <a:lnTo>
                  <a:pt x="340" y="4"/>
                </a:lnTo>
                <a:lnTo>
                  <a:pt x="358" y="4"/>
                </a:lnTo>
                <a:lnTo>
                  <a:pt x="375" y="2"/>
                </a:lnTo>
                <a:lnTo>
                  <a:pt x="391" y="0"/>
                </a:lnTo>
                <a:lnTo>
                  <a:pt x="408" y="0"/>
                </a:lnTo>
                <a:lnTo>
                  <a:pt x="422" y="0"/>
                </a:lnTo>
                <a:lnTo>
                  <a:pt x="431" y="0"/>
                </a:lnTo>
                <a:lnTo>
                  <a:pt x="443" y="0"/>
                </a:lnTo>
                <a:lnTo>
                  <a:pt x="450" y="0"/>
                </a:lnTo>
                <a:lnTo>
                  <a:pt x="452" y="0"/>
                </a:lnTo>
                <a:lnTo>
                  <a:pt x="373" y="688"/>
                </a:lnTo>
                <a:lnTo>
                  <a:pt x="358" y="686"/>
                </a:lnTo>
                <a:lnTo>
                  <a:pt x="344" y="685"/>
                </a:lnTo>
                <a:lnTo>
                  <a:pt x="333" y="683"/>
                </a:lnTo>
                <a:lnTo>
                  <a:pt x="319" y="681"/>
                </a:lnTo>
                <a:lnTo>
                  <a:pt x="305" y="679"/>
                </a:lnTo>
                <a:lnTo>
                  <a:pt x="293" y="677"/>
                </a:lnTo>
                <a:lnTo>
                  <a:pt x="276" y="673"/>
                </a:lnTo>
                <a:lnTo>
                  <a:pt x="265" y="673"/>
                </a:lnTo>
                <a:lnTo>
                  <a:pt x="251" y="669"/>
                </a:lnTo>
                <a:lnTo>
                  <a:pt x="237" y="668"/>
                </a:lnTo>
                <a:lnTo>
                  <a:pt x="223" y="666"/>
                </a:lnTo>
                <a:lnTo>
                  <a:pt x="211" y="666"/>
                </a:lnTo>
                <a:lnTo>
                  <a:pt x="197" y="662"/>
                </a:lnTo>
                <a:lnTo>
                  <a:pt x="187" y="662"/>
                </a:lnTo>
                <a:lnTo>
                  <a:pt x="176" y="662"/>
                </a:lnTo>
                <a:lnTo>
                  <a:pt x="166" y="662"/>
                </a:lnTo>
                <a:lnTo>
                  <a:pt x="0" y="649"/>
                </a:lnTo>
                <a:lnTo>
                  <a:pt x="0" y="649"/>
                </a:lnTo>
                <a:close/>
              </a:path>
            </a:pathLst>
          </a:custGeom>
          <a:solidFill>
            <a:srgbClr val="1975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7823200" y="5741841"/>
            <a:ext cx="301625" cy="253527"/>
          </a:xfrm>
          <a:custGeom>
            <a:avLst/>
            <a:gdLst>
              <a:gd name="T0" fmla="*/ 59 w 190"/>
              <a:gd name="T1" fmla="*/ 80 h 159"/>
              <a:gd name="T2" fmla="*/ 56 w 190"/>
              <a:gd name="T3" fmla="*/ 76 h 159"/>
              <a:gd name="T4" fmla="*/ 54 w 190"/>
              <a:gd name="T5" fmla="*/ 70 h 159"/>
              <a:gd name="T6" fmla="*/ 49 w 190"/>
              <a:gd name="T7" fmla="*/ 59 h 159"/>
              <a:gd name="T8" fmla="*/ 45 w 190"/>
              <a:gd name="T9" fmla="*/ 50 h 159"/>
              <a:gd name="T10" fmla="*/ 40 w 190"/>
              <a:gd name="T11" fmla="*/ 36 h 159"/>
              <a:gd name="T12" fmla="*/ 38 w 190"/>
              <a:gd name="T13" fmla="*/ 25 h 159"/>
              <a:gd name="T14" fmla="*/ 38 w 190"/>
              <a:gd name="T15" fmla="*/ 16 h 159"/>
              <a:gd name="T16" fmla="*/ 45 w 190"/>
              <a:gd name="T17" fmla="*/ 8 h 159"/>
              <a:gd name="T18" fmla="*/ 49 w 190"/>
              <a:gd name="T19" fmla="*/ 0 h 159"/>
              <a:gd name="T20" fmla="*/ 56 w 190"/>
              <a:gd name="T21" fmla="*/ 6 h 159"/>
              <a:gd name="T22" fmla="*/ 63 w 190"/>
              <a:gd name="T23" fmla="*/ 12 h 159"/>
              <a:gd name="T24" fmla="*/ 73 w 190"/>
              <a:gd name="T25" fmla="*/ 23 h 159"/>
              <a:gd name="T26" fmla="*/ 80 w 190"/>
              <a:gd name="T27" fmla="*/ 35 h 159"/>
              <a:gd name="T28" fmla="*/ 87 w 190"/>
              <a:gd name="T29" fmla="*/ 46 h 159"/>
              <a:gd name="T30" fmla="*/ 92 w 190"/>
              <a:gd name="T31" fmla="*/ 53 h 159"/>
              <a:gd name="T32" fmla="*/ 94 w 190"/>
              <a:gd name="T33" fmla="*/ 57 h 159"/>
              <a:gd name="T34" fmla="*/ 131 w 190"/>
              <a:gd name="T35" fmla="*/ 8 h 159"/>
              <a:gd name="T36" fmla="*/ 167 w 190"/>
              <a:gd name="T37" fmla="*/ 8 h 159"/>
              <a:gd name="T38" fmla="*/ 176 w 190"/>
              <a:gd name="T39" fmla="*/ 35 h 159"/>
              <a:gd name="T40" fmla="*/ 136 w 190"/>
              <a:gd name="T41" fmla="*/ 70 h 159"/>
              <a:gd name="T42" fmla="*/ 190 w 190"/>
              <a:gd name="T43" fmla="*/ 80 h 159"/>
              <a:gd name="T44" fmla="*/ 190 w 190"/>
              <a:gd name="T45" fmla="*/ 97 h 159"/>
              <a:gd name="T46" fmla="*/ 143 w 190"/>
              <a:gd name="T47" fmla="*/ 97 h 159"/>
              <a:gd name="T48" fmla="*/ 150 w 190"/>
              <a:gd name="T49" fmla="*/ 135 h 159"/>
              <a:gd name="T50" fmla="*/ 136 w 190"/>
              <a:gd name="T51" fmla="*/ 154 h 159"/>
              <a:gd name="T52" fmla="*/ 117 w 190"/>
              <a:gd name="T53" fmla="*/ 106 h 159"/>
              <a:gd name="T54" fmla="*/ 71 w 190"/>
              <a:gd name="T55" fmla="*/ 159 h 159"/>
              <a:gd name="T56" fmla="*/ 33 w 190"/>
              <a:gd name="T57" fmla="*/ 159 h 159"/>
              <a:gd name="T58" fmla="*/ 73 w 190"/>
              <a:gd name="T59" fmla="*/ 110 h 159"/>
              <a:gd name="T60" fmla="*/ 0 w 190"/>
              <a:gd name="T61" fmla="*/ 106 h 159"/>
              <a:gd name="T62" fmla="*/ 0 w 190"/>
              <a:gd name="T63" fmla="*/ 86 h 159"/>
              <a:gd name="T64" fmla="*/ 59 w 190"/>
              <a:gd name="T65" fmla="*/ 80 h 159"/>
              <a:gd name="T66" fmla="*/ 59 w 190"/>
              <a:gd name="T67" fmla="*/ 8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0" h="159">
                <a:moveTo>
                  <a:pt x="59" y="80"/>
                </a:moveTo>
                <a:lnTo>
                  <a:pt x="56" y="76"/>
                </a:lnTo>
                <a:lnTo>
                  <a:pt x="54" y="70"/>
                </a:lnTo>
                <a:lnTo>
                  <a:pt x="49" y="59"/>
                </a:lnTo>
                <a:lnTo>
                  <a:pt x="45" y="50"/>
                </a:lnTo>
                <a:lnTo>
                  <a:pt x="40" y="36"/>
                </a:lnTo>
                <a:lnTo>
                  <a:pt x="38" y="25"/>
                </a:lnTo>
                <a:lnTo>
                  <a:pt x="38" y="16"/>
                </a:lnTo>
                <a:lnTo>
                  <a:pt x="45" y="8"/>
                </a:lnTo>
                <a:lnTo>
                  <a:pt x="49" y="0"/>
                </a:lnTo>
                <a:lnTo>
                  <a:pt x="56" y="6"/>
                </a:lnTo>
                <a:lnTo>
                  <a:pt x="63" y="12"/>
                </a:lnTo>
                <a:lnTo>
                  <a:pt x="73" y="23"/>
                </a:lnTo>
                <a:lnTo>
                  <a:pt x="80" y="35"/>
                </a:lnTo>
                <a:lnTo>
                  <a:pt x="87" y="46"/>
                </a:lnTo>
                <a:lnTo>
                  <a:pt x="92" y="53"/>
                </a:lnTo>
                <a:lnTo>
                  <a:pt x="94" y="57"/>
                </a:lnTo>
                <a:lnTo>
                  <a:pt x="131" y="8"/>
                </a:lnTo>
                <a:lnTo>
                  <a:pt x="167" y="8"/>
                </a:lnTo>
                <a:lnTo>
                  <a:pt x="176" y="35"/>
                </a:lnTo>
                <a:lnTo>
                  <a:pt x="136" y="70"/>
                </a:lnTo>
                <a:lnTo>
                  <a:pt x="190" y="80"/>
                </a:lnTo>
                <a:lnTo>
                  <a:pt x="190" y="97"/>
                </a:lnTo>
                <a:lnTo>
                  <a:pt x="143" y="97"/>
                </a:lnTo>
                <a:lnTo>
                  <a:pt x="150" y="135"/>
                </a:lnTo>
                <a:lnTo>
                  <a:pt x="136" y="154"/>
                </a:lnTo>
                <a:lnTo>
                  <a:pt x="117" y="106"/>
                </a:lnTo>
                <a:lnTo>
                  <a:pt x="71" y="159"/>
                </a:lnTo>
                <a:lnTo>
                  <a:pt x="33" y="159"/>
                </a:lnTo>
                <a:lnTo>
                  <a:pt x="73" y="110"/>
                </a:lnTo>
                <a:lnTo>
                  <a:pt x="0" y="106"/>
                </a:lnTo>
                <a:lnTo>
                  <a:pt x="0" y="86"/>
                </a:lnTo>
                <a:lnTo>
                  <a:pt x="59" y="80"/>
                </a:lnTo>
                <a:lnTo>
                  <a:pt x="59" y="80"/>
                </a:lnTo>
                <a:close/>
              </a:path>
            </a:pathLst>
          </a:custGeom>
          <a:solidFill>
            <a:srgbClr val="7FB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8"/>
          <p:cNvSpPr>
            <a:spLocks/>
          </p:cNvSpPr>
          <p:nvPr/>
        </p:nvSpPr>
        <p:spPr bwMode="auto">
          <a:xfrm>
            <a:off x="5476875" y="5304944"/>
            <a:ext cx="2327275" cy="1266043"/>
          </a:xfrm>
          <a:custGeom>
            <a:avLst/>
            <a:gdLst>
              <a:gd name="T0" fmla="*/ 9 w 1466"/>
              <a:gd name="T1" fmla="*/ 713 h 794"/>
              <a:gd name="T2" fmla="*/ 56 w 1466"/>
              <a:gd name="T3" fmla="*/ 677 h 794"/>
              <a:gd name="T4" fmla="*/ 126 w 1466"/>
              <a:gd name="T5" fmla="*/ 626 h 794"/>
              <a:gd name="T6" fmla="*/ 194 w 1466"/>
              <a:gd name="T7" fmla="*/ 568 h 794"/>
              <a:gd name="T8" fmla="*/ 248 w 1466"/>
              <a:gd name="T9" fmla="*/ 524 h 794"/>
              <a:gd name="T10" fmla="*/ 421 w 1466"/>
              <a:gd name="T11" fmla="*/ 55 h 794"/>
              <a:gd name="T12" fmla="*/ 728 w 1466"/>
              <a:gd name="T13" fmla="*/ 566 h 794"/>
              <a:gd name="T14" fmla="*/ 764 w 1466"/>
              <a:gd name="T15" fmla="*/ 569 h 794"/>
              <a:gd name="T16" fmla="*/ 820 w 1466"/>
              <a:gd name="T17" fmla="*/ 575 h 794"/>
              <a:gd name="T18" fmla="*/ 883 w 1466"/>
              <a:gd name="T19" fmla="*/ 573 h 794"/>
              <a:gd name="T20" fmla="*/ 942 w 1466"/>
              <a:gd name="T21" fmla="*/ 560 h 794"/>
              <a:gd name="T22" fmla="*/ 986 w 1466"/>
              <a:gd name="T23" fmla="*/ 530 h 794"/>
              <a:gd name="T24" fmla="*/ 1021 w 1466"/>
              <a:gd name="T25" fmla="*/ 439 h 794"/>
              <a:gd name="T26" fmla="*/ 1045 w 1466"/>
              <a:gd name="T27" fmla="*/ 301 h 794"/>
              <a:gd name="T28" fmla="*/ 1059 w 1466"/>
              <a:gd name="T29" fmla="*/ 159 h 794"/>
              <a:gd name="T30" fmla="*/ 1068 w 1466"/>
              <a:gd name="T31" fmla="*/ 46 h 794"/>
              <a:gd name="T32" fmla="*/ 1073 w 1466"/>
              <a:gd name="T33" fmla="*/ 2 h 794"/>
              <a:gd name="T34" fmla="*/ 1085 w 1466"/>
              <a:gd name="T35" fmla="*/ 0 h 794"/>
              <a:gd name="T36" fmla="*/ 1124 w 1466"/>
              <a:gd name="T37" fmla="*/ 0 h 794"/>
              <a:gd name="T38" fmla="*/ 1176 w 1466"/>
              <a:gd name="T39" fmla="*/ 0 h 794"/>
              <a:gd name="T40" fmla="*/ 1228 w 1466"/>
              <a:gd name="T41" fmla="*/ 4 h 794"/>
              <a:gd name="T42" fmla="*/ 1265 w 1466"/>
              <a:gd name="T43" fmla="*/ 10 h 794"/>
              <a:gd name="T44" fmla="*/ 1288 w 1466"/>
              <a:gd name="T45" fmla="*/ 36 h 794"/>
              <a:gd name="T46" fmla="*/ 1317 w 1466"/>
              <a:gd name="T47" fmla="*/ 114 h 794"/>
              <a:gd name="T48" fmla="*/ 1354 w 1466"/>
              <a:gd name="T49" fmla="*/ 222 h 794"/>
              <a:gd name="T50" fmla="*/ 1384 w 1466"/>
              <a:gd name="T51" fmla="*/ 324 h 794"/>
              <a:gd name="T52" fmla="*/ 1406 w 1466"/>
              <a:gd name="T53" fmla="*/ 399 h 794"/>
              <a:gd name="T54" fmla="*/ 1466 w 1466"/>
              <a:gd name="T55" fmla="*/ 738 h 794"/>
              <a:gd name="T56" fmla="*/ 1436 w 1466"/>
              <a:gd name="T57" fmla="*/ 749 h 794"/>
              <a:gd name="T58" fmla="*/ 1396 w 1466"/>
              <a:gd name="T59" fmla="*/ 764 h 794"/>
              <a:gd name="T60" fmla="*/ 1354 w 1466"/>
              <a:gd name="T61" fmla="*/ 779 h 794"/>
              <a:gd name="T62" fmla="*/ 1319 w 1466"/>
              <a:gd name="T63" fmla="*/ 791 h 794"/>
              <a:gd name="T64" fmla="*/ 1288 w 1466"/>
              <a:gd name="T65" fmla="*/ 791 h 794"/>
              <a:gd name="T66" fmla="*/ 1192 w 1466"/>
              <a:gd name="T67" fmla="*/ 775 h 794"/>
              <a:gd name="T68" fmla="*/ 1045 w 1466"/>
              <a:gd name="T69" fmla="*/ 749 h 794"/>
              <a:gd name="T70" fmla="*/ 888 w 1466"/>
              <a:gd name="T71" fmla="*/ 717 h 794"/>
              <a:gd name="T72" fmla="*/ 761 w 1466"/>
              <a:gd name="T73" fmla="*/ 692 h 794"/>
              <a:gd name="T74" fmla="*/ 712 w 1466"/>
              <a:gd name="T75" fmla="*/ 685 h 794"/>
              <a:gd name="T76" fmla="*/ 682 w 1466"/>
              <a:gd name="T77" fmla="*/ 662 h 794"/>
              <a:gd name="T78" fmla="*/ 646 w 1466"/>
              <a:gd name="T79" fmla="*/ 639 h 794"/>
              <a:gd name="T80" fmla="*/ 600 w 1466"/>
              <a:gd name="T81" fmla="*/ 615 h 794"/>
              <a:gd name="T82" fmla="*/ 553 w 1466"/>
              <a:gd name="T83" fmla="*/ 600 h 794"/>
              <a:gd name="T84" fmla="*/ 506 w 1466"/>
              <a:gd name="T85" fmla="*/ 602 h 794"/>
              <a:gd name="T86" fmla="*/ 410 w 1466"/>
              <a:gd name="T87" fmla="*/ 622 h 794"/>
              <a:gd name="T88" fmla="*/ 279 w 1466"/>
              <a:gd name="T89" fmla="*/ 651 h 794"/>
              <a:gd name="T90" fmla="*/ 143 w 1466"/>
              <a:gd name="T91" fmla="*/ 685 h 794"/>
              <a:gd name="T92" fmla="*/ 40 w 1466"/>
              <a:gd name="T93" fmla="*/ 709 h 794"/>
              <a:gd name="T94" fmla="*/ 0 w 1466"/>
              <a:gd name="T95" fmla="*/ 723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6" h="794">
                <a:moveTo>
                  <a:pt x="0" y="723"/>
                </a:moveTo>
                <a:lnTo>
                  <a:pt x="2" y="719"/>
                </a:lnTo>
                <a:lnTo>
                  <a:pt x="9" y="713"/>
                </a:lnTo>
                <a:lnTo>
                  <a:pt x="21" y="704"/>
                </a:lnTo>
                <a:lnTo>
                  <a:pt x="37" y="692"/>
                </a:lnTo>
                <a:lnTo>
                  <a:pt x="56" y="677"/>
                </a:lnTo>
                <a:lnTo>
                  <a:pt x="79" y="662"/>
                </a:lnTo>
                <a:lnTo>
                  <a:pt x="100" y="643"/>
                </a:lnTo>
                <a:lnTo>
                  <a:pt x="126" y="626"/>
                </a:lnTo>
                <a:lnTo>
                  <a:pt x="150" y="605"/>
                </a:lnTo>
                <a:lnTo>
                  <a:pt x="173" y="586"/>
                </a:lnTo>
                <a:lnTo>
                  <a:pt x="194" y="568"/>
                </a:lnTo>
                <a:lnTo>
                  <a:pt x="218" y="552"/>
                </a:lnTo>
                <a:lnTo>
                  <a:pt x="234" y="535"/>
                </a:lnTo>
                <a:lnTo>
                  <a:pt x="248" y="524"/>
                </a:lnTo>
                <a:lnTo>
                  <a:pt x="260" y="513"/>
                </a:lnTo>
                <a:lnTo>
                  <a:pt x="265" y="509"/>
                </a:lnTo>
                <a:lnTo>
                  <a:pt x="421" y="55"/>
                </a:lnTo>
                <a:lnTo>
                  <a:pt x="616" y="87"/>
                </a:lnTo>
                <a:lnTo>
                  <a:pt x="724" y="566"/>
                </a:lnTo>
                <a:lnTo>
                  <a:pt x="728" y="566"/>
                </a:lnTo>
                <a:lnTo>
                  <a:pt x="738" y="566"/>
                </a:lnTo>
                <a:lnTo>
                  <a:pt x="752" y="568"/>
                </a:lnTo>
                <a:lnTo>
                  <a:pt x="764" y="569"/>
                </a:lnTo>
                <a:lnTo>
                  <a:pt x="782" y="571"/>
                </a:lnTo>
                <a:lnTo>
                  <a:pt x="799" y="573"/>
                </a:lnTo>
                <a:lnTo>
                  <a:pt x="820" y="575"/>
                </a:lnTo>
                <a:lnTo>
                  <a:pt x="841" y="573"/>
                </a:lnTo>
                <a:lnTo>
                  <a:pt x="862" y="573"/>
                </a:lnTo>
                <a:lnTo>
                  <a:pt x="883" y="573"/>
                </a:lnTo>
                <a:lnTo>
                  <a:pt x="904" y="571"/>
                </a:lnTo>
                <a:lnTo>
                  <a:pt x="923" y="566"/>
                </a:lnTo>
                <a:lnTo>
                  <a:pt x="942" y="560"/>
                </a:lnTo>
                <a:lnTo>
                  <a:pt x="958" y="554"/>
                </a:lnTo>
                <a:lnTo>
                  <a:pt x="977" y="547"/>
                </a:lnTo>
                <a:lnTo>
                  <a:pt x="986" y="530"/>
                </a:lnTo>
                <a:lnTo>
                  <a:pt x="1000" y="507"/>
                </a:lnTo>
                <a:lnTo>
                  <a:pt x="1010" y="475"/>
                </a:lnTo>
                <a:lnTo>
                  <a:pt x="1021" y="439"/>
                </a:lnTo>
                <a:lnTo>
                  <a:pt x="1028" y="394"/>
                </a:lnTo>
                <a:lnTo>
                  <a:pt x="1038" y="350"/>
                </a:lnTo>
                <a:lnTo>
                  <a:pt x="1045" y="301"/>
                </a:lnTo>
                <a:lnTo>
                  <a:pt x="1052" y="254"/>
                </a:lnTo>
                <a:lnTo>
                  <a:pt x="1054" y="203"/>
                </a:lnTo>
                <a:lnTo>
                  <a:pt x="1059" y="159"/>
                </a:lnTo>
                <a:lnTo>
                  <a:pt x="1063" y="116"/>
                </a:lnTo>
                <a:lnTo>
                  <a:pt x="1066" y="78"/>
                </a:lnTo>
                <a:lnTo>
                  <a:pt x="1068" y="46"/>
                </a:lnTo>
                <a:lnTo>
                  <a:pt x="1071" y="21"/>
                </a:lnTo>
                <a:lnTo>
                  <a:pt x="1071" y="6"/>
                </a:lnTo>
                <a:lnTo>
                  <a:pt x="1073" y="2"/>
                </a:lnTo>
                <a:lnTo>
                  <a:pt x="1073" y="0"/>
                </a:lnTo>
                <a:lnTo>
                  <a:pt x="1078" y="0"/>
                </a:lnTo>
                <a:lnTo>
                  <a:pt x="1085" y="0"/>
                </a:lnTo>
                <a:lnTo>
                  <a:pt x="1099" y="0"/>
                </a:lnTo>
                <a:lnTo>
                  <a:pt x="1110" y="0"/>
                </a:lnTo>
                <a:lnTo>
                  <a:pt x="1124" y="0"/>
                </a:lnTo>
                <a:lnTo>
                  <a:pt x="1143" y="0"/>
                </a:lnTo>
                <a:lnTo>
                  <a:pt x="1162" y="0"/>
                </a:lnTo>
                <a:lnTo>
                  <a:pt x="1176" y="0"/>
                </a:lnTo>
                <a:lnTo>
                  <a:pt x="1192" y="0"/>
                </a:lnTo>
                <a:lnTo>
                  <a:pt x="1211" y="2"/>
                </a:lnTo>
                <a:lnTo>
                  <a:pt x="1228" y="4"/>
                </a:lnTo>
                <a:lnTo>
                  <a:pt x="1239" y="4"/>
                </a:lnTo>
                <a:lnTo>
                  <a:pt x="1253" y="8"/>
                </a:lnTo>
                <a:lnTo>
                  <a:pt x="1265" y="10"/>
                </a:lnTo>
                <a:lnTo>
                  <a:pt x="1274" y="14"/>
                </a:lnTo>
                <a:lnTo>
                  <a:pt x="1279" y="21"/>
                </a:lnTo>
                <a:lnTo>
                  <a:pt x="1288" y="36"/>
                </a:lnTo>
                <a:lnTo>
                  <a:pt x="1298" y="57"/>
                </a:lnTo>
                <a:lnTo>
                  <a:pt x="1307" y="84"/>
                </a:lnTo>
                <a:lnTo>
                  <a:pt x="1317" y="114"/>
                </a:lnTo>
                <a:lnTo>
                  <a:pt x="1328" y="148"/>
                </a:lnTo>
                <a:lnTo>
                  <a:pt x="1340" y="184"/>
                </a:lnTo>
                <a:lnTo>
                  <a:pt x="1354" y="222"/>
                </a:lnTo>
                <a:lnTo>
                  <a:pt x="1363" y="257"/>
                </a:lnTo>
                <a:lnTo>
                  <a:pt x="1375" y="292"/>
                </a:lnTo>
                <a:lnTo>
                  <a:pt x="1384" y="324"/>
                </a:lnTo>
                <a:lnTo>
                  <a:pt x="1394" y="354"/>
                </a:lnTo>
                <a:lnTo>
                  <a:pt x="1399" y="378"/>
                </a:lnTo>
                <a:lnTo>
                  <a:pt x="1406" y="399"/>
                </a:lnTo>
                <a:lnTo>
                  <a:pt x="1410" y="411"/>
                </a:lnTo>
                <a:lnTo>
                  <a:pt x="1413" y="416"/>
                </a:lnTo>
                <a:lnTo>
                  <a:pt x="1466" y="738"/>
                </a:lnTo>
                <a:lnTo>
                  <a:pt x="1459" y="740"/>
                </a:lnTo>
                <a:lnTo>
                  <a:pt x="1445" y="745"/>
                </a:lnTo>
                <a:lnTo>
                  <a:pt x="1436" y="749"/>
                </a:lnTo>
                <a:lnTo>
                  <a:pt x="1424" y="755"/>
                </a:lnTo>
                <a:lnTo>
                  <a:pt x="1410" y="758"/>
                </a:lnTo>
                <a:lnTo>
                  <a:pt x="1396" y="764"/>
                </a:lnTo>
                <a:lnTo>
                  <a:pt x="1382" y="770"/>
                </a:lnTo>
                <a:lnTo>
                  <a:pt x="1368" y="774"/>
                </a:lnTo>
                <a:lnTo>
                  <a:pt x="1354" y="779"/>
                </a:lnTo>
                <a:lnTo>
                  <a:pt x="1342" y="783"/>
                </a:lnTo>
                <a:lnTo>
                  <a:pt x="1331" y="787"/>
                </a:lnTo>
                <a:lnTo>
                  <a:pt x="1319" y="791"/>
                </a:lnTo>
                <a:lnTo>
                  <a:pt x="1310" y="793"/>
                </a:lnTo>
                <a:lnTo>
                  <a:pt x="1305" y="794"/>
                </a:lnTo>
                <a:lnTo>
                  <a:pt x="1288" y="791"/>
                </a:lnTo>
                <a:lnTo>
                  <a:pt x="1265" y="789"/>
                </a:lnTo>
                <a:lnTo>
                  <a:pt x="1230" y="781"/>
                </a:lnTo>
                <a:lnTo>
                  <a:pt x="1192" y="775"/>
                </a:lnTo>
                <a:lnTo>
                  <a:pt x="1148" y="766"/>
                </a:lnTo>
                <a:lnTo>
                  <a:pt x="1099" y="758"/>
                </a:lnTo>
                <a:lnTo>
                  <a:pt x="1045" y="749"/>
                </a:lnTo>
                <a:lnTo>
                  <a:pt x="993" y="740"/>
                </a:lnTo>
                <a:lnTo>
                  <a:pt x="937" y="728"/>
                </a:lnTo>
                <a:lnTo>
                  <a:pt x="888" y="717"/>
                </a:lnTo>
                <a:lnTo>
                  <a:pt x="839" y="707"/>
                </a:lnTo>
                <a:lnTo>
                  <a:pt x="799" y="702"/>
                </a:lnTo>
                <a:lnTo>
                  <a:pt x="761" y="692"/>
                </a:lnTo>
                <a:lnTo>
                  <a:pt x="733" y="687"/>
                </a:lnTo>
                <a:lnTo>
                  <a:pt x="717" y="685"/>
                </a:lnTo>
                <a:lnTo>
                  <a:pt x="712" y="685"/>
                </a:lnTo>
                <a:lnTo>
                  <a:pt x="705" y="679"/>
                </a:lnTo>
                <a:lnTo>
                  <a:pt x="693" y="670"/>
                </a:lnTo>
                <a:lnTo>
                  <a:pt x="682" y="662"/>
                </a:lnTo>
                <a:lnTo>
                  <a:pt x="670" y="654"/>
                </a:lnTo>
                <a:lnTo>
                  <a:pt x="656" y="647"/>
                </a:lnTo>
                <a:lnTo>
                  <a:pt x="646" y="639"/>
                </a:lnTo>
                <a:lnTo>
                  <a:pt x="630" y="630"/>
                </a:lnTo>
                <a:lnTo>
                  <a:pt x="616" y="622"/>
                </a:lnTo>
                <a:lnTo>
                  <a:pt x="600" y="615"/>
                </a:lnTo>
                <a:lnTo>
                  <a:pt x="586" y="609"/>
                </a:lnTo>
                <a:lnTo>
                  <a:pt x="567" y="603"/>
                </a:lnTo>
                <a:lnTo>
                  <a:pt x="553" y="600"/>
                </a:lnTo>
                <a:lnTo>
                  <a:pt x="539" y="598"/>
                </a:lnTo>
                <a:lnTo>
                  <a:pt x="527" y="600"/>
                </a:lnTo>
                <a:lnTo>
                  <a:pt x="506" y="602"/>
                </a:lnTo>
                <a:lnTo>
                  <a:pt x="480" y="605"/>
                </a:lnTo>
                <a:lnTo>
                  <a:pt x="445" y="613"/>
                </a:lnTo>
                <a:lnTo>
                  <a:pt x="410" y="622"/>
                </a:lnTo>
                <a:lnTo>
                  <a:pt x="365" y="630"/>
                </a:lnTo>
                <a:lnTo>
                  <a:pt x="323" y="639"/>
                </a:lnTo>
                <a:lnTo>
                  <a:pt x="279" y="651"/>
                </a:lnTo>
                <a:lnTo>
                  <a:pt x="234" y="662"/>
                </a:lnTo>
                <a:lnTo>
                  <a:pt x="187" y="673"/>
                </a:lnTo>
                <a:lnTo>
                  <a:pt x="143" y="685"/>
                </a:lnTo>
                <a:lnTo>
                  <a:pt x="103" y="692"/>
                </a:lnTo>
                <a:lnTo>
                  <a:pt x="70" y="704"/>
                </a:lnTo>
                <a:lnTo>
                  <a:pt x="40" y="709"/>
                </a:lnTo>
                <a:lnTo>
                  <a:pt x="16" y="717"/>
                </a:lnTo>
                <a:lnTo>
                  <a:pt x="2" y="719"/>
                </a:lnTo>
                <a:lnTo>
                  <a:pt x="0" y="723"/>
                </a:lnTo>
                <a:lnTo>
                  <a:pt x="0" y="723"/>
                </a:lnTo>
                <a:close/>
              </a:path>
            </a:pathLst>
          </a:custGeom>
          <a:solidFill>
            <a:srgbClr val="1975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7986713" y="5413371"/>
            <a:ext cx="692150" cy="1157616"/>
          </a:xfrm>
          <a:custGeom>
            <a:avLst/>
            <a:gdLst>
              <a:gd name="T0" fmla="*/ 24 w 436"/>
              <a:gd name="T1" fmla="*/ 600 h 726"/>
              <a:gd name="T2" fmla="*/ 21 w 436"/>
              <a:gd name="T3" fmla="*/ 573 h 726"/>
              <a:gd name="T4" fmla="*/ 17 w 436"/>
              <a:gd name="T5" fmla="*/ 530 h 726"/>
              <a:gd name="T6" fmla="*/ 12 w 436"/>
              <a:gd name="T7" fmla="*/ 473 h 726"/>
              <a:gd name="T8" fmla="*/ 7 w 436"/>
              <a:gd name="T9" fmla="*/ 411 h 726"/>
              <a:gd name="T10" fmla="*/ 3 w 436"/>
              <a:gd name="T11" fmla="*/ 350 h 726"/>
              <a:gd name="T12" fmla="*/ 0 w 436"/>
              <a:gd name="T13" fmla="*/ 299 h 726"/>
              <a:gd name="T14" fmla="*/ 0 w 436"/>
              <a:gd name="T15" fmla="*/ 261 h 726"/>
              <a:gd name="T16" fmla="*/ 3 w 436"/>
              <a:gd name="T17" fmla="*/ 242 h 726"/>
              <a:gd name="T18" fmla="*/ 12 w 436"/>
              <a:gd name="T19" fmla="*/ 212 h 726"/>
              <a:gd name="T20" fmla="*/ 24 w 436"/>
              <a:gd name="T21" fmla="*/ 174 h 726"/>
              <a:gd name="T22" fmla="*/ 38 w 436"/>
              <a:gd name="T23" fmla="*/ 131 h 726"/>
              <a:gd name="T24" fmla="*/ 50 w 436"/>
              <a:gd name="T25" fmla="*/ 87 h 726"/>
              <a:gd name="T26" fmla="*/ 61 w 436"/>
              <a:gd name="T27" fmla="*/ 48 h 726"/>
              <a:gd name="T28" fmla="*/ 71 w 436"/>
              <a:gd name="T29" fmla="*/ 16 h 726"/>
              <a:gd name="T30" fmla="*/ 78 w 436"/>
              <a:gd name="T31" fmla="*/ 0 h 726"/>
              <a:gd name="T32" fmla="*/ 85 w 436"/>
              <a:gd name="T33" fmla="*/ 0 h 726"/>
              <a:gd name="T34" fmla="*/ 101 w 436"/>
              <a:gd name="T35" fmla="*/ 0 h 726"/>
              <a:gd name="T36" fmla="*/ 124 w 436"/>
              <a:gd name="T37" fmla="*/ 4 h 726"/>
              <a:gd name="T38" fmla="*/ 146 w 436"/>
              <a:gd name="T39" fmla="*/ 12 h 726"/>
              <a:gd name="T40" fmla="*/ 169 w 436"/>
              <a:gd name="T41" fmla="*/ 21 h 726"/>
              <a:gd name="T42" fmla="*/ 190 w 436"/>
              <a:gd name="T43" fmla="*/ 34 h 726"/>
              <a:gd name="T44" fmla="*/ 211 w 436"/>
              <a:gd name="T45" fmla="*/ 53 h 726"/>
              <a:gd name="T46" fmla="*/ 225 w 436"/>
              <a:gd name="T47" fmla="*/ 80 h 726"/>
              <a:gd name="T48" fmla="*/ 251 w 436"/>
              <a:gd name="T49" fmla="*/ 146 h 726"/>
              <a:gd name="T50" fmla="*/ 281 w 436"/>
              <a:gd name="T51" fmla="*/ 242 h 726"/>
              <a:gd name="T52" fmla="*/ 319 w 436"/>
              <a:gd name="T53" fmla="*/ 356 h 726"/>
              <a:gd name="T54" fmla="*/ 356 w 436"/>
              <a:gd name="T55" fmla="*/ 475 h 726"/>
              <a:gd name="T56" fmla="*/ 389 w 436"/>
              <a:gd name="T57" fmla="*/ 583 h 726"/>
              <a:gd name="T58" fmla="*/ 417 w 436"/>
              <a:gd name="T59" fmla="*/ 668 h 726"/>
              <a:gd name="T60" fmla="*/ 431 w 436"/>
              <a:gd name="T61" fmla="*/ 719 h 726"/>
              <a:gd name="T62" fmla="*/ 431 w 436"/>
              <a:gd name="T63" fmla="*/ 725 h 726"/>
              <a:gd name="T64" fmla="*/ 420 w 436"/>
              <a:gd name="T65" fmla="*/ 725 h 726"/>
              <a:gd name="T66" fmla="*/ 399 w 436"/>
              <a:gd name="T67" fmla="*/ 723 h 726"/>
              <a:gd name="T68" fmla="*/ 371 w 436"/>
              <a:gd name="T69" fmla="*/ 721 h 726"/>
              <a:gd name="T70" fmla="*/ 340 w 436"/>
              <a:gd name="T71" fmla="*/ 717 h 726"/>
              <a:gd name="T72" fmla="*/ 305 w 436"/>
              <a:gd name="T73" fmla="*/ 709 h 726"/>
              <a:gd name="T74" fmla="*/ 272 w 436"/>
              <a:gd name="T75" fmla="*/ 700 h 726"/>
              <a:gd name="T76" fmla="*/ 244 w 436"/>
              <a:gd name="T77" fmla="*/ 689 h 726"/>
              <a:gd name="T78" fmla="*/ 221 w 436"/>
              <a:gd name="T79" fmla="*/ 672 h 726"/>
              <a:gd name="T80" fmla="*/ 190 w 436"/>
              <a:gd name="T81" fmla="*/ 656 h 726"/>
              <a:gd name="T82" fmla="*/ 155 w 436"/>
              <a:gd name="T83" fmla="*/ 643 h 726"/>
              <a:gd name="T84" fmla="*/ 122 w 436"/>
              <a:gd name="T85" fmla="*/ 632 h 726"/>
              <a:gd name="T86" fmla="*/ 89 w 436"/>
              <a:gd name="T87" fmla="*/ 621 h 726"/>
              <a:gd name="T88" fmla="*/ 59 w 436"/>
              <a:gd name="T89" fmla="*/ 611 h 726"/>
              <a:gd name="T90" fmla="*/ 38 w 436"/>
              <a:gd name="T91" fmla="*/ 605 h 726"/>
              <a:gd name="T92" fmla="*/ 26 w 436"/>
              <a:gd name="T93" fmla="*/ 604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36" h="726">
                <a:moveTo>
                  <a:pt x="26" y="604"/>
                </a:moveTo>
                <a:lnTo>
                  <a:pt x="24" y="600"/>
                </a:lnTo>
                <a:lnTo>
                  <a:pt x="24" y="590"/>
                </a:lnTo>
                <a:lnTo>
                  <a:pt x="21" y="573"/>
                </a:lnTo>
                <a:lnTo>
                  <a:pt x="19" y="554"/>
                </a:lnTo>
                <a:lnTo>
                  <a:pt x="17" y="530"/>
                </a:lnTo>
                <a:lnTo>
                  <a:pt x="14" y="503"/>
                </a:lnTo>
                <a:lnTo>
                  <a:pt x="12" y="473"/>
                </a:lnTo>
                <a:lnTo>
                  <a:pt x="10" y="443"/>
                </a:lnTo>
                <a:lnTo>
                  <a:pt x="7" y="411"/>
                </a:lnTo>
                <a:lnTo>
                  <a:pt x="5" y="380"/>
                </a:lnTo>
                <a:lnTo>
                  <a:pt x="3" y="350"/>
                </a:lnTo>
                <a:lnTo>
                  <a:pt x="3" y="324"/>
                </a:lnTo>
                <a:lnTo>
                  <a:pt x="0" y="299"/>
                </a:lnTo>
                <a:lnTo>
                  <a:pt x="0" y="278"/>
                </a:lnTo>
                <a:lnTo>
                  <a:pt x="0" y="261"/>
                </a:lnTo>
                <a:lnTo>
                  <a:pt x="3" y="254"/>
                </a:lnTo>
                <a:lnTo>
                  <a:pt x="3" y="242"/>
                </a:lnTo>
                <a:lnTo>
                  <a:pt x="7" y="229"/>
                </a:lnTo>
                <a:lnTo>
                  <a:pt x="12" y="212"/>
                </a:lnTo>
                <a:lnTo>
                  <a:pt x="19" y="195"/>
                </a:lnTo>
                <a:lnTo>
                  <a:pt x="24" y="174"/>
                </a:lnTo>
                <a:lnTo>
                  <a:pt x="28" y="152"/>
                </a:lnTo>
                <a:lnTo>
                  <a:pt x="38" y="131"/>
                </a:lnTo>
                <a:lnTo>
                  <a:pt x="45" y="110"/>
                </a:lnTo>
                <a:lnTo>
                  <a:pt x="50" y="87"/>
                </a:lnTo>
                <a:lnTo>
                  <a:pt x="57" y="67"/>
                </a:lnTo>
                <a:lnTo>
                  <a:pt x="61" y="48"/>
                </a:lnTo>
                <a:lnTo>
                  <a:pt x="68" y="33"/>
                </a:lnTo>
                <a:lnTo>
                  <a:pt x="71" y="16"/>
                </a:lnTo>
                <a:lnTo>
                  <a:pt x="78" y="8"/>
                </a:lnTo>
                <a:lnTo>
                  <a:pt x="78" y="0"/>
                </a:lnTo>
                <a:lnTo>
                  <a:pt x="80" y="0"/>
                </a:lnTo>
                <a:lnTo>
                  <a:pt x="85" y="0"/>
                </a:lnTo>
                <a:lnTo>
                  <a:pt x="96" y="0"/>
                </a:lnTo>
                <a:lnTo>
                  <a:pt x="101" y="0"/>
                </a:lnTo>
                <a:lnTo>
                  <a:pt x="113" y="2"/>
                </a:lnTo>
                <a:lnTo>
                  <a:pt x="124" y="4"/>
                </a:lnTo>
                <a:lnTo>
                  <a:pt x="136" y="8"/>
                </a:lnTo>
                <a:lnTo>
                  <a:pt x="146" y="12"/>
                </a:lnTo>
                <a:lnTo>
                  <a:pt x="157" y="16"/>
                </a:lnTo>
                <a:lnTo>
                  <a:pt x="169" y="21"/>
                </a:lnTo>
                <a:lnTo>
                  <a:pt x="181" y="29"/>
                </a:lnTo>
                <a:lnTo>
                  <a:pt x="190" y="34"/>
                </a:lnTo>
                <a:lnTo>
                  <a:pt x="202" y="44"/>
                </a:lnTo>
                <a:lnTo>
                  <a:pt x="211" y="53"/>
                </a:lnTo>
                <a:lnTo>
                  <a:pt x="221" y="65"/>
                </a:lnTo>
                <a:lnTo>
                  <a:pt x="225" y="80"/>
                </a:lnTo>
                <a:lnTo>
                  <a:pt x="237" y="110"/>
                </a:lnTo>
                <a:lnTo>
                  <a:pt x="251" y="146"/>
                </a:lnTo>
                <a:lnTo>
                  <a:pt x="267" y="191"/>
                </a:lnTo>
                <a:lnTo>
                  <a:pt x="281" y="242"/>
                </a:lnTo>
                <a:lnTo>
                  <a:pt x="300" y="299"/>
                </a:lnTo>
                <a:lnTo>
                  <a:pt x="319" y="356"/>
                </a:lnTo>
                <a:lnTo>
                  <a:pt x="340" y="418"/>
                </a:lnTo>
                <a:lnTo>
                  <a:pt x="356" y="475"/>
                </a:lnTo>
                <a:lnTo>
                  <a:pt x="375" y="530"/>
                </a:lnTo>
                <a:lnTo>
                  <a:pt x="389" y="583"/>
                </a:lnTo>
                <a:lnTo>
                  <a:pt x="406" y="630"/>
                </a:lnTo>
                <a:lnTo>
                  <a:pt x="417" y="668"/>
                </a:lnTo>
                <a:lnTo>
                  <a:pt x="427" y="698"/>
                </a:lnTo>
                <a:lnTo>
                  <a:pt x="431" y="719"/>
                </a:lnTo>
                <a:lnTo>
                  <a:pt x="436" y="726"/>
                </a:lnTo>
                <a:lnTo>
                  <a:pt x="431" y="725"/>
                </a:lnTo>
                <a:lnTo>
                  <a:pt x="427" y="725"/>
                </a:lnTo>
                <a:lnTo>
                  <a:pt x="420" y="725"/>
                </a:lnTo>
                <a:lnTo>
                  <a:pt x="410" y="725"/>
                </a:lnTo>
                <a:lnTo>
                  <a:pt x="399" y="723"/>
                </a:lnTo>
                <a:lnTo>
                  <a:pt x="387" y="723"/>
                </a:lnTo>
                <a:lnTo>
                  <a:pt x="371" y="721"/>
                </a:lnTo>
                <a:lnTo>
                  <a:pt x="356" y="721"/>
                </a:lnTo>
                <a:lnTo>
                  <a:pt x="340" y="717"/>
                </a:lnTo>
                <a:lnTo>
                  <a:pt x="321" y="713"/>
                </a:lnTo>
                <a:lnTo>
                  <a:pt x="305" y="709"/>
                </a:lnTo>
                <a:lnTo>
                  <a:pt x="291" y="706"/>
                </a:lnTo>
                <a:lnTo>
                  <a:pt x="272" y="700"/>
                </a:lnTo>
                <a:lnTo>
                  <a:pt x="258" y="696"/>
                </a:lnTo>
                <a:lnTo>
                  <a:pt x="244" y="689"/>
                </a:lnTo>
                <a:lnTo>
                  <a:pt x="235" y="681"/>
                </a:lnTo>
                <a:lnTo>
                  <a:pt x="221" y="672"/>
                </a:lnTo>
                <a:lnTo>
                  <a:pt x="206" y="666"/>
                </a:lnTo>
                <a:lnTo>
                  <a:pt x="190" y="656"/>
                </a:lnTo>
                <a:lnTo>
                  <a:pt x="174" y="651"/>
                </a:lnTo>
                <a:lnTo>
                  <a:pt x="155" y="643"/>
                </a:lnTo>
                <a:lnTo>
                  <a:pt x="139" y="638"/>
                </a:lnTo>
                <a:lnTo>
                  <a:pt x="122" y="632"/>
                </a:lnTo>
                <a:lnTo>
                  <a:pt x="108" y="626"/>
                </a:lnTo>
                <a:lnTo>
                  <a:pt x="89" y="621"/>
                </a:lnTo>
                <a:lnTo>
                  <a:pt x="75" y="617"/>
                </a:lnTo>
                <a:lnTo>
                  <a:pt x="59" y="611"/>
                </a:lnTo>
                <a:lnTo>
                  <a:pt x="47" y="609"/>
                </a:lnTo>
                <a:lnTo>
                  <a:pt x="38" y="605"/>
                </a:lnTo>
                <a:lnTo>
                  <a:pt x="31" y="604"/>
                </a:lnTo>
                <a:lnTo>
                  <a:pt x="26" y="604"/>
                </a:lnTo>
                <a:lnTo>
                  <a:pt x="26" y="604"/>
                </a:lnTo>
                <a:close/>
              </a:path>
            </a:pathLst>
          </a:custGeom>
          <a:solidFill>
            <a:srgbClr val="1975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3"/>
          <p:cNvSpPr>
            <a:spLocks/>
          </p:cNvSpPr>
          <p:nvPr/>
        </p:nvSpPr>
        <p:spPr bwMode="auto">
          <a:xfrm>
            <a:off x="101600" y="5402210"/>
            <a:ext cx="3824288" cy="1055568"/>
          </a:xfrm>
          <a:custGeom>
            <a:avLst/>
            <a:gdLst>
              <a:gd name="T0" fmla="*/ 5 w 2409"/>
              <a:gd name="T1" fmla="*/ 361 h 662"/>
              <a:gd name="T2" fmla="*/ 642 w 2409"/>
              <a:gd name="T3" fmla="*/ 361 h 662"/>
              <a:gd name="T4" fmla="*/ 865 w 2409"/>
              <a:gd name="T5" fmla="*/ 325 h 662"/>
              <a:gd name="T6" fmla="*/ 865 w 2409"/>
              <a:gd name="T7" fmla="*/ 327 h 662"/>
              <a:gd name="T8" fmla="*/ 867 w 2409"/>
              <a:gd name="T9" fmla="*/ 333 h 662"/>
              <a:gd name="T10" fmla="*/ 872 w 2409"/>
              <a:gd name="T11" fmla="*/ 344 h 662"/>
              <a:gd name="T12" fmla="*/ 879 w 2409"/>
              <a:gd name="T13" fmla="*/ 361 h 662"/>
              <a:gd name="T14" fmla="*/ 883 w 2409"/>
              <a:gd name="T15" fmla="*/ 378 h 662"/>
              <a:gd name="T16" fmla="*/ 895 w 2409"/>
              <a:gd name="T17" fmla="*/ 399 h 662"/>
              <a:gd name="T18" fmla="*/ 902 w 2409"/>
              <a:gd name="T19" fmla="*/ 420 h 662"/>
              <a:gd name="T20" fmla="*/ 914 w 2409"/>
              <a:gd name="T21" fmla="*/ 446 h 662"/>
              <a:gd name="T22" fmla="*/ 921 w 2409"/>
              <a:gd name="T23" fmla="*/ 471 h 662"/>
              <a:gd name="T24" fmla="*/ 928 w 2409"/>
              <a:gd name="T25" fmla="*/ 497 h 662"/>
              <a:gd name="T26" fmla="*/ 935 w 2409"/>
              <a:gd name="T27" fmla="*/ 524 h 662"/>
              <a:gd name="T28" fmla="*/ 944 w 2409"/>
              <a:gd name="T29" fmla="*/ 552 h 662"/>
              <a:gd name="T30" fmla="*/ 947 w 2409"/>
              <a:gd name="T31" fmla="*/ 576 h 662"/>
              <a:gd name="T32" fmla="*/ 954 w 2409"/>
              <a:gd name="T33" fmla="*/ 601 h 662"/>
              <a:gd name="T34" fmla="*/ 954 w 2409"/>
              <a:gd name="T35" fmla="*/ 626 h 662"/>
              <a:gd name="T36" fmla="*/ 954 w 2409"/>
              <a:gd name="T37" fmla="*/ 648 h 662"/>
              <a:gd name="T38" fmla="*/ 1176 w 2409"/>
              <a:gd name="T39" fmla="*/ 662 h 662"/>
              <a:gd name="T40" fmla="*/ 1115 w 2409"/>
              <a:gd name="T41" fmla="*/ 518 h 662"/>
              <a:gd name="T42" fmla="*/ 1148 w 2409"/>
              <a:gd name="T43" fmla="*/ 314 h 662"/>
              <a:gd name="T44" fmla="*/ 1157 w 2409"/>
              <a:gd name="T45" fmla="*/ 312 h 662"/>
              <a:gd name="T46" fmla="*/ 1188 w 2409"/>
              <a:gd name="T47" fmla="*/ 308 h 662"/>
              <a:gd name="T48" fmla="*/ 1235 w 2409"/>
              <a:gd name="T49" fmla="*/ 304 h 662"/>
              <a:gd name="T50" fmla="*/ 1303 w 2409"/>
              <a:gd name="T51" fmla="*/ 300 h 662"/>
              <a:gd name="T52" fmla="*/ 1375 w 2409"/>
              <a:gd name="T53" fmla="*/ 293 h 662"/>
              <a:gd name="T54" fmla="*/ 1462 w 2409"/>
              <a:gd name="T55" fmla="*/ 283 h 662"/>
              <a:gd name="T56" fmla="*/ 1556 w 2409"/>
              <a:gd name="T57" fmla="*/ 276 h 662"/>
              <a:gd name="T58" fmla="*/ 1654 w 2409"/>
              <a:gd name="T59" fmla="*/ 266 h 662"/>
              <a:gd name="T60" fmla="*/ 1753 w 2409"/>
              <a:gd name="T61" fmla="*/ 253 h 662"/>
              <a:gd name="T62" fmla="*/ 1853 w 2409"/>
              <a:gd name="T63" fmla="*/ 244 h 662"/>
              <a:gd name="T64" fmla="*/ 1949 w 2409"/>
              <a:gd name="T65" fmla="*/ 229 h 662"/>
              <a:gd name="T66" fmla="*/ 2041 w 2409"/>
              <a:gd name="T67" fmla="*/ 215 h 662"/>
              <a:gd name="T68" fmla="*/ 2123 w 2409"/>
              <a:gd name="T69" fmla="*/ 200 h 662"/>
              <a:gd name="T70" fmla="*/ 2191 w 2409"/>
              <a:gd name="T71" fmla="*/ 187 h 662"/>
              <a:gd name="T72" fmla="*/ 2249 w 2409"/>
              <a:gd name="T73" fmla="*/ 172 h 662"/>
              <a:gd name="T74" fmla="*/ 2289 w 2409"/>
              <a:gd name="T75" fmla="*/ 157 h 662"/>
              <a:gd name="T76" fmla="*/ 2409 w 2409"/>
              <a:gd name="T77" fmla="*/ 0 h 662"/>
              <a:gd name="T78" fmla="*/ 1399 w 2409"/>
              <a:gd name="T79" fmla="*/ 170 h 662"/>
              <a:gd name="T80" fmla="*/ 0 w 2409"/>
              <a:gd name="T81" fmla="*/ 195 h 662"/>
              <a:gd name="T82" fmla="*/ 5 w 2409"/>
              <a:gd name="T83" fmla="*/ 361 h 662"/>
              <a:gd name="T84" fmla="*/ 5 w 2409"/>
              <a:gd name="T85" fmla="*/ 361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09" h="662">
                <a:moveTo>
                  <a:pt x="5" y="361"/>
                </a:moveTo>
                <a:lnTo>
                  <a:pt x="642" y="361"/>
                </a:lnTo>
                <a:lnTo>
                  <a:pt x="865" y="325"/>
                </a:lnTo>
                <a:lnTo>
                  <a:pt x="865" y="327"/>
                </a:lnTo>
                <a:lnTo>
                  <a:pt x="867" y="333"/>
                </a:lnTo>
                <a:lnTo>
                  <a:pt x="872" y="344"/>
                </a:lnTo>
                <a:lnTo>
                  <a:pt x="879" y="361"/>
                </a:lnTo>
                <a:lnTo>
                  <a:pt x="883" y="378"/>
                </a:lnTo>
                <a:lnTo>
                  <a:pt x="895" y="399"/>
                </a:lnTo>
                <a:lnTo>
                  <a:pt x="902" y="420"/>
                </a:lnTo>
                <a:lnTo>
                  <a:pt x="914" y="446"/>
                </a:lnTo>
                <a:lnTo>
                  <a:pt x="921" y="471"/>
                </a:lnTo>
                <a:lnTo>
                  <a:pt x="928" y="497"/>
                </a:lnTo>
                <a:lnTo>
                  <a:pt x="935" y="524"/>
                </a:lnTo>
                <a:lnTo>
                  <a:pt x="944" y="552"/>
                </a:lnTo>
                <a:lnTo>
                  <a:pt x="947" y="576"/>
                </a:lnTo>
                <a:lnTo>
                  <a:pt x="954" y="601"/>
                </a:lnTo>
                <a:lnTo>
                  <a:pt x="954" y="626"/>
                </a:lnTo>
                <a:lnTo>
                  <a:pt x="954" y="648"/>
                </a:lnTo>
                <a:lnTo>
                  <a:pt x="1176" y="662"/>
                </a:lnTo>
                <a:lnTo>
                  <a:pt x="1115" y="518"/>
                </a:lnTo>
                <a:lnTo>
                  <a:pt x="1148" y="314"/>
                </a:lnTo>
                <a:lnTo>
                  <a:pt x="1157" y="312"/>
                </a:lnTo>
                <a:lnTo>
                  <a:pt x="1188" y="308"/>
                </a:lnTo>
                <a:lnTo>
                  <a:pt x="1235" y="304"/>
                </a:lnTo>
                <a:lnTo>
                  <a:pt x="1303" y="300"/>
                </a:lnTo>
                <a:lnTo>
                  <a:pt x="1375" y="293"/>
                </a:lnTo>
                <a:lnTo>
                  <a:pt x="1462" y="283"/>
                </a:lnTo>
                <a:lnTo>
                  <a:pt x="1556" y="276"/>
                </a:lnTo>
                <a:lnTo>
                  <a:pt x="1654" y="266"/>
                </a:lnTo>
                <a:lnTo>
                  <a:pt x="1753" y="253"/>
                </a:lnTo>
                <a:lnTo>
                  <a:pt x="1853" y="244"/>
                </a:lnTo>
                <a:lnTo>
                  <a:pt x="1949" y="229"/>
                </a:lnTo>
                <a:lnTo>
                  <a:pt x="2041" y="215"/>
                </a:lnTo>
                <a:lnTo>
                  <a:pt x="2123" y="200"/>
                </a:lnTo>
                <a:lnTo>
                  <a:pt x="2191" y="187"/>
                </a:lnTo>
                <a:lnTo>
                  <a:pt x="2249" y="172"/>
                </a:lnTo>
                <a:lnTo>
                  <a:pt x="2289" y="157"/>
                </a:lnTo>
                <a:lnTo>
                  <a:pt x="2409" y="0"/>
                </a:lnTo>
                <a:lnTo>
                  <a:pt x="1399" y="170"/>
                </a:lnTo>
                <a:lnTo>
                  <a:pt x="0" y="195"/>
                </a:lnTo>
                <a:lnTo>
                  <a:pt x="5" y="361"/>
                </a:lnTo>
                <a:lnTo>
                  <a:pt x="5" y="361"/>
                </a:lnTo>
                <a:close/>
              </a:path>
            </a:pathLst>
          </a:custGeom>
          <a:solidFill>
            <a:srgbClr val="C996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120650" y="3279913"/>
            <a:ext cx="3600450" cy="436897"/>
          </a:xfrm>
          <a:custGeom>
            <a:avLst/>
            <a:gdLst>
              <a:gd name="T0" fmla="*/ 21 w 2268"/>
              <a:gd name="T1" fmla="*/ 212 h 274"/>
              <a:gd name="T2" fmla="*/ 112 w 2268"/>
              <a:gd name="T3" fmla="*/ 187 h 274"/>
              <a:gd name="T4" fmla="*/ 248 w 2268"/>
              <a:gd name="T5" fmla="*/ 155 h 274"/>
              <a:gd name="T6" fmla="*/ 384 w 2268"/>
              <a:gd name="T7" fmla="*/ 121 h 274"/>
              <a:gd name="T8" fmla="*/ 485 w 2268"/>
              <a:gd name="T9" fmla="*/ 102 h 274"/>
              <a:gd name="T10" fmla="*/ 525 w 2268"/>
              <a:gd name="T11" fmla="*/ 100 h 274"/>
              <a:gd name="T12" fmla="*/ 581 w 2268"/>
              <a:gd name="T13" fmla="*/ 119 h 274"/>
              <a:gd name="T14" fmla="*/ 660 w 2268"/>
              <a:gd name="T15" fmla="*/ 151 h 274"/>
              <a:gd name="T16" fmla="*/ 747 w 2268"/>
              <a:gd name="T17" fmla="*/ 185 h 274"/>
              <a:gd name="T18" fmla="*/ 813 w 2268"/>
              <a:gd name="T19" fmla="*/ 215 h 274"/>
              <a:gd name="T20" fmla="*/ 843 w 2268"/>
              <a:gd name="T21" fmla="*/ 227 h 274"/>
              <a:gd name="T22" fmla="*/ 864 w 2268"/>
              <a:gd name="T23" fmla="*/ 215 h 274"/>
              <a:gd name="T24" fmla="*/ 916 w 2268"/>
              <a:gd name="T25" fmla="*/ 197 h 274"/>
              <a:gd name="T26" fmla="*/ 984 w 2268"/>
              <a:gd name="T27" fmla="*/ 168 h 274"/>
              <a:gd name="T28" fmla="*/ 1054 w 2268"/>
              <a:gd name="T29" fmla="*/ 142 h 274"/>
              <a:gd name="T30" fmla="*/ 1106 w 2268"/>
              <a:gd name="T31" fmla="*/ 121 h 274"/>
              <a:gd name="T32" fmla="*/ 1153 w 2268"/>
              <a:gd name="T33" fmla="*/ 119 h 274"/>
              <a:gd name="T34" fmla="*/ 1244 w 2268"/>
              <a:gd name="T35" fmla="*/ 144 h 274"/>
              <a:gd name="T36" fmla="*/ 1366 w 2268"/>
              <a:gd name="T37" fmla="*/ 189 h 274"/>
              <a:gd name="T38" fmla="*/ 1488 w 2268"/>
              <a:gd name="T39" fmla="*/ 231 h 274"/>
              <a:gd name="T40" fmla="*/ 1588 w 2268"/>
              <a:gd name="T41" fmla="*/ 265 h 274"/>
              <a:gd name="T42" fmla="*/ 1647 w 2268"/>
              <a:gd name="T43" fmla="*/ 272 h 274"/>
              <a:gd name="T44" fmla="*/ 1748 w 2268"/>
              <a:gd name="T45" fmla="*/ 263 h 274"/>
              <a:gd name="T46" fmla="*/ 1884 w 2268"/>
              <a:gd name="T47" fmla="*/ 246 h 274"/>
              <a:gd name="T48" fmla="*/ 2022 w 2268"/>
              <a:gd name="T49" fmla="*/ 231 h 274"/>
              <a:gd name="T50" fmla="*/ 2134 w 2268"/>
              <a:gd name="T51" fmla="*/ 215 h 274"/>
              <a:gd name="T52" fmla="*/ 2179 w 2268"/>
              <a:gd name="T53" fmla="*/ 212 h 274"/>
              <a:gd name="T54" fmla="*/ 1670 w 2268"/>
              <a:gd name="T55" fmla="*/ 170 h 274"/>
              <a:gd name="T56" fmla="*/ 1630 w 2268"/>
              <a:gd name="T57" fmla="*/ 153 h 274"/>
              <a:gd name="T58" fmla="*/ 1534 w 2268"/>
              <a:gd name="T59" fmla="*/ 115 h 274"/>
              <a:gd name="T60" fmla="*/ 1406 w 2268"/>
              <a:gd name="T61" fmla="*/ 68 h 274"/>
              <a:gd name="T62" fmla="*/ 1274 w 2268"/>
              <a:gd name="T63" fmla="*/ 24 h 274"/>
              <a:gd name="T64" fmla="*/ 1167 w 2268"/>
              <a:gd name="T65" fmla="*/ 0 h 274"/>
              <a:gd name="T66" fmla="*/ 1092 w 2268"/>
              <a:gd name="T67" fmla="*/ 4 h 274"/>
              <a:gd name="T68" fmla="*/ 1010 w 2268"/>
              <a:gd name="T69" fmla="*/ 24 h 274"/>
              <a:gd name="T70" fmla="*/ 932 w 2268"/>
              <a:gd name="T71" fmla="*/ 59 h 274"/>
              <a:gd name="T72" fmla="*/ 864 w 2268"/>
              <a:gd name="T73" fmla="*/ 89 h 274"/>
              <a:gd name="T74" fmla="*/ 824 w 2268"/>
              <a:gd name="T75" fmla="*/ 111 h 274"/>
              <a:gd name="T76" fmla="*/ 813 w 2268"/>
              <a:gd name="T77" fmla="*/ 117 h 274"/>
              <a:gd name="T78" fmla="*/ 785 w 2268"/>
              <a:gd name="T79" fmla="*/ 104 h 274"/>
              <a:gd name="T80" fmla="*/ 733 w 2268"/>
              <a:gd name="T81" fmla="*/ 79 h 274"/>
              <a:gd name="T82" fmla="*/ 667 w 2268"/>
              <a:gd name="T83" fmla="*/ 51 h 274"/>
              <a:gd name="T84" fmla="*/ 590 w 2268"/>
              <a:gd name="T85" fmla="*/ 26 h 274"/>
              <a:gd name="T86" fmla="*/ 518 w 2268"/>
              <a:gd name="T87" fmla="*/ 15 h 274"/>
              <a:gd name="T88" fmla="*/ 424 w 2268"/>
              <a:gd name="T89" fmla="*/ 19 h 274"/>
              <a:gd name="T90" fmla="*/ 300 w 2268"/>
              <a:gd name="T91" fmla="*/ 49 h 274"/>
              <a:gd name="T92" fmla="*/ 171 w 2268"/>
              <a:gd name="T93" fmla="*/ 81 h 274"/>
              <a:gd name="T94" fmla="*/ 68 w 2268"/>
              <a:gd name="T95" fmla="*/ 115 h 274"/>
              <a:gd name="T96" fmla="*/ 11 w 2268"/>
              <a:gd name="T97" fmla="*/ 134 h 274"/>
              <a:gd name="T98" fmla="*/ 0 w 2268"/>
              <a:gd name="T99" fmla="*/ 217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68" h="274">
                <a:moveTo>
                  <a:pt x="0" y="217"/>
                </a:moveTo>
                <a:lnTo>
                  <a:pt x="4" y="215"/>
                </a:lnTo>
                <a:lnTo>
                  <a:pt x="21" y="212"/>
                </a:lnTo>
                <a:lnTo>
                  <a:pt x="44" y="204"/>
                </a:lnTo>
                <a:lnTo>
                  <a:pt x="75" y="198"/>
                </a:lnTo>
                <a:lnTo>
                  <a:pt x="112" y="187"/>
                </a:lnTo>
                <a:lnTo>
                  <a:pt x="154" y="176"/>
                </a:lnTo>
                <a:lnTo>
                  <a:pt x="201" y="166"/>
                </a:lnTo>
                <a:lnTo>
                  <a:pt x="248" y="155"/>
                </a:lnTo>
                <a:lnTo>
                  <a:pt x="293" y="144"/>
                </a:lnTo>
                <a:lnTo>
                  <a:pt x="339" y="132"/>
                </a:lnTo>
                <a:lnTo>
                  <a:pt x="384" y="121"/>
                </a:lnTo>
                <a:lnTo>
                  <a:pt x="426" y="113"/>
                </a:lnTo>
                <a:lnTo>
                  <a:pt x="457" y="104"/>
                </a:lnTo>
                <a:lnTo>
                  <a:pt x="485" y="102"/>
                </a:lnTo>
                <a:lnTo>
                  <a:pt x="506" y="96"/>
                </a:lnTo>
                <a:lnTo>
                  <a:pt x="518" y="98"/>
                </a:lnTo>
                <a:lnTo>
                  <a:pt x="525" y="100"/>
                </a:lnTo>
                <a:lnTo>
                  <a:pt x="539" y="104"/>
                </a:lnTo>
                <a:lnTo>
                  <a:pt x="555" y="111"/>
                </a:lnTo>
                <a:lnTo>
                  <a:pt x="581" y="119"/>
                </a:lnTo>
                <a:lnTo>
                  <a:pt x="604" y="128"/>
                </a:lnTo>
                <a:lnTo>
                  <a:pt x="632" y="140"/>
                </a:lnTo>
                <a:lnTo>
                  <a:pt x="660" y="151"/>
                </a:lnTo>
                <a:lnTo>
                  <a:pt x="691" y="164"/>
                </a:lnTo>
                <a:lnTo>
                  <a:pt x="719" y="176"/>
                </a:lnTo>
                <a:lnTo>
                  <a:pt x="747" y="185"/>
                </a:lnTo>
                <a:lnTo>
                  <a:pt x="773" y="197"/>
                </a:lnTo>
                <a:lnTo>
                  <a:pt x="796" y="206"/>
                </a:lnTo>
                <a:lnTo>
                  <a:pt x="813" y="215"/>
                </a:lnTo>
                <a:lnTo>
                  <a:pt x="832" y="221"/>
                </a:lnTo>
                <a:lnTo>
                  <a:pt x="841" y="223"/>
                </a:lnTo>
                <a:lnTo>
                  <a:pt x="843" y="227"/>
                </a:lnTo>
                <a:lnTo>
                  <a:pt x="843" y="225"/>
                </a:lnTo>
                <a:lnTo>
                  <a:pt x="853" y="223"/>
                </a:lnTo>
                <a:lnTo>
                  <a:pt x="864" y="215"/>
                </a:lnTo>
                <a:lnTo>
                  <a:pt x="878" y="212"/>
                </a:lnTo>
                <a:lnTo>
                  <a:pt x="895" y="204"/>
                </a:lnTo>
                <a:lnTo>
                  <a:pt x="916" y="197"/>
                </a:lnTo>
                <a:lnTo>
                  <a:pt x="937" y="187"/>
                </a:lnTo>
                <a:lnTo>
                  <a:pt x="960" y="180"/>
                </a:lnTo>
                <a:lnTo>
                  <a:pt x="984" y="168"/>
                </a:lnTo>
                <a:lnTo>
                  <a:pt x="1007" y="159"/>
                </a:lnTo>
                <a:lnTo>
                  <a:pt x="1028" y="151"/>
                </a:lnTo>
                <a:lnTo>
                  <a:pt x="1054" y="142"/>
                </a:lnTo>
                <a:lnTo>
                  <a:pt x="1073" y="132"/>
                </a:lnTo>
                <a:lnTo>
                  <a:pt x="1092" y="127"/>
                </a:lnTo>
                <a:lnTo>
                  <a:pt x="1106" y="121"/>
                </a:lnTo>
                <a:lnTo>
                  <a:pt x="1117" y="119"/>
                </a:lnTo>
                <a:lnTo>
                  <a:pt x="1129" y="115"/>
                </a:lnTo>
                <a:lnTo>
                  <a:pt x="1153" y="119"/>
                </a:lnTo>
                <a:lnTo>
                  <a:pt x="1176" y="123"/>
                </a:lnTo>
                <a:lnTo>
                  <a:pt x="1209" y="134"/>
                </a:lnTo>
                <a:lnTo>
                  <a:pt x="1244" y="144"/>
                </a:lnTo>
                <a:lnTo>
                  <a:pt x="1281" y="159"/>
                </a:lnTo>
                <a:lnTo>
                  <a:pt x="1321" y="172"/>
                </a:lnTo>
                <a:lnTo>
                  <a:pt x="1366" y="189"/>
                </a:lnTo>
                <a:lnTo>
                  <a:pt x="1408" y="202"/>
                </a:lnTo>
                <a:lnTo>
                  <a:pt x="1448" y="217"/>
                </a:lnTo>
                <a:lnTo>
                  <a:pt x="1488" y="231"/>
                </a:lnTo>
                <a:lnTo>
                  <a:pt x="1525" y="246"/>
                </a:lnTo>
                <a:lnTo>
                  <a:pt x="1558" y="255"/>
                </a:lnTo>
                <a:lnTo>
                  <a:pt x="1588" y="265"/>
                </a:lnTo>
                <a:lnTo>
                  <a:pt x="1612" y="270"/>
                </a:lnTo>
                <a:lnTo>
                  <a:pt x="1630" y="274"/>
                </a:lnTo>
                <a:lnTo>
                  <a:pt x="1647" y="272"/>
                </a:lnTo>
                <a:lnTo>
                  <a:pt x="1673" y="270"/>
                </a:lnTo>
                <a:lnTo>
                  <a:pt x="1708" y="266"/>
                </a:lnTo>
                <a:lnTo>
                  <a:pt x="1748" y="263"/>
                </a:lnTo>
                <a:lnTo>
                  <a:pt x="1787" y="257"/>
                </a:lnTo>
                <a:lnTo>
                  <a:pt x="1837" y="253"/>
                </a:lnTo>
                <a:lnTo>
                  <a:pt x="1884" y="246"/>
                </a:lnTo>
                <a:lnTo>
                  <a:pt x="1933" y="242"/>
                </a:lnTo>
                <a:lnTo>
                  <a:pt x="1977" y="236"/>
                </a:lnTo>
                <a:lnTo>
                  <a:pt x="2022" y="231"/>
                </a:lnTo>
                <a:lnTo>
                  <a:pt x="2064" y="225"/>
                </a:lnTo>
                <a:lnTo>
                  <a:pt x="2104" y="221"/>
                </a:lnTo>
                <a:lnTo>
                  <a:pt x="2134" y="215"/>
                </a:lnTo>
                <a:lnTo>
                  <a:pt x="2158" y="214"/>
                </a:lnTo>
                <a:lnTo>
                  <a:pt x="2174" y="212"/>
                </a:lnTo>
                <a:lnTo>
                  <a:pt x="2179" y="212"/>
                </a:lnTo>
                <a:lnTo>
                  <a:pt x="2268" y="144"/>
                </a:lnTo>
                <a:lnTo>
                  <a:pt x="2106" y="111"/>
                </a:lnTo>
                <a:lnTo>
                  <a:pt x="1670" y="170"/>
                </a:lnTo>
                <a:lnTo>
                  <a:pt x="1663" y="168"/>
                </a:lnTo>
                <a:lnTo>
                  <a:pt x="1652" y="163"/>
                </a:lnTo>
                <a:lnTo>
                  <a:pt x="1630" y="153"/>
                </a:lnTo>
                <a:lnTo>
                  <a:pt x="1602" y="144"/>
                </a:lnTo>
                <a:lnTo>
                  <a:pt x="1570" y="128"/>
                </a:lnTo>
                <a:lnTo>
                  <a:pt x="1534" y="115"/>
                </a:lnTo>
                <a:lnTo>
                  <a:pt x="1492" y="100"/>
                </a:lnTo>
                <a:lnTo>
                  <a:pt x="1450" y="85"/>
                </a:lnTo>
                <a:lnTo>
                  <a:pt x="1406" y="68"/>
                </a:lnTo>
                <a:lnTo>
                  <a:pt x="1361" y="53"/>
                </a:lnTo>
                <a:lnTo>
                  <a:pt x="1317" y="38"/>
                </a:lnTo>
                <a:lnTo>
                  <a:pt x="1274" y="24"/>
                </a:lnTo>
                <a:lnTo>
                  <a:pt x="1235" y="13"/>
                </a:lnTo>
                <a:lnTo>
                  <a:pt x="1199" y="6"/>
                </a:lnTo>
                <a:lnTo>
                  <a:pt x="1167" y="0"/>
                </a:lnTo>
                <a:lnTo>
                  <a:pt x="1143" y="0"/>
                </a:lnTo>
                <a:lnTo>
                  <a:pt x="1117" y="0"/>
                </a:lnTo>
                <a:lnTo>
                  <a:pt x="1092" y="4"/>
                </a:lnTo>
                <a:lnTo>
                  <a:pt x="1063" y="9"/>
                </a:lnTo>
                <a:lnTo>
                  <a:pt x="1038" y="17"/>
                </a:lnTo>
                <a:lnTo>
                  <a:pt x="1010" y="24"/>
                </a:lnTo>
                <a:lnTo>
                  <a:pt x="981" y="36"/>
                </a:lnTo>
                <a:lnTo>
                  <a:pt x="953" y="47"/>
                </a:lnTo>
                <a:lnTo>
                  <a:pt x="932" y="59"/>
                </a:lnTo>
                <a:lnTo>
                  <a:pt x="904" y="68"/>
                </a:lnTo>
                <a:lnTo>
                  <a:pt x="883" y="79"/>
                </a:lnTo>
                <a:lnTo>
                  <a:pt x="864" y="89"/>
                </a:lnTo>
                <a:lnTo>
                  <a:pt x="848" y="98"/>
                </a:lnTo>
                <a:lnTo>
                  <a:pt x="834" y="106"/>
                </a:lnTo>
                <a:lnTo>
                  <a:pt x="824" y="111"/>
                </a:lnTo>
                <a:lnTo>
                  <a:pt x="815" y="115"/>
                </a:lnTo>
                <a:lnTo>
                  <a:pt x="815" y="119"/>
                </a:lnTo>
                <a:lnTo>
                  <a:pt x="813" y="117"/>
                </a:lnTo>
                <a:lnTo>
                  <a:pt x="806" y="113"/>
                </a:lnTo>
                <a:lnTo>
                  <a:pt x="796" y="108"/>
                </a:lnTo>
                <a:lnTo>
                  <a:pt x="785" y="104"/>
                </a:lnTo>
                <a:lnTo>
                  <a:pt x="768" y="96"/>
                </a:lnTo>
                <a:lnTo>
                  <a:pt x="754" y="89"/>
                </a:lnTo>
                <a:lnTo>
                  <a:pt x="733" y="79"/>
                </a:lnTo>
                <a:lnTo>
                  <a:pt x="714" y="72"/>
                </a:lnTo>
                <a:lnTo>
                  <a:pt x="689" y="60"/>
                </a:lnTo>
                <a:lnTo>
                  <a:pt x="667" y="51"/>
                </a:lnTo>
                <a:lnTo>
                  <a:pt x="642" y="42"/>
                </a:lnTo>
                <a:lnTo>
                  <a:pt x="618" y="36"/>
                </a:lnTo>
                <a:lnTo>
                  <a:pt x="590" y="26"/>
                </a:lnTo>
                <a:lnTo>
                  <a:pt x="567" y="23"/>
                </a:lnTo>
                <a:lnTo>
                  <a:pt x="541" y="17"/>
                </a:lnTo>
                <a:lnTo>
                  <a:pt x="518" y="15"/>
                </a:lnTo>
                <a:lnTo>
                  <a:pt x="489" y="13"/>
                </a:lnTo>
                <a:lnTo>
                  <a:pt x="459" y="17"/>
                </a:lnTo>
                <a:lnTo>
                  <a:pt x="424" y="19"/>
                </a:lnTo>
                <a:lnTo>
                  <a:pt x="386" y="28"/>
                </a:lnTo>
                <a:lnTo>
                  <a:pt x="342" y="38"/>
                </a:lnTo>
                <a:lnTo>
                  <a:pt x="300" y="49"/>
                </a:lnTo>
                <a:lnTo>
                  <a:pt x="257" y="59"/>
                </a:lnTo>
                <a:lnTo>
                  <a:pt x="215" y="72"/>
                </a:lnTo>
                <a:lnTo>
                  <a:pt x="171" y="81"/>
                </a:lnTo>
                <a:lnTo>
                  <a:pt x="133" y="94"/>
                </a:lnTo>
                <a:lnTo>
                  <a:pt x="98" y="104"/>
                </a:lnTo>
                <a:lnTo>
                  <a:pt x="68" y="115"/>
                </a:lnTo>
                <a:lnTo>
                  <a:pt x="42" y="123"/>
                </a:lnTo>
                <a:lnTo>
                  <a:pt x="23" y="130"/>
                </a:lnTo>
                <a:lnTo>
                  <a:pt x="11" y="134"/>
                </a:lnTo>
                <a:lnTo>
                  <a:pt x="7" y="136"/>
                </a:lnTo>
                <a:lnTo>
                  <a:pt x="0" y="217"/>
                </a:lnTo>
                <a:lnTo>
                  <a:pt x="0" y="217"/>
                </a:lnTo>
                <a:close/>
              </a:path>
            </a:pathLst>
          </a:custGeom>
          <a:solidFill>
            <a:srgbClr val="C996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3508375" y="3560547"/>
            <a:ext cx="257175" cy="288606"/>
          </a:xfrm>
          <a:custGeom>
            <a:avLst/>
            <a:gdLst>
              <a:gd name="T0" fmla="*/ 162 w 162"/>
              <a:gd name="T1" fmla="*/ 0 h 181"/>
              <a:gd name="T2" fmla="*/ 38 w 162"/>
              <a:gd name="T3" fmla="*/ 87 h 181"/>
              <a:gd name="T4" fmla="*/ 0 w 162"/>
              <a:gd name="T5" fmla="*/ 181 h 181"/>
              <a:gd name="T6" fmla="*/ 162 w 162"/>
              <a:gd name="T7" fmla="*/ 176 h 181"/>
              <a:gd name="T8" fmla="*/ 162 w 162"/>
              <a:gd name="T9" fmla="*/ 0 h 181"/>
              <a:gd name="T10" fmla="*/ 162 w 162"/>
              <a:gd name="T11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2" h="181">
                <a:moveTo>
                  <a:pt x="162" y="0"/>
                </a:moveTo>
                <a:lnTo>
                  <a:pt x="38" y="87"/>
                </a:lnTo>
                <a:lnTo>
                  <a:pt x="0" y="181"/>
                </a:lnTo>
                <a:lnTo>
                  <a:pt x="162" y="176"/>
                </a:lnTo>
                <a:lnTo>
                  <a:pt x="162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996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131763" y="4813834"/>
            <a:ext cx="3886200" cy="838714"/>
          </a:xfrm>
          <a:custGeom>
            <a:avLst/>
            <a:gdLst>
              <a:gd name="T0" fmla="*/ 1078 w 2448"/>
              <a:gd name="T1" fmla="*/ 514 h 526"/>
              <a:gd name="T2" fmla="*/ 2448 w 2448"/>
              <a:gd name="T3" fmla="*/ 47 h 526"/>
              <a:gd name="T4" fmla="*/ 2366 w 2448"/>
              <a:gd name="T5" fmla="*/ 0 h 526"/>
              <a:gd name="T6" fmla="*/ 2336 w 2448"/>
              <a:gd name="T7" fmla="*/ 12 h 526"/>
              <a:gd name="T8" fmla="*/ 2284 w 2448"/>
              <a:gd name="T9" fmla="*/ 30 h 526"/>
              <a:gd name="T10" fmla="*/ 2216 w 2448"/>
              <a:gd name="T11" fmla="*/ 59 h 526"/>
              <a:gd name="T12" fmla="*/ 2137 w 2448"/>
              <a:gd name="T13" fmla="*/ 83 h 526"/>
              <a:gd name="T14" fmla="*/ 2055 w 2448"/>
              <a:gd name="T15" fmla="*/ 110 h 526"/>
              <a:gd name="T16" fmla="*/ 1975 w 2448"/>
              <a:gd name="T17" fmla="*/ 131 h 526"/>
              <a:gd name="T18" fmla="*/ 1902 w 2448"/>
              <a:gd name="T19" fmla="*/ 142 h 526"/>
              <a:gd name="T20" fmla="*/ 1844 w 2448"/>
              <a:gd name="T21" fmla="*/ 144 h 526"/>
              <a:gd name="T22" fmla="*/ 1783 w 2448"/>
              <a:gd name="T23" fmla="*/ 136 h 526"/>
              <a:gd name="T24" fmla="*/ 1722 w 2448"/>
              <a:gd name="T25" fmla="*/ 127 h 526"/>
              <a:gd name="T26" fmla="*/ 1663 w 2448"/>
              <a:gd name="T27" fmla="*/ 116 h 526"/>
              <a:gd name="T28" fmla="*/ 1607 w 2448"/>
              <a:gd name="T29" fmla="*/ 100 h 526"/>
              <a:gd name="T30" fmla="*/ 1563 w 2448"/>
              <a:gd name="T31" fmla="*/ 87 h 526"/>
              <a:gd name="T32" fmla="*/ 1530 w 2448"/>
              <a:gd name="T33" fmla="*/ 78 h 526"/>
              <a:gd name="T34" fmla="*/ 1511 w 2448"/>
              <a:gd name="T35" fmla="*/ 72 h 526"/>
              <a:gd name="T36" fmla="*/ 1499 w 2448"/>
              <a:gd name="T37" fmla="*/ 80 h 526"/>
              <a:gd name="T38" fmla="*/ 1474 w 2448"/>
              <a:gd name="T39" fmla="*/ 106 h 526"/>
              <a:gd name="T40" fmla="*/ 1434 w 2448"/>
              <a:gd name="T41" fmla="*/ 138 h 526"/>
              <a:gd name="T42" fmla="*/ 1389 w 2448"/>
              <a:gd name="T43" fmla="*/ 180 h 526"/>
              <a:gd name="T44" fmla="*/ 1335 w 2448"/>
              <a:gd name="T45" fmla="*/ 221 h 526"/>
              <a:gd name="T46" fmla="*/ 1286 w 2448"/>
              <a:gd name="T47" fmla="*/ 257 h 526"/>
              <a:gd name="T48" fmla="*/ 1237 w 2448"/>
              <a:gd name="T49" fmla="*/ 284 h 526"/>
              <a:gd name="T50" fmla="*/ 1202 w 2448"/>
              <a:gd name="T51" fmla="*/ 297 h 526"/>
              <a:gd name="T52" fmla="*/ 1157 w 2448"/>
              <a:gd name="T53" fmla="*/ 295 h 526"/>
              <a:gd name="T54" fmla="*/ 1106 w 2448"/>
              <a:gd name="T55" fmla="*/ 280 h 526"/>
              <a:gd name="T56" fmla="*/ 1047 w 2448"/>
              <a:gd name="T57" fmla="*/ 257 h 526"/>
              <a:gd name="T58" fmla="*/ 989 w 2448"/>
              <a:gd name="T59" fmla="*/ 233 h 526"/>
              <a:gd name="T60" fmla="*/ 932 w 2448"/>
              <a:gd name="T61" fmla="*/ 202 h 526"/>
              <a:gd name="T62" fmla="*/ 885 w 2448"/>
              <a:gd name="T63" fmla="*/ 180 h 526"/>
              <a:gd name="T64" fmla="*/ 855 w 2448"/>
              <a:gd name="T65" fmla="*/ 163 h 526"/>
              <a:gd name="T66" fmla="*/ 846 w 2448"/>
              <a:gd name="T67" fmla="*/ 157 h 526"/>
              <a:gd name="T68" fmla="*/ 822 w 2448"/>
              <a:gd name="T69" fmla="*/ 159 h 526"/>
              <a:gd name="T70" fmla="*/ 768 w 2448"/>
              <a:gd name="T71" fmla="*/ 165 h 526"/>
              <a:gd name="T72" fmla="*/ 686 w 2448"/>
              <a:gd name="T73" fmla="*/ 174 h 526"/>
              <a:gd name="T74" fmla="*/ 593 w 2448"/>
              <a:gd name="T75" fmla="*/ 185 h 526"/>
              <a:gd name="T76" fmla="*/ 487 w 2448"/>
              <a:gd name="T77" fmla="*/ 197 h 526"/>
              <a:gd name="T78" fmla="*/ 389 w 2448"/>
              <a:gd name="T79" fmla="*/ 206 h 526"/>
              <a:gd name="T80" fmla="*/ 300 w 2448"/>
              <a:gd name="T81" fmla="*/ 214 h 526"/>
              <a:gd name="T82" fmla="*/ 236 w 2448"/>
              <a:gd name="T83" fmla="*/ 218 h 526"/>
              <a:gd name="T84" fmla="*/ 187 w 2448"/>
              <a:gd name="T85" fmla="*/ 216 h 526"/>
              <a:gd name="T86" fmla="*/ 145 w 2448"/>
              <a:gd name="T87" fmla="*/ 216 h 526"/>
              <a:gd name="T88" fmla="*/ 105 w 2448"/>
              <a:gd name="T89" fmla="*/ 214 h 526"/>
              <a:gd name="T90" fmla="*/ 72 w 2448"/>
              <a:gd name="T91" fmla="*/ 214 h 526"/>
              <a:gd name="T92" fmla="*/ 44 w 2448"/>
              <a:gd name="T93" fmla="*/ 212 h 526"/>
              <a:gd name="T94" fmla="*/ 23 w 2448"/>
              <a:gd name="T95" fmla="*/ 210 h 526"/>
              <a:gd name="T96" fmla="*/ 9 w 2448"/>
              <a:gd name="T97" fmla="*/ 210 h 526"/>
              <a:gd name="T98" fmla="*/ 0 w 2448"/>
              <a:gd name="T99" fmla="*/ 526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48" h="526">
                <a:moveTo>
                  <a:pt x="0" y="526"/>
                </a:moveTo>
                <a:lnTo>
                  <a:pt x="1078" y="514"/>
                </a:lnTo>
                <a:lnTo>
                  <a:pt x="2352" y="348"/>
                </a:lnTo>
                <a:lnTo>
                  <a:pt x="2448" y="47"/>
                </a:lnTo>
                <a:lnTo>
                  <a:pt x="2371" y="0"/>
                </a:lnTo>
                <a:lnTo>
                  <a:pt x="2366" y="0"/>
                </a:lnTo>
                <a:lnTo>
                  <a:pt x="2355" y="4"/>
                </a:lnTo>
                <a:lnTo>
                  <a:pt x="2336" y="12"/>
                </a:lnTo>
                <a:lnTo>
                  <a:pt x="2315" y="21"/>
                </a:lnTo>
                <a:lnTo>
                  <a:pt x="2284" y="30"/>
                </a:lnTo>
                <a:lnTo>
                  <a:pt x="2251" y="44"/>
                </a:lnTo>
                <a:lnTo>
                  <a:pt x="2216" y="59"/>
                </a:lnTo>
                <a:lnTo>
                  <a:pt x="2179" y="72"/>
                </a:lnTo>
                <a:lnTo>
                  <a:pt x="2137" y="83"/>
                </a:lnTo>
                <a:lnTo>
                  <a:pt x="2094" y="99"/>
                </a:lnTo>
                <a:lnTo>
                  <a:pt x="2055" y="110"/>
                </a:lnTo>
                <a:lnTo>
                  <a:pt x="2015" y="123"/>
                </a:lnTo>
                <a:lnTo>
                  <a:pt x="1975" y="131"/>
                </a:lnTo>
                <a:lnTo>
                  <a:pt x="1937" y="138"/>
                </a:lnTo>
                <a:lnTo>
                  <a:pt x="1902" y="142"/>
                </a:lnTo>
                <a:lnTo>
                  <a:pt x="1874" y="146"/>
                </a:lnTo>
                <a:lnTo>
                  <a:pt x="1844" y="144"/>
                </a:lnTo>
                <a:lnTo>
                  <a:pt x="1813" y="140"/>
                </a:lnTo>
                <a:lnTo>
                  <a:pt x="1783" y="136"/>
                </a:lnTo>
                <a:lnTo>
                  <a:pt x="1755" y="133"/>
                </a:lnTo>
                <a:lnTo>
                  <a:pt x="1722" y="127"/>
                </a:lnTo>
                <a:lnTo>
                  <a:pt x="1694" y="121"/>
                </a:lnTo>
                <a:lnTo>
                  <a:pt x="1663" y="116"/>
                </a:lnTo>
                <a:lnTo>
                  <a:pt x="1635" y="108"/>
                </a:lnTo>
                <a:lnTo>
                  <a:pt x="1607" y="100"/>
                </a:lnTo>
                <a:lnTo>
                  <a:pt x="1586" y="95"/>
                </a:lnTo>
                <a:lnTo>
                  <a:pt x="1563" y="87"/>
                </a:lnTo>
                <a:lnTo>
                  <a:pt x="1546" y="83"/>
                </a:lnTo>
                <a:lnTo>
                  <a:pt x="1530" y="78"/>
                </a:lnTo>
                <a:lnTo>
                  <a:pt x="1518" y="76"/>
                </a:lnTo>
                <a:lnTo>
                  <a:pt x="1511" y="72"/>
                </a:lnTo>
                <a:lnTo>
                  <a:pt x="1509" y="74"/>
                </a:lnTo>
                <a:lnTo>
                  <a:pt x="1499" y="80"/>
                </a:lnTo>
                <a:lnTo>
                  <a:pt x="1490" y="91"/>
                </a:lnTo>
                <a:lnTo>
                  <a:pt x="1474" y="106"/>
                </a:lnTo>
                <a:lnTo>
                  <a:pt x="1455" y="121"/>
                </a:lnTo>
                <a:lnTo>
                  <a:pt x="1434" y="138"/>
                </a:lnTo>
                <a:lnTo>
                  <a:pt x="1410" y="159"/>
                </a:lnTo>
                <a:lnTo>
                  <a:pt x="1389" y="180"/>
                </a:lnTo>
                <a:lnTo>
                  <a:pt x="1363" y="201"/>
                </a:lnTo>
                <a:lnTo>
                  <a:pt x="1335" y="221"/>
                </a:lnTo>
                <a:lnTo>
                  <a:pt x="1310" y="240"/>
                </a:lnTo>
                <a:lnTo>
                  <a:pt x="1286" y="257"/>
                </a:lnTo>
                <a:lnTo>
                  <a:pt x="1260" y="272"/>
                </a:lnTo>
                <a:lnTo>
                  <a:pt x="1237" y="284"/>
                </a:lnTo>
                <a:lnTo>
                  <a:pt x="1216" y="293"/>
                </a:lnTo>
                <a:lnTo>
                  <a:pt x="1202" y="297"/>
                </a:lnTo>
                <a:lnTo>
                  <a:pt x="1181" y="297"/>
                </a:lnTo>
                <a:lnTo>
                  <a:pt x="1157" y="295"/>
                </a:lnTo>
                <a:lnTo>
                  <a:pt x="1131" y="289"/>
                </a:lnTo>
                <a:lnTo>
                  <a:pt x="1106" y="280"/>
                </a:lnTo>
                <a:lnTo>
                  <a:pt x="1075" y="269"/>
                </a:lnTo>
                <a:lnTo>
                  <a:pt x="1047" y="257"/>
                </a:lnTo>
                <a:lnTo>
                  <a:pt x="1017" y="244"/>
                </a:lnTo>
                <a:lnTo>
                  <a:pt x="989" y="233"/>
                </a:lnTo>
                <a:lnTo>
                  <a:pt x="958" y="218"/>
                </a:lnTo>
                <a:lnTo>
                  <a:pt x="932" y="202"/>
                </a:lnTo>
                <a:lnTo>
                  <a:pt x="907" y="191"/>
                </a:lnTo>
                <a:lnTo>
                  <a:pt x="885" y="180"/>
                </a:lnTo>
                <a:lnTo>
                  <a:pt x="867" y="170"/>
                </a:lnTo>
                <a:lnTo>
                  <a:pt x="855" y="163"/>
                </a:lnTo>
                <a:lnTo>
                  <a:pt x="846" y="157"/>
                </a:lnTo>
                <a:lnTo>
                  <a:pt x="846" y="157"/>
                </a:lnTo>
                <a:lnTo>
                  <a:pt x="839" y="157"/>
                </a:lnTo>
                <a:lnTo>
                  <a:pt x="822" y="159"/>
                </a:lnTo>
                <a:lnTo>
                  <a:pt x="799" y="161"/>
                </a:lnTo>
                <a:lnTo>
                  <a:pt x="768" y="165"/>
                </a:lnTo>
                <a:lnTo>
                  <a:pt x="731" y="170"/>
                </a:lnTo>
                <a:lnTo>
                  <a:pt x="686" y="174"/>
                </a:lnTo>
                <a:lnTo>
                  <a:pt x="639" y="180"/>
                </a:lnTo>
                <a:lnTo>
                  <a:pt x="593" y="185"/>
                </a:lnTo>
                <a:lnTo>
                  <a:pt x="539" y="191"/>
                </a:lnTo>
                <a:lnTo>
                  <a:pt x="487" y="197"/>
                </a:lnTo>
                <a:lnTo>
                  <a:pt x="438" y="202"/>
                </a:lnTo>
                <a:lnTo>
                  <a:pt x="389" y="206"/>
                </a:lnTo>
                <a:lnTo>
                  <a:pt x="339" y="210"/>
                </a:lnTo>
                <a:lnTo>
                  <a:pt x="300" y="214"/>
                </a:lnTo>
                <a:lnTo>
                  <a:pt x="265" y="216"/>
                </a:lnTo>
                <a:lnTo>
                  <a:pt x="236" y="218"/>
                </a:lnTo>
                <a:lnTo>
                  <a:pt x="211" y="216"/>
                </a:lnTo>
                <a:lnTo>
                  <a:pt x="187" y="216"/>
                </a:lnTo>
                <a:lnTo>
                  <a:pt x="164" y="216"/>
                </a:lnTo>
                <a:lnTo>
                  <a:pt x="145" y="216"/>
                </a:lnTo>
                <a:lnTo>
                  <a:pt x="122" y="214"/>
                </a:lnTo>
                <a:lnTo>
                  <a:pt x="105" y="214"/>
                </a:lnTo>
                <a:lnTo>
                  <a:pt x="86" y="214"/>
                </a:lnTo>
                <a:lnTo>
                  <a:pt x="72" y="214"/>
                </a:lnTo>
                <a:lnTo>
                  <a:pt x="56" y="212"/>
                </a:lnTo>
                <a:lnTo>
                  <a:pt x="44" y="212"/>
                </a:lnTo>
                <a:lnTo>
                  <a:pt x="30" y="210"/>
                </a:lnTo>
                <a:lnTo>
                  <a:pt x="23" y="210"/>
                </a:lnTo>
                <a:lnTo>
                  <a:pt x="11" y="210"/>
                </a:lnTo>
                <a:lnTo>
                  <a:pt x="9" y="210"/>
                </a:lnTo>
                <a:lnTo>
                  <a:pt x="0" y="526"/>
                </a:lnTo>
                <a:lnTo>
                  <a:pt x="0" y="526"/>
                </a:lnTo>
                <a:close/>
              </a:path>
            </a:pathLst>
          </a:custGeom>
          <a:solidFill>
            <a:srgbClr val="004A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112713" y="4756432"/>
            <a:ext cx="1119188" cy="298173"/>
          </a:xfrm>
          <a:custGeom>
            <a:avLst/>
            <a:gdLst>
              <a:gd name="T0" fmla="*/ 7 w 705"/>
              <a:gd name="T1" fmla="*/ 184 h 187"/>
              <a:gd name="T2" fmla="*/ 23 w 705"/>
              <a:gd name="T3" fmla="*/ 184 h 187"/>
              <a:gd name="T4" fmla="*/ 49 w 705"/>
              <a:gd name="T5" fmla="*/ 184 h 187"/>
              <a:gd name="T6" fmla="*/ 89 w 705"/>
              <a:gd name="T7" fmla="*/ 186 h 187"/>
              <a:gd name="T8" fmla="*/ 131 w 705"/>
              <a:gd name="T9" fmla="*/ 186 h 187"/>
              <a:gd name="T10" fmla="*/ 180 w 705"/>
              <a:gd name="T11" fmla="*/ 186 h 187"/>
              <a:gd name="T12" fmla="*/ 234 w 705"/>
              <a:gd name="T13" fmla="*/ 186 h 187"/>
              <a:gd name="T14" fmla="*/ 291 w 705"/>
              <a:gd name="T15" fmla="*/ 187 h 187"/>
              <a:gd name="T16" fmla="*/ 349 w 705"/>
              <a:gd name="T17" fmla="*/ 184 h 187"/>
              <a:gd name="T18" fmla="*/ 417 w 705"/>
              <a:gd name="T19" fmla="*/ 182 h 187"/>
              <a:gd name="T20" fmla="*/ 485 w 705"/>
              <a:gd name="T21" fmla="*/ 176 h 187"/>
              <a:gd name="T22" fmla="*/ 553 w 705"/>
              <a:gd name="T23" fmla="*/ 172 h 187"/>
              <a:gd name="T24" fmla="*/ 612 w 705"/>
              <a:gd name="T25" fmla="*/ 167 h 187"/>
              <a:gd name="T26" fmla="*/ 661 w 705"/>
              <a:gd name="T27" fmla="*/ 161 h 187"/>
              <a:gd name="T28" fmla="*/ 691 w 705"/>
              <a:gd name="T29" fmla="*/ 159 h 187"/>
              <a:gd name="T30" fmla="*/ 705 w 705"/>
              <a:gd name="T31" fmla="*/ 159 h 187"/>
              <a:gd name="T32" fmla="*/ 691 w 705"/>
              <a:gd name="T33" fmla="*/ 142 h 187"/>
              <a:gd name="T34" fmla="*/ 675 w 705"/>
              <a:gd name="T35" fmla="*/ 127 h 187"/>
              <a:gd name="T36" fmla="*/ 656 w 705"/>
              <a:gd name="T37" fmla="*/ 110 h 187"/>
              <a:gd name="T38" fmla="*/ 630 w 705"/>
              <a:gd name="T39" fmla="*/ 87 h 187"/>
              <a:gd name="T40" fmla="*/ 602 w 705"/>
              <a:gd name="T41" fmla="*/ 68 h 187"/>
              <a:gd name="T42" fmla="*/ 567 w 705"/>
              <a:gd name="T43" fmla="*/ 49 h 187"/>
              <a:gd name="T44" fmla="*/ 532 w 705"/>
              <a:gd name="T45" fmla="*/ 36 h 187"/>
              <a:gd name="T46" fmla="*/ 478 w 705"/>
              <a:gd name="T47" fmla="*/ 23 h 187"/>
              <a:gd name="T48" fmla="*/ 403 w 705"/>
              <a:gd name="T49" fmla="*/ 15 h 187"/>
              <a:gd name="T50" fmla="*/ 314 w 705"/>
              <a:gd name="T51" fmla="*/ 8 h 187"/>
              <a:gd name="T52" fmla="*/ 225 w 705"/>
              <a:gd name="T53" fmla="*/ 6 h 187"/>
              <a:gd name="T54" fmla="*/ 138 w 705"/>
              <a:gd name="T55" fmla="*/ 2 h 187"/>
              <a:gd name="T56" fmla="*/ 68 w 705"/>
              <a:gd name="T57" fmla="*/ 0 h 187"/>
              <a:gd name="T58" fmla="*/ 19 w 705"/>
              <a:gd name="T59" fmla="*/ 0 h 187"/>
              <a:gd name="T60" fmla="*/ 0 w 705"/>
              <a:gd name="T61" fmla="*/ 2 h 187"/>
              <a:gd name="T62" fmla="*/ 0 w 705"/>
              <a:gd name="T63" fmla="*/ 184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05" h="187">
                <a:moveTo>
                  <a:pt x="0" y="184"/>
                </a:moveTo>
                <a:lnTo>
                  <a:pt x="7" y="184"/>
                </a:lnTo>
                <a:lnTo>
                  <a:pt x="12" y="184"/>
                </a:lnTo>
                <a:lnTo>
                  <a:pt x="23" y="184"/>
                </a:lnTo>
                <a:lnTo>
                  <a:pt x="35" y="184"/>
                </a:lnTo>
                <a:lnTo>
                  <a:pt x="49" y="184"/>
                </a:lnTo>
                <a:lnTo>
                  <a:pt x="68" y="184"/>
                </a:lnTo>
                <a:lnTo>
                  <a:pt x="89" y="186"/>
                </a:lnTo>
                <a:lnTo>
                  <a:pt x="108" y="186"/>
                </a:lnTo>
                <a:lnTo>
                  <a:pt x="131" y="186"/>
                </a:lnTo>
                <a:lnTo>
                  <a:pt x="155" y="186"/>
                </a:lnTo>
                <a:lnTo>
                  <a:pt x="180" y="186"/>
                </a:lnTo>
                <a:lnTo>
                  <a:pt x="206" y="186"/>
                </a:lnTo>
                <a:lnTo>
                  <a:pt x="234" y="186"/>
                </a:lnTo>
                <a:lnTo>
                  <a:pt x="262" y="186"/>
                </a:lnTo>
                <a:lnTo>
                  <a:pt x="291" y="187"/>
                </a:lnTo>
                <a:lnTo>
                  <a:pt x="316" y="186"/>
                </a:lnTo>
                <a:lnTo>
                  <a:pt x="349" y="184"/>
                </a:lnTo>
                <a:lnTo>
                  <a:pt x="382" y="184"/>
                </a:lnTo>
                <a:lnTo>
                  <a:pt x="417" y="182"/>
                </a:lnTo>
                <a:lnTo>
                  <a:pt x="450" y="178"/>
                </a:lnTo>
                <a:lnTo>
                  <a:pt x="485" y="176"/>
                </a:lnTo>
                <a:lnTo>
                  <a:pt x="518" y="174"/>
                </a:lnTo>
                <a:lnTo>
                  <a:pt x="553" y="172"/>
                </a:lnTo>
                <a:lnTo>
                  <a:pt x="581" y="167"/>
                </a:lnTo>
                <a:lnTo>
                  <a:pt x="612" y="167"/>
                </a:lnTo>
                <a:lnTo>
                  <a:pt x="635" y="163"/>
                </a:lnTo>
                <a:lnTo>
                  <a:pt x="661" y="161"/>
                </a:lnTo>
                <a:lnTo>
                  <a:pt x="677" y="159"/>
                </a:lnTo>
                <a:lnTo>
                  <a:pt x="691" y="159"/>
                </a:lnTo>
                <a:lnTo>
                  <a:pt x="703" y="159"/>
                </a:lnTo>
                <a:lnTo>
                  <a:pt x="705" y="159"/>
                </a:lnTo>
                <a:lnTo>
                  <a:pt x="703" y="153"/>
                </a:lnTo>
                <a:lnTo>
                  <a:pt x="691" y="142"/>
                </a:lnTo>
                <a:lnTo>
                  <a:pt x="684" y="135"/>
                </a:lnTo>
                <a:lnTo>
                  <a:pt x="675" y="127"/>
                </a:lnTo>
                <a:lnTo>
                  <a:pt x="665" y="118"/>
                </a:lnTo>
                <a:lnTo>
                  <a:pt x="656" y="110"/>
                </a:lnTo>
                <a:lnTo>
                  <a:pt x="644" y="99"/>
                </a:lnTo>
                <a:lnTo>
                  <a:pt x="630" y="87"/>
                </a:lnTo>
                <a:lnTo>
                  <a:pt x="616" y="78"/>
                </a:lnTo>
                <a:lnTo>
                  <a:pt x="602" y="68"/>
                </a:lnTo>
                <a:lnTo>
                  <a:pt x="586" y="59"/>
                </a:lnTo>
                <a:lnTo>
                  <a:pt x="567" y="49"/>
                </a:lnTo>
                <a:lnTo>
                  <a:pt x="548" y="40"/>
                </a:lnTo>
                <a:lnTo>
                  <a:pt x="532" y="36"/>
                </a:lnTo>
                <a:lnTo>
                  <a:pt x="506" y="29"/>
                </a:lnTo>
                <a:lnTo>
                  <a:pt x="478" y="23"/>
                </a:lnTo>
                <a:lnTo>
                  <a:pt x="441" y="17"/>
                </a:lnTo>
                <a:lnTo>
                  <a:pt x="403" y="15"/>
                </a:lnTo>
                <a:lnTo>
                  <a:pt x="359" y="10"/>
                </a:lnTo>
                <a:lnTo>
                  <a:pt x="314" y="8"/>
                </a:lnTo>
                <a:lnTo>
                  <a:pt x="269" y="6"/>
                </a:lnTo>
                <a:lnTo>
                  <a:pt x="225" y="6"/>
                </a:lnTo>
                <a:lnTo>
                  <a:pt x="180" y="2"/>
                </a:lnTo>
                <a:lnTo>
                  <a:pt x="138" y="2"/>
                </a:lnTo>
                <a:lnTo>
                  <a:pt x="98" y="0"/>
                </a:lnTo>
                <a:lnTo>
                  <a:pt x="68" y="0"/>
                </a:lnTo>
                <a:lnTo>
                  <a:pt x="40" y="0"/>
                </a:lnTo>
                <a:lnTo>
                  <a:pt x="19" y="0"/>
                </a:lnTo>
                <a:lnTo>
                  <a:pt x="5" y="0"/>
                </a:lnTo>
                <a:lnTo>
                  <a:pt x="0" y="2"/>
                </a:lnTo>
                <a:lnTo>
                  <a:pt x="0" y="184"/>
                </a:lnTo>
                <a:lnTo>
                  <a:pt x="0" y="184"/>
                </a:lnTo>
                <a:close/>
              </a:path>
            </a:pathLst>
          </a:custGeom>
          <a:solidFill>
            <a:srgbClr val="1975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2"/>
          <p:cNvSpPr>
            <a:spLocks/>
          </p:cNvSpPr>
          <p:nvPr/>
        </p:nvSpPr>
        <p:spPr bwMode="auto">
          <a:xfrm>
            <a:off x="109538" y="3520685"/>
            <a:ext cx="3317875" cy="1200668"/>
          </a:xfrm>
          <a:custGeom>
            <a:avLst/>
            <a:gdLst>
              <a:gd name="T0" fmla="*/ 2 w 2090"/>
              <a:gd name="T1" fmla="*/ 95 h 753"/>
              <a:gd name="T2" fmla="*/ 49 w 2090"/>
              <a:gd name="T3" fmla="*/ 83 h 753"/>
              <a:gd name="T4" fmla="*/ 133 w 2090"/>
              <a:gd name="T5" fmla="*/ 64 h 753"/>
              <a:gd name="T6" fmla="*/ 236 w 2090"/>
              <a:gd name="T7" fmla="*/ 42 h 753"/>
              <a:gd name="T8" fmla="*/ 337 w 2090"/>
              <a:gd name="T9" fmla="*/ 19 h 753"/>
              <a:gd name="T10" fmla="*/ 417 w 2090"/>
              <a:gd name="T11" fmla="*/ 4 h 753"/>
              <a:gd name="T12" fmla="*/ 489 w 2090"/>
              <a:gd name="T13" fmla="*/ 2 h 753"/>
              <a:gd name="T14" fmla="*/ 585 w 2090"/>
              <a:gd name="T15" fmla="*/ 19 h 753"/>
              <a:gd name="T16" fmla="*/ 684 w 2090"/>
              <a:gd name="T17" fmla="*/ 46 h 753"/>
              <a:gd name="T18" fmla="*/ 766 w 2090"/>
              <a:gd name="T19" fmla="*/ 72 h 753"/>
              <a:gd name="T20" fmla="*/ 813 w 2090"/>
              <a:gd name="T21" fmla="*/ 85 h 753"/>
              <a:gd name="T22" fmla="*/ 824 w 2090"/>
              <a:gd name="T23" fmla="*/ 85 h 753"/>
              <a:gd name="T24" fmla="*/ 871 w 2090"/>
              <a:gd name="T25" fmla="*/ 76 h 753"/>
              <a:gd name="T26" fmla="*/ 949 w 2090"/>
              <a:gd name="T27" fmla="*/ 64 h 753"/>
              <a:gd name="T28" fmla="*/ 1035 w 2090"/>
              <a:gd name="T29" fmla="*/ 49 h 753"/>
              <a:gd name="T30" fmla="*/ 1117 w 2090"/>
              <a:gd name="T31" fmla="*/ 34 h 753"/>
              <a:gd name="T32" fmla="*/ 1183 w 2090"/>
              <a:gd name="T33" fmla="*/ 27 h 753"/>
              <a:gd name="T34" fmla="*/ 1270 w 2090"/>
              <a:gd name="T35" fmla="*/ 42 h 753"/>
              <a:gd name="T36" fmla="*/ 1370 w 2090"/>
              <a:gd name="T37" fmla="*/ 72 h 753"/>
              <a:gd name="T38" fmla="*/ 1469 w 2090"/>
              <a:gd name="T39" fmla="*/ 108 h 753"/>
              <a:gd name="T40" fmla="*/ 1541 w 2090"/>
              <a:gd name="T41" fmla="*/ 136 h 753"/>
              <a:gd name="T42" fmla="*/ 1572 w 2090"/>
              <a:gd name="T43" fmla="*/ 151 h 753"/>
              <a:gd name="T44" fmla="*/ 1717 w 2090"/>
              <a:gd name="T45" fmla="*/ 308 h 753"/>
              <a:gd name="T46" fmla="*/ 1591 w 2090"/>
              <a:gd name="T47" fmla="*/ 276 h 753"/>
              <a:gd name="T48" fmla="*/ 1534 w 2090"/>
              <a:gd name="T49" fmla="*/ 288 h 753"/>
              <a:gd name="T50" fmla="*/ 1457 w 2090"/>
              <a:gd name="T51" fmla="*/ 303 h 753"/>
              <a:gd name="T52" fmla="*/ 1366 w 2090"/>
              <a:gd name="T53" fmla="*/ 314 h 753"/>
              <a:gd name="T54" fmla="*/ 1286 w 2090"/>
              <a:gd name="T55" fmla="*/ 316 h 753"/>
              <a:gd name="T56" fmla="*/ 1225 w 2090"/>
              <a:gd name="T57" fmla="*/ 299 h 753"/>
              <a:gd name="T58" fmla="*/ 1143 w 2090"/>
              <a:gd name="T59" fmla="*/ 272 h 753"/>
              <a:gd name="T60" fmla="*/ 1038 w 2090"/>
              <a:gd name="T61" fmla="*/ 244 h 753"/>
              <a:gd name="T62" fmla="*/ 937 w 2090"/>
              <a:gd name="T63" fmla="*/ 214 h 753"/>
              <a:gd name="T64" fmla="*/ 860 w 2090"/>
              <a:gd name="T65" fmla="*/ 195 h 753"/>
              <a:gd name="T66" fmla="*/ 831 w 2090"/>
              <a:gd name="T67" fmla="*/ 189 h 753"/>
              <a:gd name="T68" fmla="*/ 803 w 2090"/>
              <a:gd name="T69" fmla="*/ 208 h 753"/>
              <a:gd name="T70" fmla="*/ 749 w 2090"/>
              <a:gd name="T71" fmla="*/ 261 h 753"/>
              <a:gd name="T72" fmla="*/ 679 w 2090"/>
              <a:gd name="T73" fmla="*/ 333 h 753"/>
              <a:gd name="T74" fmla="*/ 616 w 2090"/>
              <a:gd name="T75" fmla="*/ 403 h 753"/>
              <a:gd name="T76" fmla="*/ 576 w 2090"/>
              <a:gd name="T77" fmla="*/ 452 h 753"/>
              <a:gd name="T78" fmla="*/ 529 w 2090"/>
              <a:gd name="T79" fmla="*/ 482 h 753"/>
              <a:gd name="T80" fmla="*/ 466 w 2090"/>
              <a:gd name="T81" fmla="*/ 516 h 753"/>
              <a:gd name="T82" fmla="*/ 410 w 2090"/>
              <a:gd name="T83" fmla="*/ 556 h 753"/>
              <a:gd name="T84" fmla="*/ 353 w 2090"/>
              <a:gd name="T85" fmla="*/ 594 h 753"/>
              <a:gd name="T86" fmla="*/ 318 w 2090"/>
              <a:gd name="T87" fmla="*/ 626 h 753"/>
              <a:gd name="T88" fmla="*/ 300 w 2090"/>
              <a:gd name="T89" fmla="*/ 649 h 753"/>
              <a:gd name="T90" fmla="*/ 311 w 2090"/>
              <a:gd name="T91" fmla="*/ 673 h 753"/>
              <a:gd name="T92" fmla="*/ 344 w 2090"/>
              <a:gd name="T93" fmla="*/ 702 h 753"/>
              <a:gd name="T94" fmla="*/ 382 w 2090"/>
              <a:gd name="T95" fmla="*/ 726 h 753"/>
              <a:gd name="T96" fmla="*/ 419 w 2090"/>
              <a:gd name="T97" fmla="*/ 743 h 753"/>
              <a:gd name="T98" fmla="*/ 435 w 2090"/>
              <a:gd name="T99" fmla="*/ 753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90" h="753">
                <a:moveTo>
                  <a:pt x="14" y="728"/>
                </a:moveTo>
                <a:lnTo>
                  <a:pt x="0" y="95"/>
                </a:lnTo>
                <a:lnTo>
                  <a:pt x="2" y="95"/>
                </a:lnTo>
                <a:lnTo>
                  <a:pt x="14" y="91"/>
                </a:lnTo>
                <a:lnTo>
                  <a:pt x="28" y="87"/>
                </a:lnTo>
                <a:lnTo>
                  <a:pt x="49" y="83"/>
                </a:lnTo>
                <a:lnTo>
                  <a:pt x="70" y="78"/>
                </a:lnTo>
                <a:lnTo>
                  <a:pt x="100" y="72"/>
                </a:lnTo>
                <a:lnTo>
                  <a:pt x="133" y="64"/>
                </a:lnTo>
                <a:lnTo>
                  <a:pt x="168" y="59"/>
                </a:lnTo>
                <a:lnTo>
                  <a:pt x="201" y="49"/>
                </a:lnTo>
                <a:lnTo>
                  <a:pt x="236" y="42"/>
                </a:lnTo>
                <a:lnTo>
                  <a:pt x="269" y="34"/>
                </a:lnTo>
                <a:lnTo>
                  <a:pt x="307" y="29"/>
                </a:lnTo>
                <a:lnTo>
                  <a:pt x="337" y="19"/>
                </a:lnTo>
                <a:lnTo>
                  <a:pt x="368" y="13"/>
                </a:lnTo>
                <a:lnTo>
                  <a:pt x="393" y="8"/>
                </a:lnTo>
                <a:lnTo>
                  <a:pt x="417" y="4"/>
                </a:lnTo>
                <a:lnTo>
                  <a:pt x="435" y="0"/>
                </a:lnTo>
                <a:lnTo>
                  <a:pt x="461" y="0"/>
                </a:lnTo>
                <a:lnTo>
                  <a:pt x="489" y="2"/>
                </a:lnTo>
                <a:lnTo>
                  <a:pt x="520" y="8"/>
                </a:lnTo>
                <a:lnTo>
                  <a:pt x="550" y="12"/>
                </a:lnTo>
                <a:lnTo>
                  <a:pt x="585" y="19"/>
                </a:lnTo>
                <a:lnTo>
                  <a:pt x="618" y="29"/>
                </a:lnTo>
                <a:lnTo>
                  <a:pt x="653" y="38"/>
                </a:lnTo>
                <a:lnTo>
                  <a:pt x="684" y="46"/>
                </a:lnTo>
                <a:lnTo>
                  <a:pt x="714" y="55"/>
                </a:lnTo>
                <a:lnTo>
                  <a:pt x="740" y="63"/>
                </a:lnTo>
                <a:lnTo>
                  <a:pt x="766" y="72"/>
                </a:lnTo>
                <a:lnTo>
                  <a:pt x="785" y="76"/>
                </a:lnTo>
                <a:lnTo>
                  <a:pt x="801" y="81"/>
                </a:lnTo>
                <a:lnTo>
                  <a:pt x="813" y="85"/>
                </a:lnTo>
                <a:lnTo>
                  <a:pt x="815" y="87"/>
                </a:lnTo>
                <a:lnTo>
                  <a:pt x="817" y="87"/>
                </a:lnTo>
                <a:lnTo>
                  <a:pt x="824" y="85"/>
                </a:lnTo>
                <a:lnTo>
                  <a:pt x="836" y="81"/>
                </a:lnTo>
                <a:lnTo>
                  <a:pt x="853" y="80"/>
                </a:lnTo>
                <a:lnTo>
                  <a:pt x="871" y="76"/>
                </a:lnTo>
                <a:lnTo>
                  <a:pt x="895" y="72"/>
                </a:lnTo>
                <a:lnTo>
                  <a:pt x="921" y="66"/>
                </a:lnTo>
                <a:lnTo>
                  <a:pt x="949" y="64"/>
                </a:lnTo>
                <a:lnTo>
                  <a:pt x="977" y="57"/>
                </a:lnTo>
                <a:lnTo>
                  <a:pt x="1005" y="53"/>
                </a:lnTo>
                <a:lnTo>
                  <a:pt x="1035" y="49"/>
                </a:lnTo>
                <a:lnTo>
                  <a:pt x="1066" y="44"/>
                </a:lnTo>
                <a:lnTo>
                  <a:pt x="1092" y="40"/>
                </a:lnTo>
                <a:lnTo>
                  <a:pt x="1117" y="34"/>
                </a:lnTo>
                <a:lnTo>
                  <a:pt x="1143" y="32"/>
                </a:lnTo>
                <a:lnTo>
                  <a:pt x="1164" y="30"/>
                </a:lnTo>
                <a:lnTo>
                  <a:pt x="1183" y="27"/>
                </a:lnTo>
                <a:lnTo>
                  <a:pt x="1211" y="30"/>
                </a:lnTo>
                <a:lnTo>
                  <a:pt x="1237" y="32"/>
                </a:lnTo>
                <a:lnTo>
                  <a:pt x="1270" y="42"/>
                </a:lnTo>
                <a:lnTo>
                  <a:pt x="1302" y="49"/>
                </a:lnTo>
                <a:lnTo>
                  <a:pt x="1338" y="61"/>
                </a:lnTo>
                <a:lnTo>
                  <a:pt x="1370" y="72"/>
                </a:lnTo>
                <a:lnTo>
                  <a:pt x="1406" y="85"/>
                </a:lnTo>
                <a:lnTo>
                  <a:pt x="1436" y="95"/>
                </a:lnTo>
                <a:lnTo>
                  <a:pt x="1469" y="108"/>
                </a:lnTo>
                <a:lnTo>
                  <a:pt x="1495" y="119"/>
                </a:lnTo>
                <a:lnTo>
                  <a:pt x="1523" y="129"/>
                </a:lnTo>
                <a:lnTo>
                  <a:pt x="1541" y="136"/>
                </a:lnTo>
                <a:lnTo>
                  <a:pt x="1558" y="144"/>
                </a:lnTo>
                <a:lnTo>
                  <a:pt x="1567" y="150"/>
                </a:lnTo>
                <a:lnTo>
                  <a:pt x="1572" y="151"/>
                </a:lnTo>
                <a:lnTo>
                  <a:pt x="2090" y="117"/>
                </a:lnTo>
                <a:lnTo>
                  <a:pt x="2059" y="210"/>
                </a:lnTo>
                <a:lnTo>
                  <a:pt x="1717" y="308"/>
                </a:lnTo>
                <a:lnTo>
                  <a:pt x="1602" y="272"/>
                </a:lnTo>
                <a:lnTo>
                  <a:pt x="1600" y="272"/>
                </a:lnTo>
                <a:lnTo>
                  <a:pt x="1591" y="276"/>
                </a:lnTo>
                <a:lnTo>
                  <a:pt x="1574" y="278"/>
                </a:lnTo>
                <a:lnTo>
                  <a:pt x="1558" y="284"/>
                </a:lnTo>
                <a:lnTo>
                  <a:pt x="1534" y="288"/>
                </a:lnTo>
                <a:lnTo>
                  <a:pt x="1511" y="293"/>
                </a:lnTo>
                <a:lnTo>
                  <a:pt x="1483" y="297"/>
                </a:lnTo>
                <a:lnTo>
                  <a:pt x="1457" y="303"/>
                </a:lnTo>
                <a:lnTo>
                  <a:pt x="1424" y="306"/>
                </a:lnTo>
                <a:lnTo>
                  <a:pt x="1396" y="310"/>
                </a:lnTo>
                <a:lnTo>
                  <a:pt x="1366" y="314"/>
                </a:lnTo>
                <a:lnTo>
                  <a:pt x="1338" y="316"/>
                </a:lnTo>
                <a:lnTo>
                  <a:pt x="1309" y="316"/>
                </a:lnTo>
                <a:lnTo>
                  <a:pt x="1286" y="316"/>
                </a:lnTo>
                <a:lnTo>
                  <a:pt x="1263" y="312"/>
                </a:lnTo>
                <a:lnTo>
                  <a:pt x="1246" y="308"/>
                </a:lnTo>
                <a:lnTo>
                  <a:pt x="1225" y="299"/>
                </a:lnTo>
                <a:lnTo>
                  <a:pt x="1202" y="291"/>
                </a:lnTo>
                <a:lnTo>
                  <a:pt x="1171" y="282"/>
                </a:lnTo>
                <a:lnTo>
                  <a:pt x="1143" y="272"/>
                </a:lnTo>
                <a:lnTo>
                  <a:pt x="1106" y="261"/>
                </a:lnTo>
                <a:lnTo>
                  <a:pt x="1073" y="253"/>
                </a:lnTo>
                <a:lnTo>
                  <a:pt x="1038" y="244"/>
                </a:lnTo>
                <a:lnTo>
                  <a:pt x="1005" y="235"/>
                </a:lnTo>
                <a:lnTo>
                  <a:pt x="967" y="223"/>
                </a:lnTo>
                <a:lnTo>
                  <a:pt x="937" y="214"/>
                </a:lnTo>
                <a:lnTo>
                  <a:pt x="906" y="206"/>
                </a:lnTo>
                <a:lnTo>
                  <a:pt x="881" y="201"/>
                </a:lnTo>
                <a:lnTo>
                  <a:pt x="860" y="195"/>
                </a:lnTo>
                <a:lnTo>
                  <a:pt x="843" y="191"/>
                </a:lnTo>
                <a:lnTo>
                  <a:pt x="831" y="189"/>
                </a:lnTo>
                <a:lnTo>
                  <a:pt x="831" y="189"/>
                </a:lnTo>
                <a:lnTo>
                  <a:pt x="827" y="191"/>
                </a:lnTo>
                <a:lnTo>
                  <a:pt x="817" y="199"/>
                </a:lnTo>
                <a:lnTo>
                  <a:pt x="803" y="208"/>
                </a:lnTo>
                <a:lnTo>
                  <a:pt x="789" y="225"/>
                </a:lnTo>
                <a:lnTo>
                  <a:pt x="768" y="242"/>
                </a:lnTo>
                <a:lnTo>
                  <a:pt x="749" y="261"/>
                </a:lnTo>
                <a:lnTo>
                  <a:pt x="726" y="286"/>
                </a:lnTo>
                <a:lnTo>
                  <a:pt x="705" y="308"/>
                </a:lnTo>
                <a:lnTo>
                  <a:pt x="679" y="333"/>
                </a:lnTo>
                <a:lnTo>
                  <a:pt x="656" y="357"/>
                </a:lnTo>
                <a:lnTo>
                  <a:pt x="635" y="380"/>
                </a:lnTo>
                <a:lnTo>
                  <a:pt x="616" y="403"/>
                </a:lnTo>
                <a:lnTo>
                  <a:pt x="597" y="420"/>
                </a:lnTo>
                <a:lnTo>
                  <a:pt x="585" y="439"/>
                </a:lnTo>
                <a:lnTo>
                  <a:pt x="576" y="452"/>
                </a:lnTo>
                <a:lnTo>
                  <a:pt x="571" y="465"/>
                </a:lnTo>
                <a:lnTo>
                  <a:pt x="550" y="473"/>
                </a:lnTo>
                <a:lnTo>
                  <a:pt x="529" y="482"/>
                </a:lnTo>
                <a:lnTo>
                  <a:pt x="508" y="492"/>
                </a:lnTo>
                <a:lnTo>
                  <a:pt x="489" y="505"/>
                </a:lnTo>
                <a:lnTo>
                  <a:pt x="466" y="516"/>
                </a:lnTo>
                <a:lnTo>
                  <a:pt x="447" y="530"/>
                </a:lnTo>
                <a:lnTo>
                  <a:pt x="426" y="543"/>
                </a:lnTo>
                <a:lnTo>
                  <a:pt x="410" y="556"/>
                </a:lnTo>
                <a:lnTo>
                  <a:pt x="389" y="569"/>
                </a:lnTo>
                <a:lnTo>
                  <a:pt x="372" y="581"/>
                </a:lnTo>
                <a:lnTo>
                  <a:pt x="353" y="594"/>
                </a:lnTo>
                <a:lnTo>
                  <a:pt x="344" y="605"/>
                </a:lnTo>
                <a:lnTo>
                  <a:pt x="328" y="615"/>
                </a:lnTo>
                <a:lnTo>
                  <a:pt x="318" y="626"/>
                </a:lnTo>
                <a:lnTo>
                  <a:pt x="309" y="633"/>
                </a:lnTo>
                <a:lnTo>
                  <a:pt x="307" y="641"/>
                </a:lnTo>
                <a:lnTo>
                  <a:pt x="300" y="649"/>
                </a:lnTo>
                <a:lnTo>
                  <a:pt x="300" y="656"/>
                </a:lnTo>
                <a:lnTo>
                  <a:pt x="304" y="666"/>
                </a:lnTo>
                <a:lnTo>
                  <a:pt x="311" y="673"/>
                </a:lnTo>
                <a:lnTo>
                  <a:pt x="318" y="683"/>
                </a:lnTo>
                <a:lnTo>
                  <a:pt x="330" y="692"/>
                </a:lnTo>
                <a:lnTo>
                  <a:pt x="344" y="702"/>
                </a:lnTo>
                <a:lnTo>
                  <a:pt x="358" y="711"/>
                </a:lnTo>
                <a:lnTo>
                  <a:pt x="370" y="719"/>
                </a:lnTo>
                <a:lnTo>
                  <a:pt x="382" y="726"/>
                </a:lnTo>
                <a:lnTo>
                  <a:pt x="396" y="732"/>
                </a:lnTo>
                <a:lnTo>
                  <a:pt x="410" y="739"/>
                </a:lnTo>
                <a:lnTo>
                  <a:pt x="419" y="743"/>
                </a:lnTo>
                <a:lnTo>
                  <a:pt x="428" y="747"/>
                </a:lnTo>
                <a:lnTo>
                  <a:pt x="433" y="751"/>
                </a:lnTo>
                <a:lnTo>
                  <a:pt x="435" y="753"/>
                </a:lnTo>
                <a:lnTo>
                  <a:pt x="14" y="728"/>
                </a:lnTo>
                <a:lnTo>
                  <a:pt x="14" y="728"/>
                </a:lnTo>
                <a:close/>
              </a:path>
            </a:pathLst>
          </a:custGeom>
          <a:solidFill>
            <a:srgbClr val="004A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101600" y="5501070"/>
            <a:ext cx="3756025" cy="971058"/>
          </a:xfrm>
          <a:custGeom>
            <a:avLst/>
            <a:gdLst>
              <a:gd name="T0" fmla="*/ 0 w 2366"/>
              <a:gd name="T1" fmla="*/ 276 h 609"/>
              <a:gd name="T2" fmla="*/ 642 w 2366"/>
              <a:gd name="T3" fmla="*/ 299 h 609"/>
              <a:gd name="T4" fmla="*/ 867 w 2366"/>
              <a:gd name="T5" fmla="*/ 263 h 609"/>
              <a:gd name="T6" fmla="*/ 872 w 2366"/>
              <a:gd name="T7" fmla="*/ 267 h 609"/>
              <a:gd name="T8" fmla="*/ 881 w 2366"/>
              <a:gd name="T9" fmla="*/ 278 h 609"/>
              <a:gd name="T10" fmla="*/ 886 w 2366"/>
              <a:gd name="T11" fmla="*/ 286 h 609"/>
              <a:gd name="T12" fmla="*/ 895 w 2366"/>
              <a:gd name="T13" fmla="*/ 299 h 609"/>
              <a:gd name="T14" fmla="*/ 900 w 2366"/>
              <a:gd name="T15" fmla="*/ 312 h 609"/>
              <a:gd name="T16" fmla="*/ 909 w 2366"/>
              <a:gd name="T17" fmla="*/ 331 h 609"/>
              <a:gd name="T18" fmla="*/ 914 w 2366"/>
              <a:gd name="T19" fmla="*/ 348 h 609"/>
              <a:gd name="T20" fmla="*/ 918 w 2366"/>
              <a:gd name="T21" fmla="*/ 373 h 609"/>
              <a:gd name="T22" fmla="*/ 923 w 2366"/>
              <a:gd name="T23" fmla="*/ 399 h 609"/>
              <a:gd name="T24" fmla="*/ 926 w 2366"/>
              <a:gd name="T25" fmla="*/ 431 h 609"/>
              <a:gd name="T26" fmla="*/ 923 w 2366"/>
              <a:gd name="T27" fmla="*/ 463 h 609"/>
              <a:gd name="T28" fmla="*/ 923 w 2366"/>
              <a:gd name="T29" fmla="*/ 501 h 609"/>
              <a:gd name="T30" fmla="*/ 918 w 2366"/>
              <a:gd name="T31" fmla="*/ 543 h 609"/>
              <a:gd name="T32" fmla="*/ 914 w 2366"/>
              <a:gd name="T33" fmla="*/ 590 h 609"/>
              <a:gd name="T34" fmla="*/ 933 w 2366"/>
              <a:gd name="T35" fmla="*/ 596 h 609"/>
              <a:gd name="T36" fmla="*/ 954 w 2366"/>
              <a:gd name="T37" fmla="*/ 601 h 609"/>
              <a:gd name="T38" fmla="*/ 970 w 2366"/>
              <a:gd name="T39" fmla="*/ 605 h 609"/>
              <a:gd name="T40" fmla="*/ 986 w 2366"/>
              <a:gd name="T41" fmla="*/ 609 h 609"/>
              <a:gd name="T42" fmla="*/ 1000 w 2366"/>
              <a:gd name="T43" fmla="*/ 607 h 609"/>
              <a:gd name="T44" fmla="*/ 1015 w 2366"/>
              <a:gd name="T45" fmla="*/ 607 h 609"/>
              <a:gd name="T46" fmla="*/ 1029 w 2366"/>
              <a:gd name="T47" fmla="*/ 603 h 609"/>
              <a:gd name="T48" fmla="*/ 1040 w 2366"/>
              <a:gd name="T49" fmla="*/ 601 h 609"/>
              <a:gd name="T50" fmla="*/ 1059 w 2366"/>
              <a:gd name="T51" fmla="*/ 594 h 609"/>
              <a:gd name="T52" fmla="*/ 1073 w 2366"/>
              <a:gd name="T53" fmla="*/ 584 h 609"/>
              <a:gd name="T54" fmla="*/ 1080 w 2366"/>
              <a:gd name="T55" fmla="*/ 579 h 609"/>
              <a:gd name="T56" fmla="*/ 1085 w 2366"/>
              <a:gd name="T57" fmla="*/ 579 h 609"/>
              <a:gd name="T58" fmla="*/ 1022 w 2366"/>
              <a:gd name="T59" fmla="*/ 433 h 609"/>
              <a:gd name="T60" fmla="*/ 1148 w 2366"/>
              <a:gd name="T61" fmla="*/ 252 h 609"/>
              <a:gd name="T62" fmla="*/ 1157 w 2366"/>
              <a:gd name="T63" fmla="*/ 250 h 609"/>
              <a:gd name="T64" fmla="*/ 1188 w 2366"/>
              <a:gd name="T65" fmla="*/ 246 h 609"/>
              <a:gd name="T66" fmla="*/ 1235 w 2366"/>
              <a:gd name="T67" fmla="*/ 242 h 609"/>
              <a:gd name="T68" fmla="*/ 1303 w 2366"/>
              <a:gd name="T69" fmla="*/ 238 h 609"/>
              <a:gd name="T70" fmla="*/ 1375 w 2366"/>
              <a:gd name="T71" fmla="*/ 231 h 609"/>
              <a:gd name="T72" fmla="*/ 1462 w 2366"/>
              <a:gd name="T73" fmla="*/ 221 h 609"/>
              <a:gd name="T74" fmla="*/ 1556 w 2366"/>
              <a:gd name="T75" fmla="*/ 214 h 609"/>
              <a:gd name="T76" fmla="*/ 1654 w 2366"/>
              <a:gd name="T77" fmla="*/ 204 h 609"/>
              <a:gd name="T78" fmla="*/ 1753 w 2366"/>
              <a:gd name="T79" fmla="*/ 191 h 609"/>
              <a:gd name="T80" fmla="*/ 1853 w 2366"/>
              <a:gd name="T81" fmla="*/ 182 h 609"/>
              <a:gd name="T82" fmla="*/ 1949 w 2366"/>
              <a:gd name="T83" fmla="*/ 167 h 609"/>
              <a:gd name="T84" fmla="*/ 2041 w 2366"/>
              <a:gd name="T85" fmla="*/ 153 h 609"/>
              <a:gd name="T86" fmla="*/ 2123 w 2366"/>
              <a:gd name="T87" fmla="*/ 138 h 609"/>
              <a:gd name="T88" fmla="*/ 2191 w 2366"/>
              <a:gd name="T89" fmla="*/ 125 h 609"/>
              <a:gd name="T90" fmla="*/ 2249 w 2366"/>
              <a:gd name="T91" fmla="*/ 110 h 609"/>
              <a:gd name="T92" fmla="*/ 2289 w 2366"/>
              <a:gd name="T93" fmla="*/ 95 h 609"/>
              <a:gd name="T94" fmla="*/ 2366 w 2366"/>
              <a:gd name="T95" fmla="*/ 0 h 609"/>
              <a:gd name="T96" fmla="*/ 1343 w 2366"/>
              <a:gd name="T97" fmla="*/ 170 h 609"/>
              <a:gd name="T98" fmla="*/ 16 w 2366"/>
              <a:gd name="T99" fmla="*/ 189 h 609"/>
              <a:gd name="T100" fmla="*/ 0 w 2366"/>
              <a:gd name="T101" fmla="*/ 276 h 609"/>
              <a:gd name="T102" fmla="*/ 0 w 2366"/>
              <a:gd name="T103" fmla="*/ 276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366" h="609">
                <a:moveTo>
                  <a:pt x="0" y="276"/>
                </a:moveTo>
                <a:lnTo>
                  <a:pt x="642" y="299"/>
                </a:lnTo>
                <a:lnTo>
                  <a:pt x="867" y="263"/>
                </a:lnTo>
                <a:lnTo>
                  <a:pt x="872" y="267"/>
                </a:lnTo>
                <a:lnTo>
                  <a:pt x="881" y="278"/>
                </a:lnTo>
                <a:lnTo>
                  <a:pt x="886" y="286"/>
                </a:lnTo>
                <a:lnTo>
                  <a:pt x="895" y="299"/>
                </a:lnTo>
                <a:lnTo>
                  <a:pt x="900" y="312"/>
                </a:lnTo>
                <a:lnTo>
                  <a:pt x="909" y="331"/>
                </a:lnTo>
                <a:lnTo>
                  <a:pt x="914" y="348"/>
                </a:lnTo>
                <a:lnTo>
                  <a:pt x="918" y="373"/>
                </a:lnTo>
                <a:lnTo>
                  <a:pt x="923" y="399"/>
                </a:lnTo>
                <a:lnTo>
                  <a:pt x="926" y="431"/>
                </a:lnTo>
                <a:lnTo>
                  <a:pt x="923" y="463"/>
                </a:lnTo>
                <a:lnTo>
                  <a:pt x="923" y="501"/>
                </a:lnTo>
                <a:lnTo>
                  <a:pt x="918" y="543"/>
                </a:lnTo>
                <a:lnTo>
                  <a:pt x="914" y="590"/>
                </a:lnTo>
                <a:lnTo>
                  <a:pt x="933" y="596"/>
                </a:lnTo>
                <a:lnTo>
                  <a:pt x="954" y="601"/>
                </a:lnTo>
                <a:lnTo>
                  <a:pt x="970" y="605"/>
                </a:lnTo>
                <a:lnTo>
                  <a:pt x="986" y="609"/>
                </a:lnTo>
                <a:lnTo>
                  <a:pt x="1000" y="607"/>
                </a:lnTo>
                <a:lnTo>
                  <a:pt x="1015" y="607"/>
                </a:lnTo>
                <a:lnTo>
                  <a:pt x="1029" y="603"/>
                </a:lnTo>
                <a:lnTo>
                  <a:pt x="1040" y="601"/>
                </a:lnTo>
                <a:lnTo>
                  <a:pt x="1059" y="594"/>
                </a:lnTo>
                <a:lnTo>
                  <a:pt x="1073" y="584"/>
                </a:lnTo>
                <a:lnTo>
                  <a:pt x="1080" y="579"/>
                </a:lnTo>
                <a:lnTo>
                  <a:pt x="1085" y="579"/>
                </a:lnTo>
                <a:lnTo>
                  <a:pt x="1022" y="433"/>
                </a:lnTo>
                <a:lnTo>
                  <a:pt x="1148" y="252"/>
                </a:lnTo>
                <a:lnTo>
                  <a:pt x="1157" y="250"/>
                </a:lnTo>
                <a:lnTo>
                  <a:pt x="1188" y="246"/>
                </a:lnTo>
                <a:lnTo>
                  <a:pt x="1235" y="242"/>
                </a:lnTo>
                <a:lnTo>
                  <a:pt x="1303" y="238"/>
                </a:lnTo>
                <a:lnTo>
                  <a:pt x="1375" y="231"/>
                </a:lnTo>
                <a:lnTo>
                  <a:pt x="1462" y="221"/>
                </a:lnTo>
                <a:lnTo>
                  <a:pt x="1556" y="214"/>
                </a:lnTo>
                <a:lnTo>
                  <a:pt x="1654" y="204"/>
                </a:lnTo>
                <a:lnTo>
                  <a:pt x="1753" y="191"/>
                </a:lnTo>
                <a:lnTo>
                  <a:pt x="1853" y="182"/>
                </a:lnTo>
                <a:lnTo>
                  <a:pt x="1949" y="167"/>
                </a:lnTo>
                <a:lnTo>
                  <a:pt x="2041" y="153"/>
                </a:lnTo>
                <a:lnTo>
                  <a:pt x="2123" y="138"/>
                </a:lnTo>
                <a:lnTo>
                  <a:pt x="2191" y="125"/>
                </a:lnTo>
                <a:lnTo>
                  <a:pt x="2249" y="110"/>
                </a:lnTo>
                <a:lnTo>
                  <a:pt x="2289" y="95"/>
                </a:lnTo>
                <a:lnTo>
                  <a:pt x="2366" y="0"/>
                </a:lnTo>
                <a:lnTo>
                  <a:pt x="1343" y="170"/>
                </a:lnTo>
                <a:lnTo>
                  <a:pt x="16" y="189"/>
                </a:lnTo>
                <a:lnTo>
                  <a:pt x="0" y="276"/>
                </a:lnTo>
                <a:lnTo>
                  <a:pt x="0" y="276"/>
                </a:lnTo>
                <a:close/>
              </a:path>
            </a:pathLst>
          </a:custGeom>
          <a:solidFill>
            <a:srgbClr val="B56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20650" y="3388340"/>
            <a:ext cx="3600450" cy="328470"/>
          </a:xfrm>
          <a:custGeom>
            <a:avLst/>
            <a:gdLst>
              <a:gd name="T0" fmla="*/ 21 w 2268"/>
              <a:gd name="T1" fmla="*/ 144 h 206"/>
              <a:gd name="T2" fmla="*/ 112 w 2268"/>
              <a:gd name="T3" fmla="*/ 119 h 206"/>
              <a:gd name="T4" fmla="*/ 248 w 2268"/>
              <a:gd name="T5" fmla="*/ 87 h 206"/>
              <a:gd name="T6" fmla="*/ 384 w 2268"/>
              <a:gd name="T7" fmla="*/ 53 h 206"/>
              <a:gd name="T8" fmla="*/ 485 w 2268"/>
              <a:gd name="T9" fmla="*/ 34 h 206"/>
              <a:gd name="T10" fmla="*/ 525 w 2268"/>
              <a:gd name="T11" fmla="*/ 32 h 206"/>
              <a:gd name="T12" fmla="*/ 581 w 2268"/>
              <a:gd name="T13" fmla="*/ 51 h 206"/>
              <a:gd name="T14" fmla="*/ 660 w 2268"/>
              <a:gd name="T15" fmla="*/ 83 h 206"/>
              <a:gd name="T16" fmla="*/ 747 w 2268"/>
              <a:gd name="T17" fmla="*/ 117 h 206"/>
              <a:gd name="T18" fmla="*/ 813 w 2268"/>
              <a:gd name="T19" fmla="*/ 147 h 206"/>
              <a:gd name="T20" fmla="*/ 843 w 2268"/>
              <a:gd name="T21" fmla="*/ 159 h 206"/>
              <a:gd name="T22" fmla="*/ 864 w 2268"/>
              <a:gd name="T23" fmla="*/ 147 h 206"/>
              <a:gd name="T24" fmla="*/ 916 w 2268"/>
              <a:gd name="T25" fmla="*/ 129 h 206"/>
              <a:gd name="T26" fmla="*/ 984 w 2268"/>
              <a:gd name="T27" fmla="*/ 100 h 206"/>
              <a:gd name="T28" fmla="*/ 1054 w 2268"/>
              <a:gd name="T29" fmla="*/ 74 h 206"/>
              <a:gd name="T30" fmla="*/ 1106 w 2268"/>
              <a:gd name="T31" fmla="*/ 53 h 206"/>
              <a:gd name="T32" fmla="*/ 1153 w 2268"/>
              <a:gd name="T33" fmla="*/ 51 h 206"/>
              <a:gd name="T34" fmla="*/ 1244 w 2268"/>
              <a:gd name="T35" fmla="*/ 76 h 206"/>
              <a:gd name="T36" fmla="*/ 1368 w 2268"/>
              <a:gd name="T37" fmla="*/ 121 h 206"/>
              <a:gd name="T38" fmla="*/ 1488 w 2268"/>
              <a:gd name="T39" fmla="*/ 163 h 206"/>
              <a:gd name="T40" fmla="*/ 1591 w 2268"/>
              <a:gd name="T41" fmla="*/ 197 h 206"/>
              <a:gd name="T42" fmla="*/ 1649 w 2268"/>
              <a:gd name="T43" fmla="*/ 204 h 206"/>
              <a:gd name="T44" fmla="*/ 1750 w 2268"/>
              <a:gd name="T45" fmla="*/ 195 h 206"/>
              <a:gd name="T46" fmla="*/ 1886 w 2268"/>
              <a:gd name="T47" fmla="*/ 180 h 206"/>
              <a:gd name="T48" fmla="*/ 2024 w 2268"/>
              <a:gd name="T49" fmla="*/ 163 h 206"/>
              <a:gd name="T50" fmla="*/ 2134 w 2268"/>
              <a:gd name="T51" fmla="*/ 149 h 206"/>
              <a:gd name="T52" fmla="*/ 2179 w 2268"/>
              <a:gd name="T53" fmla="*/ 147 h 206"/>
              <a:gd name="T54" fmla="*/ 1645 w 2268"/>
              <a:gd name="T55" fmla="*/ 163 h 206"/>
              <a:gd name="T56" fmla="*/ 1609 w 2268"/>
              <a:gd name="T57" fmla="*/ 146 h 206"/>
              <a:gd name="T58" fmla="*/ 1523 w 2268"/>
              <a:gd name="T59" fmla="*/ 110 h 206"/>
              <a:gd name="T60" fmla="*/ 1408 w 2268"/>
              <a:gd name="T61" fmla="*/ 64 h 206"/>
              <a:gd name="T62" fmla="*/ 1288 w 2268"/>
              <a:gd name="T63" fmla="*/ 25 h 206"/>
              <a:gd name="T64" fmla="*/ 1185 w 2268"/>
              <a:gd name="T65" fmla="*/ 0 h 206"/>
              <a:gd name="T66" fmla="*/ 1108 w 2268"/>
              <a:gd name="T67" fmla="*/ 4 h 206"/>
              <a:gd name="T68" fmla="*/ 1021 w 2268"/>
              <a:gd name="T69" fmla="*/ 21 h 206"/>
              <a:gd name="T70" fmla="*/ 939 w 2268"/>
              <a:gd name="T71" fmla="*/ 45 h 206"/>
              <a:gd name="T72" fmla="*/ 864 w 2268"/>
              <a:gd name="T73" fmla="*/ 68 h 206"/>
              <a:gd name="T74" fmla="*/ 822 w 2268"/>
              <a:gd name="T75" fmla="*/ 89 h 206"/>
              <a:gd name="T76" fmla="*/ 808 w 2268"/>
              <a:gd name="T77" fmla="*/ 91 h 206"/>
              <a:gd name="T78" fmla="*/ 780 w 2268"/>
              <a:gd name="T79" fmla="*/ 79 h 206"/>
              <a:gd name="T80" fmla="*/ 724 w 2268"/>
              <a:gd name="T81" fmla="*/ 59 h 206"/>
              <a:gd name="T82" fmla="*/ 653 w 2268"/>
              <a:gd name="T83" fmla="*/ 34 h 206"/>
              <a:gd name="T84" fmla="*/ 576 w 2268"/>
              <a:gd name="T85" fmla="*/ 13 h 206"/>
              <a:gd name="T86" fmla="*/ 501 w 2268"/>
              <a:gd name="T87" fmla="*/ 4 h 206"/>
              <a:gd name="T88" fmla="*/ 407 w 2268"/>
              <a:gd name="T89" fmla="*/ 6 h 206"/>
              <a:gd name="T90" fmla="*/ 288 w 2268"/>
              <a:gd name="T91" fmla="*/ 28 h 206"/>
              <a:gd name="T92" fmla="*/ 164 w 2268"/>
              <a:gd name="T93" fmla="*/ 57 h 206"/>
              <a:gd name="T94" fmla="*/ 65 w 2268"/>
              <a:gd name="T95" fmla="*/ 83 h 206"/>
              <a:gd name="T96" fmla="*/ 11 w 2268"/>
              <a:gd name="T97" fmla="*/ 100 h 206"/>
              <a:gd name="T98" fmla="*/ 0 w 2268"/>
              <a:gd name="T99" fmla="*/ 149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68" h="206">
                <a:moveTo>
                  <a:pt x="0" y="149"/>
                </a:moveTo>
                <a:lnTo>
                  <a:pt x="4" y="147"/>
                </a:lnTo>
                <a:lnTo>
                  <a:pt x="21" y="144"/>
                </a:lnTo>
                <a:lnTo>
                  <a:pt x="44" y="136"/>
                </a:lnTo>
                <a:lnTo>
                  <a:pt x="75" y="130"/>
                </a:lnTo>
                <a:lnTo>
                  <a:pt x="112" y="119"/>
                </a:lnTo>
                <a:lnTo>
                  <a:pt x="154" y="108"/>
                </a:lnTo>
                <a:lnTo>
                  <a:pt x="201" y="98"/>
                </a:lnTo>
                <a:lnTo>
                  <a:pt x="248" y="87"/>
                </a:lnTo>
                <a:lnTo>
                  <a:pt x="293" y="76"/>
                </a:lnTo>
                <a:lnTo>
                  <a:pt x="339" y="64"/>
                </a:lnTo>
                <a:lnTo>
                  <a:pt x="384" y="53"/>
                </a:lnTo>
                <a:lnTo>
                  <a:pt x="426" y="45"/>
                </a:lnTo>
                <a:lnTo>
                  <a:pt x="457" y="36"/>
                </a:lnTo>
                <a:lnTo>
                  <a:pt x="485" y="34"/>
                </a:lnTo>
                <a:lnTo>
                  <a:pt x="506" y="28"/>
                </a:lnTo>
                <a:lnTo>
                  <a:pt x="518" y="30"/>
                </a:lnTo>
                <a:lnTo>
                  <a:pt x="525" y="32"/>
                </a:lnTo>
                <a:lnTo>
                  <a:pt x="539" y="36"/>
                </a:lnTo>
                <a:lnTo>
                  <a:pt x="555" y="43"/>
                </a:lnTo>
                <a:lnTo>
                  <a:pt x="581" y="51"/>
                </a:lnTo>
                <a:lnTo>
                  <a:pt x="604" y="60"/>
                </a:lnTo>
                <a:lnTo>
                  <a:pt x="632" y="72"/>
                </a:lnTo>
                <a:lnTo>
                  <a:pt x="660" y="83"/>
                </a:lnTo>
                <a:lnTo>
                  <a:pt x="691" y="96"/>
                </a:lnTo>
                <a:lnTo>
                  <a:pt x="719" y="108"/>
                </a:lnTo>
                <a:lnTo>
                  <a:pt x="747" y="117"/>
                </a:lnTo>
                <a:lnTo>
                  <a:pt x="773" y="129"/>
                </a:lnTo>
                <a:lnTo>
                  <a:pt x="796" y="138"/>
                </a:lnTo>
                <a:lnTo>
                  <a:pt x="813" y="147"/>
                </a:lnTo>
                <a:lnTo>
                  <a:pt x="832" y="153"/>
                </a:lnTo>
                <a:lnTo>
                  <a:pt x="841" y="155"/>
                </a:lnTo>
                <a:lnTo>
                  <a:pt x="843" y="159"/>
                </a:lnTo>
                <a:lnTo>
                  <a:pt x="843" y="157"/>
                </a:lnTo>
                <a:lnTo>
                  <a:pt x="853" y="155"/>
                </a:lnTo>
                <a:lnTo>
                  <a:pt x="864" y="147"/>
                </a:lnTo>
                <a:lnTo>
                  <a:pt x="878" y="144"/>
                </a:lnTo>
                <a:lnTo>
                  <a:pt x="895" y="136"/>
                </a:lnTo>
                <a:lnTo>
                  <a:pt x="916" y="129"/>
                </a:lnTo>
                <a:lnTo>
                  <a:pt x="937" y="119"/>
                </a:lnTo>
                <a:lnTo>
                  <a:pt x="960" y="112"/>
                </a:lnTo>
                <a:lnTo>
                  <a:pt x="984" y="100"/>
                </a:lnTo>
                <a:lnTo>
                  <a:pt x="1007" y="91"/>
                </a:lnTo>
                <a:lnTo>
                  <a:pt x="1028" y="83"/>
                </a:lnTo>
                <a:lnTo>
                  <a:pt x="1054" y="74"/>
                </a:lnTo>
                <a:lnTo>
                  <a:pt x="1073" y="64"/>
                </a:lnTo>
                <a:lnTo>
                  <a:pt x="1092" y="59"/>
                </a:lnTo>
                <a:lnTo>
                  <a:pt x="1106" y="53"/>
                </a:lnTo>
                <a:lnTo>
                  <a:pt x="1117" y="51"/>
                </a:lnTo>
                <a:lnTo>
                  <a:pt x="1129" y="47"/>
                </a:lnTo>
                <a:lnTo>
                  <a:pt x="1153" y="51"/>
                </a:lnTo>
                <a:lnTo>
                  <a:pt x="1176" y="55"/>
                </a:lnTo>
                <a:lnTo>
                  <a:pt x="1209" y="66"/>
                </a:lnTo>
                <a:lnTo>
                  <a:pt x="1244" y="76"/>
                </a:lnTo>
                <a:lnTo>
                  <a:pt x="1281" y="91"/>
                </a:lnTo>
                <a:lnTo>
                  <a:pt x="1324" y="104"/>
                </a:lnTo>
                <a:lnTo>
                  <a:pt x="1368" y="121"/>
                </a:lnTo>
                <a:lnTo>
                  <a:pt x="1408" y="134"/>
                </a:lnTo>
                <a:lnTo>
                  <a:pt x="1448" y="149"/>
                </a:lnTo>
                <a:lnTo>
                  <a:pt x="1488" y="163"/>
                </a:lnTo>
                <a:lnTo>
                  <a:pt x="1525" y="178"/>
                </a:lnTo>
                <a:lnTo>
                  <a:pt x="1560" y="187"/>
                </a:lnTo>
                <a:lnTo>
                  <a:pt x="1591" y="197"/>
                </a:lnTo>
                <a:lnTo>
                  <a:pt x="1614" y="202"/>
                </a:lnTo>
                <a:lnTo>
                  <a:pt x="1633" y="206"/>
                </a:lnTo>
                <a:lnTo>
                  <a:pt x="1649" y="204"/>
                </a:lnTo>
                <a:lnTo>
                  <a:pt x="1677" y="202"/>
                </a:lnTo>
                <a:lnTo>
                  <a:pt x="1710" y="198"/>
                </a:lnTo>
                <a:lnTo>
                  <a:pt x="1750" y="195"/>
                </a:lnTo>
                <a:lnTo>
                  <a:pt x="1790" y="191"/>
                </a:lnTo>
                <a:lnTo>
                  <a:pt x="1837" y="187"/>
                </a:lnTo>
                <a:lnTo>
                  <a:pt x="1886" y="180"/>
                </a:lnTo>
                <a:lnTo>
                  <a:pt x="1935" y="176"/>
                </a:lnTo>
                <a:lnTo>
                  <a:pt x="1980" y="170"/>
                </a:lnTo>
                <a:lnTo>
                  <a:pt x="2024" y="163"/>
                </a:lnTo>
                <a:lnTo>
                  <a:pt x="2066" y="159"/>
                </a:lnTo>
                <a:lnTo>
                  <a:pt x="2104" y="155"/>
                </a:lnTo>
                <a:lnTo>
                  <a:pt x="2134" y="149"/>
                </a:lnTo>
                <a:lnTo>
                  <a:pt x="2158" y="147"/>
                </a:lnTo>
                <a:lnTo>
                  <a:pt x="2174" y="147"/>
                </a:lnTo>
                <a:lnTo>
                  <a:pt x="2179" y="147"/>
                </a:lnTo>
                <a:lnTo>
                  <a:pt x="2268" y="76"/>
                </a:lnTo>
                <a:lnTo>
                  <a:pt x="2094" y="119"/>
                </a:lnTo>
                <a:lnTo>
                  <a:pt x="1645" y="163"/>
                </a:lnTo>
                <a:lnTo>
                  <a:pt x="1640" y="159"/>
                </a:lnTo>
                <a:lnTo>
                  <a:pt x="1628" y="155"/>
                </a:lnTo>
                <a:lnTo>
                  <a:pt x="1609" y="146"/>
                </a:lnTo>
                <a:lnTo>
                  <a:pt x="1586" y="136"/>
                </a:lnTo>
                <a:lnTo>
                  <a:pt x="1556" y="123"/>
                </a:lnTo>
                <a:lnTo>
                  <a:pt x="1523" y="110"/>
                </a:lnTo>
                <a:lnTo>
                  <a:pt x="1488" y="95"/>
                </a:lnTo>
                <a:lnTo>
                  <a:pt x="1448" y="81"/>
                </a:lnTo>
                <a:lnTo>
                  <a:pt x="1408" y="64"/>
                </a:lnTo>
                <a:lnTo>
                  <a:pt x="1368" y="51"/>
                </a:lnTo>
                <a:lnTo>
                  <a:pt x="1326" y="36"/>
                </a:lnTo>
                <a:lnTo>
                  <a:pt x="1288" y="25"/>
                </a:lnTo>
                <a:lnTo>
                  <a:pt x="1249" y="13"/>
                </a:lnTo>
                <a:lnTo>
                  <a:pt x="1216" y="6"/>
                </a:lnTo>
                <a:lnTo>
                  <a:pt x="1185" y="0"/>
                </a:lnTo>
                <a:lnTo>
                  <a:pt x="1162" y="0"/>
                </a:lnTo>
                <a:lnTo>
                  <a:pt x="1136" y="0"/>
                </a:lnTo>
                <a:lnTo>
                  <a:pt x="1108" y="4"/>
                </a:lnTo>
                <a:lnTo>
                  <a:pt x="1080" y="6"/>
                </a:lnTo>
                <a:lnTo>
                  <a:pt x="1052" y="13"/>
                </a:lnTo>
                <a:lnTo>
                  <a:pt x="1021" y="21"/>
                </a:lnTo>
                <a:lnTo>
                  <a:pt x="991" y="28"/>
                </a:lnTo>
                <a:lnTo>
                  <a:pt x="963" y="36"/>
                </a:lnTo>
                <a:lnTo>
                  <a:pt x="939" y="45"/>
                </a:lnTo>
                <a:lnTo>
                  <a:pt x="911" y="53"/>
                </a:lnTo>
                <a:lnTo>
                  <a:pt x="888" y="60"/>
                </a:lnTo>
                <a:lnTo>
                  <a:pt x="864" y="68"/>
                </a:lnTo>
                <a:lnTo>
                  <a:pt x="848" y="77"/>
                </a:lnTo>
                <a:lnTo>
                  <a:pt x="832" y="83"/>
                </a:lnTo>
                <a:lnTo>
                  <a:pt x="822" y="89"/>
                </a:lnTo>
                <a:lnTo>
                  <a:pt x="813" y="91"/>
                </a:lnTo>
                <a:lnTo>
                  <a:pt x="813" y="93"/>
                </a:lnTo>
                <a:lnTo>
                  <a:pt x="808" y="91"/>
                </a:lnTo>
                <a:lnTo>
                  <a:pt x="803" y="89"/>
                </a:lnTo>
                <a:lnTo>
                  <a:pt x="792" y="83"/>
                </a:lnTo>
                <a:lnTo>
                  <a:pt x="780" y="79"/>
                </a:lnTo>
                <a:lnTo>
                  <a:pt x="764" y="72"/>
                </a:lnTo>
                <a:lnTo>
                  <a:pt x="745" y="66"/>
                </a:lnTo>
                <a:lnTo>
                  <a:pt x="724" y="59"/>
                </a:lnTo>
                <a:lnTo>
                  <a:pt x="703" y="51"/>
                </a:lnTo>
                <a:lnTo>
                  <a:pt x="679" y="42"/>
                </a:lnTo>
                <a:lnTo>
                  <a:pt x="653" y="34"/>
                </a:lnTo>
                <a:lnTo>
                  <a:pt x="628" y="26"/>
                </a:lnTo>
                <a:lnTo>
                  <a:pt x="602" y="21"/>
                </a:lnTo>
                <a:lnTo>
                  <a:pt x="576" y="13"/>
                </a:lnTo>
                <a:lnTo>
                  <a:pt x="550" y="8"/>
                </a:lnTo>
                <a:lnTo>
                  <a:pt x="525" y="4"/>
                </a:lnTo>
                <a:lnTo>
                  <a:pt x="501" y="4"/>
                </a:lnTo>
                <a:lnTo>
                  <a:pt x="473" y="2"/>
                </a:lnTo>
                <a:lnTo>
                  <a:pt x="445" y="4"/>
                </a:lnTo>
                <a:lnTo>
                  <a:pt x="407" y="6"/>
                </a:lnTo>
                <a:lnTo>
                  <a:pt x="370" y="13"/>
                </a:lnTo>
                <a:lnTo>
                  <a:pt x="328" y="19"/>
                </a:lnTo>
                <a:lnTo>
                  <a:pt x="288" y="28"/>
                </a:lnTo>
                <a:lnTo>
                  <a:pt x="246" y="36"/>
                </a:lnTo>
                <a:lnTo>
                  <a:pt x="206" y="47"/>
                </a:lnTo>
                <a:lnTo>
                  <a:pt x="164" y="57"/>
                </a:lnTo>
                <a:lnTo>
                  <a:pt x="129" y="66"/>
                </a:lnTo>
                <a:lnTo>
                  <a:pt x="93" y="76"/>
                </a:lnTo>
                <a:lnTo>
                  <a:pt x="65" y="83"/>
                </a:lnTo>
                <a:lnTo>
                  <a:pt x="40" y="91"/>
                </a:lnTo>
                <a:lnTo>
                  <a:pt x="23" y="96"/>
                </a:lnTo>
                <a:lnTo>
                  <a:pt x="11" y="100"/>
                </a:lnTo>
                <a:lnTo>
                  <a:pt x="7" y="102"/>
                </a:lnTo>
                <a:lnTo>
                  <a:pt x="0" y="149"/>
                </a:lnTo>
                <a:lnTo>
                  <a:pt x="0" y="149"/>
                </a:lnTo>
                <a:close/>
              </a:path>
            </a:pathLst>
          </a:custGeom>
          <a:solidFill>
            <a:srgbClr val="B56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3508375" y="3608382"/>
            <a:ext cx="171450" cy="240771"/>
          </a:xfrm>
          <a:custGeom>
            <a:avLst/>
            <a:gdLst>
              <a:gd name="T0" fmla="*/ 108 w 108"/>
              <a:gd name="T1" fmla="*/ 0 h 151"/>
              <a:gd name="T2" fmla="*/ 38 w 108"/>
              <a:gd name="T3" fmla="*/ 57 h 151"/>
              <a:gd name="T4" fmla="*/ 0 w 108"/>
              <a:gd name="T5" fmla="*/ 151 h 151"/>
              <a:gd name="T6" fmla="*/ 82 w 108"/>
              <a:gd name="T7" fmla="*/ 146 h 151"/>
              <a:gd name="T8" fmla="*/ 108 w 108"/>
              <a:gd name="T9" fmla="*/ 0 h 151"/>
              <a:gd name="T10" fmla="*/ 108 w 108"/>
              <a:gd name="T11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51">
                <a:moveTo>
                  <a:pt x="108" y="0"/>
                </a:moveTo>
                <a:lnTo>
                  <a:pt x="38" y="57"/>
                </a:lnTo>
                <a:lnTo>
                  <a:pt x="0" y="151"/>
                </a:lnTo>
                <a:lnTo>
                  <a:pt x="82" y="146"/>
                </a:lnTo>
                <a:lnTo>
                  <a:pt x="108" y="0"/>
                </a:lnTo>
                <a:lnTo>
                  <a:pt x="108" y="0"/>
                </a:lnTo>
                <a:close/>
              </a:path>
            </a:pathLst>
          </a:custGeom>
          <a:solidFill>
            <a:srgbClr val="B56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66"/>
          <p:cNvSpPr>
            <a:spLocks/>
          </p:cNvSpPr>
          <p:nvPr/>
        </p:nvSpPr>
        <p:spPr bwMode="auto">
          <a:xfrm>
            <a:off x="715963" y="3896990"/>
            <a:ext cx="2074863" cy="1302717"/>
          </a:xfrm>
          <a:custGeom>
            <a:avLst/>
            <a:gdLst>
              <a:gd name="T0" fmla="*/ 234 w 1307"/>
              <a:gd name="T1" fmla="*/ 229 h 817"/>
              <a:gd name="T2" fmla="*/ 253 w 1307"/>
              <a:gd name="T3" fmla="*/ 210 h 817"/>
              <a:gd name="T4" fmla="*/ 283 w 1307"/>
              <a:gd name="T5" fmla="*/ 180 h 817"/>
              <a:gd name="T6" fmla="*/ 323 w 1307"/>
              <a:gd name="T7" fmla="*/ 144 h 817"/>
              <a:gd name="T8" fmla="*/ 367 w 1307"/>
              <a:gd name="T9" fmla="*/ 103 h 817"/>
              <a:gd name="T10" fmla="*/ 410 w 1307"/>
              <a:gd name="T11" fmla="*/ 63 h 817"/>
              <a:gd name="T12" fmla="*/ 445 w 1307"/>
              <a:gd name="T13" fmla="*/ 29 h 817"/>
              <a:gd name="T14" fmla="*/ 471 w 1307"/>
              <a:gd name="T15" fmla="*/ 8 h 817"/>
              <a:gd name="T16" fmla="*/ 489 w 1307"/>
              <a:gd name="T17" fmla="*/ 0 h 817"/>
              <a:gd name="T18" fmla="*/ 517 w 1307"/>
              <a:gd name="T19" fmla="*/ 2 h 817"/>
              <a:gd name="T20" fmla="*/ 567 w 1307"/>
              <a:gd name="T21" fmla="*/ 12 h 817"/>
              <a:gd name="T22" fmla="*/ 621 w 1307"/>
              <a:gd name="T23" fmla="*/ 29 h 817"/>
              <a:gd name="T24" fmla="*/ 677 w 1307"/>
              <a:gd name="T25" fmla="*/ 46 h 817"/>
              <a:gd name="T26" fmla="*/ 728 w 1307"/>
              <a:gd name="T27" fmla="*/ 61 h 817"/>
              <a:gd name="T28" fmla="*/ 770 w 1307"/>
              <a:gd name="T29" fmla="*/ 74 h 817"/>
              <a:gd name="T30" fmla="*/ 794 w 1307"/>
              <a:gd name="T31" fmla="*/ 84 h 817"/>
              <a:gd name="T32" fmla="*/ 911 w 1307"/>
              <a:gd name="T33" fmla="*/ 159 h 817"/>
              <a:gd name="T34" fmla="*/ 923 w 1307"/>
              <a:gd name="T35" fmla="*/ 154 h 817"/>
              <a:gd name="T36" fmla="*/ 956 w 1307"/>
              <a:gd name="T37" fmla="*/ 144 h 817"/>
              <a:gd name="T38" fmla="*/ 1002 w 1307"/>
              <a:gd name="T39" fmla="*/ 129 h 817"/>
              <a:gd name="T40" fmla="*/ 1061 w 1307"/>
              <a:gd name="T41" fmla="*/ 112 h 817"/>
              <a:gd name="T42" fmla="*/ 1117 w 1307"/>
              <a:gd name="T43" fmla="*/ 95 h 817"/>
              <a:gd name="T44" fmla="*/ 1171 w 1307"/>
              <a:gd name="T45" fmla="*/ 80 h 817"/>
              <a:gd name="T46" fmla="*/ 1213 w 1307"/>
              <a:gd name="T47" fmla="*/ 72 h 817"/>
              <a:gd name="T48" fmla="*/ 1239 w 1307"/>
              <a:gd name="T49" fmla="*/ 69 h 817"/>
              <a:gd name="T50" fmla="*/ 1263 w 1307"/>
              <a:gd name="T51" fmla="*/ 80 h 817"/>
              <a:gd name="T52" fmla="*/ 1286 w 1307"/>
              <a:gd name="T53" fmla="*/ 110 h 817"/>
              <a:gd name="T54" fmla="*/ 1298 w 1307"/>
              <a:gd name="T55" fmla="*/ 138 h 817"/>
              <a:gd name="T56" fmla="*/ 1307 w 1307"/>
              <a:gd name="T57" fmla="*/ 152 h 817"/>
              <a:gd name="T58" fmla="*/ 1218 w 1307"/>
              <a:gd name="T59" fmla="*/ 522 h 817"/>
              <a:gd name="T60" fmla="*/ 801 w 1307"/>
              <a:gd name="T61" fmla="*/ 815 h 817"/>
              <a:gd name="T62" fmla="*/ 782 w 1307"/>
              <a:gd name="T63" fmla="*/ 810 h 817"/>
              <a:gd name="T64" fmla="*/ 752 w 1307"/>
              <a:gd name="T65" fmla="*/ 800 h 817"/>
              <a:gd name="T66" fmla="*/ 714 w 1307"/>
              <a:gd name="T67" fmla="*/ 789 h 817"/>
              <a:gd name="T68" fmla="*/ 674 w 1307"/>
              <a:gd name="T69" fmla="*/ 776 h 817"/>
              <a:gd name="T70" fmla="*/ 632 w 1307"/>
              <a:gd name="T71" fmla="*/ 759 h 817"/>
              <a:gd name="T72" fmla="*/ 597 w 1307"/>
              <a:gd name="T73" fmla="*/ 742 h 817"/>
              <a:gd name="T74" fmla="*/ 574 w 1307"/>
              <a:gd name="T75" fmla="*/ 725 h 817"/>
              <a:gd name="T76" fmla="*/ 562 w 1307"/>
              <a:gd name="T77" fmla="*/ 706 h 817"/>
              <a:gd name="T78" fmla="*/ 536 w 1307"/>
              <a:gd name="T79" fmla="*/ 691 h 817"/>
              <a:gd name="T80" fmla="*/ 501 w 1307"/>
              <a:gd name="T81" fmla="*/ 681 h 817"/>
              <a:gd name="T82" fmla="*/ 459 w 1307"/>
              <a:gd name="T83" fmla="*/ 668 h 817"/>
              <a:gd name="T84" fmla="*/ 410 w 1307"/>
              <a:gd name="T85" fmla="*/ 657 h 817"/>
              <a:gd name="T86" fmla="*/ 356 w 1307"/>
              <a:gd name="T87" fmla="*/ 638 h 817"/>
              <a:gd name="T88" fmla="*/ 304 w 1307"/>
              <a:gd name="T89" fmla="*/ 615 h 817"/>
              <a:gd name="T90" fmla="*/ 257 w 1307"/>
              <a:gd name="T91" fmla="*/ 585 h 817"/>
              <a:gd name="T92" fmla="*/ 234 w 1307"/>
              <a:gd name="T93" fmla="*/ 564 h 817"/>
              <a:gd name="T94" fmla="*/ 215 w 1307"/>
              <a:gd name="T95" fmla="*/ 556 h 817"/>
              <a:gd name="T96" fmla="*/ 182 w 1307"/>
              <a:gd name="T97" fmla="*/ 541 h 817"/>
              <a:gd name="T98" fmla="*/ 145 w 1307"/>
              <a:gd name="T99" fmla="*/ 524 h 817"/>
              <a:gd name="T100" fmla="*/ 100 w 1307"/>
              <a:gd name="T101" fmla="*/ 501 h 817"/>
              <a:gd name="T102" fmla="*/ 58 w 1307"/>
              <a:gd name="T103" fmla="*/ 479 h 817"/>
              <a:gd name="T104" fmla="*/ 25 w 1307"/>
              <a:gd name="T105" fmla="*/ 456 h 817"/>
              <a:gd name="T106" fmla="*/ 4 w 1307"/>
              <a:gd name="T107" fmla="*/ 437 h 817"/>
              <a:gd name="T108" fmla="*/ 0 w 1307"/>
              <a:gd name="T109" fmla="*/ 418 h 817"/>
              <a:gd name="T110" fmla="*/ 14 w 1307"/>
              <a:gd name="T111" fmla="*/ 390 h 817"/>
              <a:gd name="T112" fmla="*/ 44 w 1307"/>
              <a:gd name="T113" fmla="*/ 360 h 817"/>
              <a:gd name="T114" fmla="*/ 89 w 1307"/>
              <a:gd name="T115" fmla="*/ 326 h 817"/>
              <a:gd name="T116" fmla="*/ 131 w 1307"/>
              <a:gd name="T117" fmla="*/ 295 h 817"/>
              <a:gd name="T118" fmla="*/ 175 w 1307"/>
              <a:gd name="T119" fmla="*/ 265 h 817"/>
              <a:gd name="T120" fmla="*/ 208 w 1307"/>
              <a:gd name="T121" fmla="*/ 244 h 817"/>
              <a:gd name="T122" fmla="*/ 229 w 1307"/>
              <a:gd name="T123" fmla="*/ 231 h 817"/>
              <a:gd name="T124" fmla="*/ 234 w 1307"/>
              <a:gd name="T125" fmla="*/ 231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07" h="817">
                <a:moveTo>
                  <a:pt x="234" y="231"/>
                </a:moveTo>
                <a:lnTo>
                  <a:pt x="234" y="229"/>
                </a:lnTo>
                <a:lnTo>
                  <a:pt x="241" y="222"/>
                </a:lnTo>
                <a:lnTo>
                  <a:pt x="253" y="210"/>
                </a:lnTo>
                <a:lnTo>
                  <a:pt x="267" y="199"/>
                </a:lnTo>
                <a:lnTo>
                  <a:pt x="283" y="180"/>
                </a:lnTo>
                <a:lnTo>
                  <a:pt x="304" y="163"/>
                </a:lnTo>
                <a:lnTo>
                  <a:pt x="323" y="144"/>
                </a:lnTo>
                <a:lnTo>
                  <a:pt x="346" y="123"/>
                </a:lnTo>
                <a:lnTo>
                  <a:pt x="367" y="103"/>
                </a:lnTo>
                <a:lnTo>
                  <a:pt x="389" y="82"/>
                </a:lnTo>
                <a:lnTo>
                  <a:pt x="410" y="63"/>
                </a:lnTo>
                <a:lnTo>
                  <a:pt x="431" y="46"/>
                </a:lnTo>
                <a:lnTo>
                  <a:pt x="445" y="29"/>
                </a:lnTo>
                <a:lnTo>
                  <a:pt x="459" y="17"/>
                </a:lnTo>
                <a:lnTo>
                  <a:pt x="471" y="8"/>
                </a:lnTo>
                <a:lnTo>
                  <a:pt x="480" y="2"/>
                </a:lnTo>
                <a:lnTo>
                  <a:pt x="489" y="0"/>
                </a:lnTo>
                <a:lnTo>
                  <a:pt x="501" y="0"/>
                </a:lnTo>
                <a:lnTo>
                  <a:pt x="517" y="2"/>
                </a:lnTo>
                <a:lnTo>
                  <a:pt x="543" y="8"/>
                </a:lnTo>
                <a:lnTo>
                  <a:pt x="567" y="12"/>
                </a:lnTo>
                <a:lnTo>
                  <a:pt x="595" y="19"/>
                </a:lnTo>
                <a:lnTo>
                  <a:pt x="621" y="29"/>
                </a:lnTo>
                <a:lnTo>
                  <a:pt x="651" y="38"/>
                </a:lnTo>
                <a:lnTo>
                  <a:pt x="677" y="46"/>
                </a:lnTo>
                <a:lnTo>
                  <a:pt x="703" y="53"/>
                </a:lnTo>
                <a:lnTo>
                  <a:pt x="728" y="61"/>
                </a:lnTo>
                <a:lnTo>
                  <a:pt x="752" y="70"/>
                </a:lnTo>
                <a:lnTo>
                  <a:pt x="770" y="74"/>
                </a:lnTo>
                <a:lnTo>
                  <a:pt x="785" y="80"/>
                </a:lnTo>
                <a:lnTo>
                  <a:pt x="794" y="84"/>
                </a:lnTo>
                <a:lnTo>
                  <a:pt x="799" y="87"/>
                </a:lnTo>
                <a:lnTo>
                  <a:pt x="911" y="159"/>
                </a:lnTo>
                <a:lnTo>
                  <a:pt x="913" y="157"/>
                </a:lnTo>
                <a:lnTo>
                  <a:pt x="923" y="154"/>
                </a:lnTo>
                <a:lnTo>
                  <a:pt x="937" y="148"/>
                </a:lnTo>
                <a:lnTo>
                  <a:pt x="956" y="144"/>
                </a:lnTo>
                <a:lnTo>
                  <a:pt x="977" y="137"/>
                </a:lnTo>
                <a:lnTo>
                  <a:pt x="1002" y="129"/>
                </a:lnTo>
                <a:lnTo>
                  <a:pt x="1031" y="121"/>
                </a:lnTo>
                <a:lnTo>
                  <a:pt x="1061" y="112"/>
                </a:lnTo>
                <a:lnTo>
                  <a:pt x="1089" y="104"/>
                </a:lnTo>
                <a:lnTo>
                  <a:pt x="1117" y="95"/>
                </a:lnTo>
                <a:lnTo>
                  <a:pt x="1143" y="87"/>
                </a:lnTo>
                <a:lnTo>
                  <a:pt x="1171" y="80"/>
                </a:lnTo>
                <a:lnTo>
                  <a:pt x="1192" y="74"/>
                </a:lnTo>
                <a:lnTo>
                  <a:pt x="1213" y="72"/>
                </a:lnTo>
                <a:lnTo>
                  <a:pt x="1227" y="69"/>
                </a:lnTo>
                <a:lnTo>
                  <a:pt x="1239" y="69"/>
                </a:lnTo>
                <a:lnTo>
                  <a:pt x="1251" y="72"/>
                </a:lnTo>
                <a:lnTo>
                  <a:pt x="1263" y="80"/>
                </a:lnTo>
                <a:lnTo>
                  <a:pt x="1274" y="93"/>
                </a:lnTo>
                <a:lnTo>
                  <a:pt x="1286" y="110"/>
                </a:lnTo>
                <a:lnTo>
                  <a:pt x="1291" y="125"/>
                </a:lnTo>
                <a:lnTo>
                  <a:pt x="1298" y="138"/>
                </a:lnTo>
                <a:lnTo>
                  <a:pt x="1302" y="148"/>
                </a:lnTo>
                <a:lnTo>
                  <a:pt x="1307" y="152"/>
                </a:lnTo>
                <a:lnTo>
                  <a:pt x="1199" y="369"/>
                </a:lnTo>
                <a:lnTo>
                  <a:pt x="1218" y="522"/>
                </a:lnTo>
                <a:lnTo>
                  <a:pt x="806" y="817"/>
                </a:lnTo>
                <a:lnTo>
                  <a:pt x="801" y="815"/>
                </a:lnTo>
                <a:lnTo>
                  <a:pt x="794" y="813"/>
                </a:lnTo>
                <a:lnTo>
                  <a:pt x="782" y="810"/>
                </a:lnTo>
                <a:lnTo>
                  <a:pt x="770" y="806"/>
                </a:lnTo>
                <a:lnTo>
                  <a:pt x="752" y="800"/>
                </a:lnTo>
                <a:lnTo>
                  <a:pt x="735" y="795"/>
                </a:lnTo>
                <a:lnTo>
                  <a:pt x="714" y="789"/>
                </a:lnTo>
                <a:lnTo>
                  <a:pt x="695" y="783"/>
                </a:lnTo>
                <a:lnTo>
                  <a:pt x="674" y="776"/>
                </a:lnTo>
                <a:lnTo>
                  <a:pt x="653" y="768"/>
                </a:lnTo>
                <a:lnTo>
                  <a:pt x="632" y="759"/>
                </a:lnTo>
                <a:lnTo>
                  <a:pt x="616" y="751"/>
                </a:lnTo>
                <a:lnTo>
                  <a:pt x="597" y="742"/>
                </a:lnTo>
                <a:lnTo>
                  <a:pt x="585" y="734"/>
                </a:lnTo>
                <a:lnTo>
                  <a:pt x="574" y="725"/>
                </a:lnTo>
                <a:lnTo>
                  <a:pt x="569" y="717"/>
                </a:lnTo>
                <a:lnTo>
                  <a:pt x="562" y="706"/>
                </a:lnTo>
                <a:lnTo>
                  <a:pt x="553" y="698"/>
                </a:lnTo>
                <a:lnTo>
                  <a:pt x="536" y="691"/>
                </a:lnTo>
                <a:lnTo>
                  <a:pt x="522" y="687"/>
                </a:lnTo>
                <a:lnTo>
                  <a:pt x="501" y="681"/>
                </a:lnTo>
                <a:lnTo>
                  <a:pt x="480" y="674"/>
                </a:lnTo>
                <a:lnTo>
                  <a:pt x="459" y="668"/>
                </a:lnTo>
                <a:lnTo>
                  <a:pt x="435" y="664"/>
                </a:lnTo>
                <a:lnTo>
                  <a:pt x="410" y="657"/>
                </a:lnTo>
                <a:lnTo>
                  <a:pt x="382" y="649"/>
                </a:lnTo>
                <a:lnTo>
                  <a:pt x="356" y="638"/>
                </a:lnTo>
                <a:lnTo>
                  <a:pt x="332" y="628"/>
                </a:lnTo>
                <a:lnTo>
                  <a:pt x="304" y="615"/>
                </a:lnTo>
                <a:lnTo>
                  <a:pt x="281" y="602"/>
                </a:lnTo>
                <a:lnTo>
                  <a:pt x="257" y="585"/>
                </a:lnTo>
                <a:lnTo>
                  <a:pt x="236" y="566"/>
                </a:lnTo>
                <a:lnTo>
                  <a:pt x="234" y="564"/>
                </a:lnTo>
                <a:lnTo>
                  <a:pt x="225" y="562"/>
                </a:lnTo>
                <a:lnTo>
                  <a:pt x="215" y="556"/>
                </a:lnTo>
                <a:lnTo>
                  <a:pt x="201" y="551"/>
                </a:lnTo>
                <a:lnTo>
                  <a:pt x="182" y="541"/>
                </a:lnTo>
                <a:lnTo>
                  <a:pt x="166" y="534"/>
                </a:lnTo>
                <a:lnTo>
                  <a:pt x="145" y="524"/>
                </a:lnTo>
                <a:lnTo>
                  <a:pt x="124" y="515"/>
                </a:lnTo>
                <a:lnTo>
                  <a:pt x="100" y="501"/>
                </a:lnTo>
                <a:lnTo>
                  <a:pt x="79" y="492"/>
                </a:lnTo>
                <a:lnTo>
                  <a:pt x="58" y="479"/>
                </a:lnTo>
                <a:lnTo>
                  <a:pt x="42" y="469"/>
                </a:lnTo>
                <a:lnTo>
                  <a:pt x="25" y="456"/>
                </a:lnTo>
                <a:lnTo>
                  <a:pt x="14" y="447"/>
                </a:lnTo>
                <a:lnTo>
                  <a:pt x="4" y="437"/>
                </a:lnTo>
                <a:lnTo>
                  <a:pt x="0" y="430"/>
                </a:lnTo>
                <a:lnTo>
                  <a:pt x="0" y="418"/>
                </a:lnTo>
                <a:lnTo>
                  <a:pt x="4" y="405"/>
                </a:lnTo>
                <a:lnTo>
                  <a:pt x="14" y="390"/>
                </a:lnTo>
                <a:lnTo>
                  <a:pt x="30" y="377"/>
                </a:lnTo>
                <a:lnTo>
                  <a:pt x="44" y="360"/>
                </a:lnTo>
                <a:lnTo>
                  <a:pt x="65" y="343"/>
                </a:lnTo>
                <a:lnTo>
                  <a:pt x="89" y="326"/>
                </a:lnTo>
                <a:lnTo>
                  <a:pt x="110" y="311"/>
                </a:lnTo>
                <a:lnTo>
                  <a:pt x="131" y="295"/>
                </a:lnTo>
                <a:lnTo>
                  <a:pt x="154" y="280"/>
                </a:lnTo>
                <a:lnTo>
                  <a:pt x="175" y="265"/>
                </a:lnTo>
                <a:lnTo>
                  <a:pt x="194" y="254"/>
                </a:lnTo>
                <a:lnTo>
                  <a:pt x="208" y="244"/>
                </a:lnTo>
                <a:lnTo>
                  <a:pt x="222" y="239"/>
                </a:lnTo>
                <a:lnTo>
                  <a:pt x="229" y="231"/>
                </a:lnTo>
                <a:lnTo>
                  <a:pt x="234" y="231"/>
                </a:lnTo>
                <a:lnTo>
                  <a:pt x="234" y="231"/>
                </a:lnTo>
                <a:close/>
              </a:path>
            </a:pathLst>
          </a:custGeom>
          <a:solidFill>
            <a:srgbClr val="E8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4"/>
          <p:cNvSpPr>
            <a:spLocks/>
          </p:cNvSpPr>
          <p:nvPr/>
        </p:nvSpPr>
        <p:spPr bwMode="auto">
          <a:xfrm>
            <a:off x="2619375" y="3732754"/>
            <a:ext cx="1533525" cy="1216613"/>
          </a:xfrm>
          <a:custGeom>
            <a:avLst/>
            <a:gdLst>
              <a:gd name="T0" fmla="*/ 174 w 966"/>
              <a:gd name="T1" fmla="*/ 224 h 763"/>
              <a:gd name="T2" fmla="*/ 143 w 966"/>
              <a:gd name="T3" fmla="*/ 281 h 763"/>
              <a:gd name="T4" fmla="*/ 103 w 966"/>
              <a:gd name="T5" fmla="*/ 368 h 763"/>
              <a:gd name="T6" fmla="*/ 61 w 966"/>
              <a:gd name="T7" fmla="*/ 453 h 763"/>
              <a:gd name="T8" fmla="*/ 38 w 966"/>
              <a:gd name="T9" fmla="*/ 521 h 763"/>
              <a:gd name="T10" fmla="*/ 38 w 966"/>
              <a:gd name="T11" fmla="*/ 553 h 763"/>
              <a:gd name="T12" fmla="*/ 49 w 966"/>
              <a:gd name="T13" fmla="*/ 584 h 763"/>
              <a:gd name="T14" fmla="*/ 68 w 966"/>
              <a:gd name="T15" fmla="*/ 618 h 763"/>
              <a:gd name="T16" fmla="*/ 82 w 966"/>
              <a:gd name="T17" fmla="*/ 644 h 763"/>
              <a:gd name="T18" fmla="*/ 21 w 966"/>
              <a:gd name="T19" fmla="*/ 722 h 763"/>
              <a:gd name="T20" fmla="*/ 59 w 966"/>
              <a:gd name="T21" fmla="*/ 733 h 763"/>
              <a:gd name="T22" fmla="*/ 108 w 966"/>
              <a:gd name="T23" fmla="*/ 746 h 763"/>
              <a:gd name="T24" fmla="*/ 155 w 966"/>
              <a:gd name="T25" fmla="*/ 756 h 763"/>
              <a:gd name="T26" fmla="*/ 204 w 966"/>
              <a:gd name="T27" fmla="*/ 763 h 763"/>
              <a:gd name="T28" fmla="*/ 277 w 966"/>
              <a:gd name="T29" fmla="*/ 754 h 763"/>
              <a:gd name="T30" fmla="*/ 406 w 966"/>
              <a:gd name="T31" fmla="*/ 727 h 763"/>
              <a:gd name="T32" fmla="*/ 551 w 966"/>
              <a:gd name="T33" fmla="*/ 693 h 763"/>
              <a:gd name="T34" fmla="*/ 677 w 966"/>
              <a:gd name="T35" fmla="*/ 663 h 763"/>
              <a:gd name="T36" fmla="*/ 750 w 966"/>
              <a:gd name="T37" fmla="*/ 644 h 763"/>
              <a:gd name="T38" fmla="*/ 771 w 966"/>
              <a:gd name="T39" fmla="*/ 642 h 763"/>
              <a:gd name="T40" fmla="*/ 799 w 966"/>
              <a:gd name="T41" fmla="*/ 639 h 763"/>
              <a:gd name="T42" fmla="*/ 832 w 966"/>
              <a:gd name="T43" fmla="*/ 635 h 763"/>
              <a:gd name="T44" fmla="*/ 867 w 966"/>
              <a:gd name="T45" fmla="*/ 627 h 763"/>
              <a:gd name="T46" fmla="*/ 900 w 966"/>
              <a:gd name="T47" fmla="*/ 621 h 763"/>
              <a:gd name="T48" fmla="*/ 916 w 966"/>
              <a:gd name="T49" fmla="*/ 599 h 763"/>
              <a:gd name="T50" fmla="*/ 926 w 966"/>
              <a:gd name="T51" fmla="*/ 563 h 763"/>
              <a:gd name="T52" fmla="*/ 926 w 966"/>
              <a:gd name="T53" fmla="*/ 525 h 763"/>
              <a:gd name="T54" fmla="*/ 926 w 966"/>
              <a:gd name="T55" fmla="*/ 493 h 763"/>
              <a:gd name="T56" fmla="*/ 926 w 966"/>
              <a:gd name="T57" fmla="*/ 472 h 763"/>
              <a:gd name="T58" fmla="*/ 966 w 966"/>
              <a:gd name="T59" fmla="*/ 224 h 763"/>
              <a:gd name="T60" fmla="*/ 954 w 966"/>
              <a:gd name="T61" fmla="*/ 206 h 763"/>
              <a:gd name="T62" fmla="*/ 930 w 966"/>
              <a:gd name="T63" fmla="*/ 160 h 763"/>
              <a:gd name="T64" fmla="*/ 900 w 966"/>
              <a:gd name="T65" fmla="*/ 102 h 763"/>
              <a:gd name="T66" fmla="*/ 870 w 966"/>
              <a:gd name="T67" fmla="*/ 47 h 763"/>
              <a:gd name="T68" fmla="*/ 848 w 966"/>
              <a:gd name="T69" fmla="*/ 7 h 763"/>
              <a:gd name="T70" fmla="*/ 832 w 966"/>
              <a:gd name="T71" fmla="*/ 1 h 763"/>
              <a:gd name="T72" fmla="*/ 797 w 966"/>
              <a:gd name="T73" fmla="*/ 22 h 763"/>
              <a:gd name="T74" fmla="*/ 755 w 966"/>
              <a:gd name="T75" fmla="*/ 62 h 763"/>
              <a:gd name="T76" fmla="*/ 710 w 966"/>
              <a:gd name="T77" fmla="*/ 102 h 763"/>
              <a:gd name="T78" fmla="*/ 682 w 966"/>
              <a:gd name="T79" fmla="*/ 132 h 763"/>
              <a:gd name="T80" fmla="*/ 673 w 966"/>
              <a:gd name="T81" fmla="*/ 136 h 763"/>
              <a:gd name="T82" fmla="*/ 649 w 966"/>
              <a:gd name="T83" fmla="*/ 122 h 763"/>
              <a:gd name="T84" fmla="*/ 621 w 966"/>
              <a:gd name="T85" fmla="*/ 113 h 763"/>
              <a:gd name="T86" fmla="*/ 579 w 966"/>
              <a:gd name="T87" fmla="*/ 111 h 763"/>
              <a:gd name="T88" fmla="*/ 518 w 966"/>
              <a:gd name="T89" fmla="*/ 113 h 763"/>
              <a:gd name="T90" fmla="*/ 438 w 966"/>
              <a:gd name="T91" fmla="*/ 128 h 763"/>
              <a:gd name="T92" fmla="*/ 347 w 966"/>
              <a:gd name="T93" fmla="*/ 155 h 763"/>
              <a:gd name="T94" fmla="*/ 263 w 966"/>
              <a:gd name="T95" fmla="*/ 181 h 763"/>
              <a:gd name="T96" fmla="*/ 202 w 966"/>
              <a:gd name="T97" fmla="*/ 202 h 763"/>
              <a:gd name="T98" fmla="*/ 181 w 966"/>
              <a:gd name="T99" fmla="*/ 213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66" h="763">
                <a:moveTo>
                  <a:pt x="181" y="213"/>
                </a:moveTo>
                <a:lnTo>
                  <a:pt x="176" y="215"/>
                </a:lnTo>
                <a:lnTo>
                  <a:pt x="174" y="224"/>
                </a:lnTo>
                <a:lnTo>
                  <a:pt x="164" y="240"/>
                </a:lnTo>
                <a:lnTo>
                  <a:pt x="155" y="260"/>
                </a:lnTo>
                <a:lnTo>
                  <a:pt x="143" y="281"/>
                </a:lnTo>
                <a:lnTo>
                  <a:pt x="129" y="310"/>
                </a:lnTo>
                <a:lnTo>
                  <a:pt x="117" y="338"/>
                </a:lnTo>
                <a:lnTo>
                  <a:pt x="103" y="368"/>
                </a:lnTo>
                <a:lnTo>
                  <a:pt x="87" y="398"/>
                </a:lnTo>
                <a:lnTo>
                  <a:pt x="75" y="427"/>
                </a:lnTo>
                <a:lnTo>
                  <a:pt x="61" y="453"/>
                </a:lnTo>
                <a:lnTo>
                  <a:pt x="52" y="482"/>
                </a:lnTo>
                <a:lnTo>
                  <a:pt x="40" y="502"/>
                </a:lnTo>
                <a:lnTo>
                  <a:pt x="38" y="521"/>
                </a:lnTo>
                <a:lnTo>
                  <a:pt x="31" y="535"/>
                </a:lnTo>
                <a:lnTo>
                  <a:pt x="33" y="544"/>
                </a:lnTo>
                <a:lnTo>
                  <a:pt x="38" y="553"/>
                </a:lnTo>
                <a:lnTo>
                  <a:pt x="42" y="569"/>
                </a:lnTo>
                <a:lnTo>
                  <a:pt x="47" y="574"/>
                </a:lnTo>
                <a:lnTo>
                  <a:pt x="49" y="584"/>
                </a:lnTo>
                <a:lnTo>
                  <a:pt x="54" y="593"/>
                </a:lnTo>
                <a:lnTo>
                  <a:pt x="59" y="603"/>
                </a:lnTo>
                <a:lnTo>
                  <a:pt x="68" y="618"/>
                </a:lnTo>
                <a:lnTo>
                  <a:pt x="75" y="631"/>
                </a:lnTo>
                <a:lnTo>
                  <a:pt x="78" y="640"/>
                </a:lnTo>
                <a:lnTo>
                  <a:pt x="82" y="644"/>
                </a:lnTo>
                <a:lnTo>
                  <a:pt x="0" y="716"/>
                </a:lnTo>
                <a:lnTo>
                  <a:pt x="5" y="716"/>
                </a:lnTo>
                <a:lnTo>
                  <a:pt x="21" y="722"/>
                </a:lnTo>
                <a:lnTo>
                  <a:pt x="31" y="725"/>
                </a:lnTo>
                <a:lnTo>
                  <a:pt x="45" y="729"/>
                </a:lnTo>
                <a:lnTo>
                  <a:pt x="59" y="733"/>
                </a:lnTo>
                <a:lnTo>
                  <a:pt x="75" y="737"/>
                </a:lnTo>
                <a:lnTo>
                  <a:pt x="89" y="741"/>
                </a:lnTo>
                <a:lnTo>
                  <a:pt x="108" y="746"/>
                </a:lnTo>
                <a:lnTo>
                  <a:pt x="124" y="750"/>
                </a:lnTo>
                <a:lnTo>
                  <a:pt x="141" y="754"/>
                </a:lnTo>
                <a:lnTo>
                  <a:pt x="155" y="756"/>
                </a:lnTo>
                <a:lnTo>
                  <a:pt x="174" y="760"/>
                </a:lnTo>
                <a:lnTo>
                  <a:pt x="188" y="761"/>
                </a:lnTo>
                <a:lnTo>
                  <a:pt x="204" y="763"/>
                </a:lnTo>
                <a:lnTo>
                  <a:pt x="218" y="761"/>
                </a:lnTo>
                <a:lnTo>
                  <a:pt x="244" y="760"/>
                </a:lnTo>
                <a:lnTo>
                  <a:pt x="277" y="754"/>
                </a:lnTo>
                <a:lnTo>
                  <a:pt x="317" y="746"/>
                </a:lnTo>
                <a:lnTo>
                  <a:pt x="359" y="737"/>
                </a:lnTo>
                <a:lnTo>
                  <a:pt x="406" y="727"/>
                </a:lnTo>
                <a:lnTo>
                  <a:pt x="452" y="716"/>
                </a:lnTo>
                <a:lnTo>
                  <a:pt x="504" y="707"/>
                </a:lnTo>
                <a:lnTo>
                  <a:pt x="551" y="693"/>
                </a:lnTo>
                <a:lnTo>
                  <a:pt x="595" y="682"/>
                </a:lnTo>
                <a:lnTo>
                  <a:pt x="640" y="673"/>
                </a:lnTo>
                <a:lnTo>
                  <a:pt x="677" y="663"/>
                </a:lnTo>
                <a:lnTo>
                  <a:pt x="708" y="654"/>
                </a:lnTo>
                <a:lnTo>
                  <a:pt x="734" y="650"/>
                </a:lnTo>
                <a:lnTo>
                  <a:pt x="750" y="644"/>
                </a:lnTo>
                <a:lnTo>
                  <a:pt x="757" y="644"/>
                </a:lnTo>
                <a:lnTo>
                  <a:pt x="759" y="642"/>
                </a:lnTo>
                <a:lnTo>
                  <a:pt x="771" y="642"/>
                </a:lnTo>
                <a:lnTo>
                  <a:pt x="778" y="642"/>
                </a:lnTo>
                <a:lnTo>
                  <a:pt x="788" y="640"/>
                </a:lnTo>
                <a:lnTo>
                  <a:pt x="799" y="639"/>
                </a:lnTo>
                <a:lnTo>
                  <a:pt x="809" y="639"/>
                </a:lnTo>
                <a:lnTo>
                  <a:pt x="820" y="635"/>
                </a:lnTo>
                <a:lnTo>
                  <a:pt x="832" y="635"/>
                </a:lnTo>
                <a:lnTo>
                  <a:pt x="844" y="633"/>
                </a:lnTo>
                <a:lnTo>
                  <a:pt x="858" y="631"/>
                </a:lnTo>
                <a:lnTo>
                  <a:pt x="867" y="627"/>
                </a:lnTo>
                <a:lnTo>
                  <a:pt x="877" y="627"/>
                </a:lnTo>
                <a:lnTo>
                  <a:pt x="888" y="623"/>
                </a:lnTo>
                <a:lnTo>
                  <a:pt x="900" y="621"/>
                </a:lnTo>
                <a:lnTo>
                  <a:pt x="907" y="616"/>
                </a:lnTo>
                <a:lnTo>
                  <a:pt x="912" y="610"/>
                </a:lnTo>
                <a:lnTo>
                  <a:pt x="916" y="599"/>
                </a:lnTo>
                <a:lnTo>
                  <a:pt x="921" y="589"/>
                </a:lnTo>
                <a:lnTo>
                  <a:pt x="923" y="576"/>
                </a:lnTo>
                <a:lnTo>
                  <a:pt x="926" y="563"/>
                </a:lnTo>
                <a:lnTo>
                  <a:pt x="926" y="552"/>
                </a:lnTo>
                <a:lnTo>
                  <a:pt x="928" y="540"/>
                </a:lnTo>
                <a:lnTo>
                  <a:pt x="926" y="525"/>
                </a:lnTo>
                <a:lnTo>
                  <a:pt x="926" y="514"/>
                </a:lnTo>
                <a:lnTo>
                  <a:pt x="926" y="500"/>
                </a:lnTo>
                <a:lnTo>
                  <a:pt x="926" y="493"/>
                </a:lnTo>
                <a:lnTo>
                  <a:pt x="926" y="483"/>
                </a:lnTo>
                <a:lnTo>
                  <a:pt x="926" y="476"/>
                </a:lnTo>
                <a:lnTo>
                  <a:pt x="926" y="472"/>
                </a:lnTo>
                <a:lnTo>
                  <a:pt x="715" y="419"/>
                </a:lnTo>
                <a:lnTo>
                  <a:pt x="741" y="342"/>
                </a:lnTo>
                <a:lnTo>
                  <a:pt x="966" y="224"/>
                </a:lnTo>
                <a:lnTo>
                  <a:pt x="963" y="223"/>
                </a:lnTo>
                <a:lnTo>
                  <a:pt x="961" y="215"/>
                </a:lnTo>
                <a:lnTo>
                  <a:pt x="954" y="206"/>
                </a:lnTo>
                <a:lnTo>
                  <a:pt x="949" y="192"/>
                </a:lnTo>
                <a:lnTo>
                  <a:pt x="940" y="175"/>
                </a:lnTo>
                <a:lnTo>
                  <a:pt x="930" y="160"/>
                </a:lnTo>
                <a:lnTo>
                  <a:pt x="921" y="141"/>
                </a:lnTo>
                <a:lnTo>
                  <a:pt x="912" y="122"/>
                </a:lnTo>
                <a:lnTo>
                  <a:pt x="900" y="102"/>
                </a:lnTo>
                <a:lnTo>
                  <a:pt x="888" y="83"/>
                </a:lnTo>
                <a:lnTo>
                  <a:pt x="877" y="64"/>
                </a:lnTo>
                <a:lnTo>
                  <a:pt x="870" y="47"/>
                </a:lnTo>
                <a:lnTo>
                  <a:pt x="860" y="30"/>
                </a:lnTo>
                <a:lnTo>
                  <a:pt x="855" y="18"/>
                </a:lnTo>
                <a:lnTo>
                  <a:pt x="848" y="7"/>
                </a:lnTo>
                <a:lnTo>
                  <a:pt x="846" y="1"/>
                </a:lnTo>
                <a:lnTo>
                  <a:pt x="839" y="0"/>
                </a:lnTo>
                <a:lnTo>
                  <a:pt x="832" y="1"/>
                </a:lnTo>
                <a:lnTo>
                  <a:pt x="820" y="3"/>
                </a:lnTo>
                <a:lnTo>
                  <a:pt x="811" y="13"/>
                </a:lnTo>
                <a:lnTo>
                  <a:pt x="797" y="22"/>
                </a:lnTo>
                <a:lnTo>
                  <a:pt x="783" y="34"/>
                </a:lnTo>
                <a:lnTo>
                  <a:pt x="769" y="49"/>
                </a:lnTo>
                <a:lnTo>
                  <a:pt x="755" y="62"/>
                </a:lnTo>
                <a:lnTo>
                  <a:pt x="738" y="75"/>
                </a:lnTo>
                <a:lnTo>
                  <a:pt x="722" y="88"/>
                </a:lnTo>
                <a:lnTo>
                  <a:pt x="710" y="102"/>
                </a:lnTo>
                <a:lnTo>
                  <a:pt x="698" y="113"/>
                </a:lnTo>
                <a:lnTo>
                  <a:pt x="687" y="122"/>
                </a:lnTo>
                <a:lnTo>
                  <a:pt x="682" y="132"/>
                </a:lnTo>
                <a:lnTo>
                  <a:pt x="675" y="136"/>
                </a:lnTo>
                <a:lnTo>
                  <a:pt x="675" y="139"/>
                </a:lnTo>
                <a:lnTo>
                  <a:pt x="673" y="136"/>
                </a:lnTo>
                <a:lnTo>
                  <a:pt x="670" y="134"/>
                </a:lnTo>
                <a:lnTo>
                  <a:pt x="661" y="128"/>
                </a:lnTo>
                <a:lnTo>
                  <a:pt x="649" y="122"/>
                </a:lnTo>
                <a:lnTo>
                  <a:pt x="640" y="119"/>
                </a:lnTo>
                <a:lnTo>
                  <a:pt x="633" y="117"/>
                </a:lnTo>
                <a:lnTo>
                  <a:pt x="621" y="113"/>
                </a:lnTo>
                <a:lnTo>
                  <a:pt x="609" y="113"/>
                </a:lnTo>
                <a:lnTo>
                  <a:pt x="595" y="111"/>
                </a:lnTo>
                <a:lnTo>
                  <a:pt x="579" y="111"/>
                </a:lnTo>
                <a:lnTo>
                  <a:pt x="560" y="111"/>
                </a:lnTo>
                <a:lnTo>
                  <a:pt x="544" y="113"/>
                </a:lnTo>
                <a:lnTo>
                  <a:pt x="518" y="113"/>
                </a:lnTo>
                <a:lnTo>
                  <a:pt x="495" y="117"/>
                </a:lnTo>
                <a:lnTo>
                  <a:pt x="467" y="120"/>
                </a:lnTo>
                <a:lnTo>
                  <a:pt x="438" y="128"/>
                </a:lnTo>
                <a:lnTo>
                  <a:pt x="406" y="136"/>
                </a:lnTo>
                <a:lnTo>
                  <a:pt x="377" y="145"/>
                </a:lnTo>
                <a:lnTo>
                  <a:pt x="347" y="155"/>
                </a:lnTo>
                <a:lnTo>
                  <a:pt x="319" y="164"/>
                </a:lnTo>
                <a:lnTo>
                  <a:pt x="291" y="172"/>
                </a:lnTo>
                <a:lnTo>
                  <a:pt x="263" y="181"/>
                </a:lnTo>
                <a:lnTo>
                  <a:pt x="239" y="189"/>
                </a:lnTo>
                <a:lnTo>
                  <a:pt x="221" y="198"/>
                </a:lnTo>
                <a:lnTo>
                  <a:pt x="202" y="202"/>
                </a:lnTo>
                <a:lnTo>
                  <a:pt x="190" y="207"/>
                </a:lnTo>
                <a:lnTo>
                  <a:pt x="183" y="211"/>
                </a:lnTo>
                <a:lnTo>
                  <a:pt x="181" y="213"/>
                </a:lnTo>
                <a:lnTo>
                  <a:pt x="181" y="213"/>
                </a:lnTo>
                <a:close/>
              </a:path>
            </a:pathLst>
          </a:custGeom>
          <a:solidFill>
            <a:srgbClr val="D1BD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3876675" y="4265322"/>
            <a:ext cx="1131888" cy="274256"/>
          </a:xfrm>
          <a:custGeom>
            <a:avLst/>
            <a:gdLst>
              <a:gd name="T0" fmla="*/ 7 w 713"/>
              <a:gd name="T1" fmla="*/ 40 h 172"/>
              <a:gd name="T2" fmla="*/ 28 w 713"/>
              <a:gd name="T3" fmla="*/ 46 h 172"/>
              <a:gd name="T4" fmla="*/ 59 w 713"/>
              <a:gd name="T5" fmla="*/ 51 h 172"/>
              <a:gd name="T6" fmla="*/ 99 w 713"/>
              <a:gd name="T7" fmla="*/ 61 h 172"/>
              <a:gd name="T8" fmla="*/ 141 w 713"/>
              <a:gd name="T9" fmla="*/ 66 h 172"/>
              <a:gd name="T10" fmla="*/ 185 w 713"/>
              <a:gd name="T11" fmla="*/ 74 h 172"/>
              <a:gd name="T12" fmla="*/ 230 w 713"/>
              <a:gd name="T13" fmla="*/ 80 h 172"/>
              <a:gd name="T14" fmla="*/ 270 w 713"/>
              <a:gd name="T15" fmla="*/ 85 h 172"/>
              <a:gd name="T16" fmla="*/ 305 w 713"/>
              <a:gd name="T17" fmla="*/ 87 h 172"/>
              <a:gd name="T18" fmla="*/ 340 w 713"/>
              <a:gd name="T19" fmla="*/ 89 h 172"/>
              <a:gd name="T20" fmla="*/ 373 w 713"/>
              <a:gd name="T21" fmla="*/ 93 h 172"/>
              <a:gd name="T22" fmla="*/ 406 w 713"/>
              <a:gd name="T23" fmla="*/ 95 h 172"/>
              <a:gd name="T24" fmla="*/ 431 w 713"/>
              <a:gd name="T25" fmla="*/ 97 h 172"/>
              <a:gd name="T26" fmla="*/ 452 w 713"/>
              <a:gd name="T27" fmla="*/ 100 h 172"/>
              <a:gd name="T28" fmla="*/ 474 w 713"/>
              <a:gd name="T29" fmla="*/ 102 h 172"/>
              <a:gd name="T30" fmla="*/ 713 w 713"/>
              <a:gd name="T31" fmla="*/ 138 h 172"/>
              <a:gd name="T32" fmla="*/ 703 w 713"/>
              <a:gd name="T33" fmla="*/ 132 h 172"/>
              <a:gd name="T34" fmla="*/ 682 w 713"/>
              <a:gd name="T35" fmla="*/ 119 h 172"/>
              <a:gd name="T36" fmla="*/ 649 w 713"/>
              <a:gd name="T37" fmla="*/ 98 h 172"/>
              <a:gd name="T38" fmla="*/ 614 w 713"/>
              <a:gd name="T39" fmla="*/ 78 h 172"/>
              <a:gd name="T40" fmla="*/ 577 w 713"/>
              <a:gd name="T41" fmla="*/ 55 h 172"/>
              <a:gd name="T42" fmla="*/ 541 w 713"/>
              <a:gd name="T43" fmla="*/ 34 h 172"/>
              <a:gd name="T44" fmla="*/ 516 w 713"/>
              <a:gd name="T45" fmla="*/ 19 h 172"/>
              <a:gd name="T46" fmla="*/ 504 w 713"/>
              <a:gd name="T47" fmla="*/ 13 h 172"/>
              <a:gd name="T48" fmla="*/ 483 w 713"/>
              <a:gd name="T49" fmla="*/ 10 h 172"/>
              <a:gd name="T50" fmla="*/ 443 w 713"/>
              <a:gd name="T51" fmla="*/ 10 h 172"/>
              <a:gd name="T52" fmla="*/ 389 w 713"/>
              <a:gd name="T53" fmla="*/ 11 h 172"/>
              <a:gd name="T54" fmla="*/ 333 w 713"/>
              <a:gd name="T55" fmla="*/ 13 h 172"/>
              <a:gd name="T56" fmla="*/ 274 w 713"/>
              <a:gd name="T57" fmla="*/ 15 h 172"/>
              <a:gd name="T58" fmla="*/ 225 w 713"/>
              <a:gd name="T59" fmla="*/ 15 h 172"/>
              <a:gd name="T60" fmla="*/ 190 w 713"/>
              <a:gd name="T61" fmla="*/ 17 h 172"/>
              <a:gd name="T62" fmla="*/ 178 w 713"/>
              <a:gd name="T63" fmla="*/ 19 h 172"/>
              <a:gd name="T64" fmla="*/ 0 w 713"/>
              <a:gd name="T65" fmla="*/ 4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3" h="172">
                <a:moveTo>
                  <a:pt x="0" y="40"/>
                </a:moveTo>
                <a:lnTo>
                  <a:pt x="7" y="40"/>
                </a:lnTo>
                <a:lnTo>
                  <a:pt x="17" y="42"/>
                </a:lnTo>
                <a:lnTo>
                  <a:pt x="28" y="46"/>
                </a:lnTo>
                <a:lnTo>
                  <a:pt x="42" y="47"/>
                </a:lnTo>
                <a:lnTo>
                  <a:pt x="59" y="51"/>
                </a:lnTo>
                <a:lnTo>
                  <a:pt x="75" y="55"/>
                </a:lnTo>
                <a:lnTo>
                  <a:pt x="99" y="61"/>
                </a:lnTo>
                <a:lnTo>
                  <a:pt x="117" y="64"/>
                </a:lnTo>
                <a:lnTo>
                  <a:pt x="141" y="66"/>
                </a:lnTo>
                <a:lnTo>
                  <a:pt x="162" y="70"/>
                </a:lnTo>
                <a:lnTo>
                  <a:pt x="185" y="74"/>
                </a:lnTo>
                <a:lnTo>
                  <a:pt x="206" y="78"/>
                </a:lnTo>
                <a:lnTo>
                  <a:pt x="230" y="80"/>
                </a:lnTo>
                <a:lnTo>
                  <a:pt x="251" y="81"/>
                </a:lnTo>
                <a:lnTo>
                  <a:pt x="270" y="85"/>
                </a:lnTo>
                <a:lnTo>
                  <a:pt x="288" y="85"/>
                </a:lnTo>
                <a:lnTo>
                  <a:pt x="305" y="87"/>
                </a:lnTo>
                <a:lnTo>
                  <a:pt x="321" y="87"/>
                </a:lnTo>
                <a:lnTo>
                  <a:pt x="340" y="89"/>
                </a:lnTo>
                <a:lnTo>
                  <a:pt x="356" y="89"/>
                </a:lnTo>
                <a:lnTo>
                  <a:pt x="373" y="93"/>
                </a:lnTo>
                <a:lnTo>
                  <a:pt x="387" y="93"/>
                </a:lnTo>
                <a:lnTo>
                  <a:pt x="406" y="95"/>
                </a:lnTo>
                <a:lnTo>
                  <a:pt x="417" y="95"/>
                </a:lnTo>
                <a:lnTo>
                  <a:pt x="431" y="97"/>
                </a:lnTo>
                <a:lnTo>
                  <a:pt x="441" y="98"/>
                </a:lnTo>
                <a:lnTo>
                  <a:pt x="452" y="100"/>
                </a:lnTo>
                <a:lnTo>
                  <a:pt x="466" y="102"/>
                </a:lnTo>
                <a:lnTo>
                  <a:pt x="474" y="102"/>
                </a:lnTo>
                <a:lnTo>
                  <a:pt x="659" y="172"/>
                </a:lnTo>
                <a:lnTo>
                  <a:pt x="713" y="138"/>
                </a:lnTo>
                <a:lnTo>
                  <a:pt x="708" y="134"/>
                </a:lnTo>
                <a:lnTo>
                  <a:pt x="703" y="132"/>
                </a:lnTo>
                <a:lnTo>
                  <a:pt x="691" y="127"/>
                </a:lnTo>
                <a:lnTo>
                  <a:pt x="682" y="119"/>
                </a:lnTo>
                <a:lnTo>
                  <a:pt x="666" y="108"/>
                </a:lnTo>
                <a:lnTo>
                  <a:pt x="649" y="98"/>
                </a:lnTo>
                <a:lnTo>
                  <a:pt x="631" y="87"/>
                </a:lnTo>
                <a:lnTo>
                  <a:pt x="614" y="78"/>
                </a:lnTo>
                <a:lnTo>
                  <a:pt x="593" y="64"/>
                </a:lnTo>
                <a:lnTo>
                  <a:pt x="577" y="55"/>
                </a:lnTo>
                <a:lnTo>
                  <a:pt x="558" y="44"/>
                </a:lnTo>
                <a:lnTo>
                  <a:pt x="541" y="34"/>
                </a:lnTo>
                <a:lnTo>
                  <a:pt x="525" y="25"/>
                </a:lnTo>
                <a:lnTo>
                  <a:pt x="516" y="19"/>
                </a:lnTo>
                <a:lnTo>
                  <a:pt x="506" y="15"/>
                </a:lnTo>
                <a:lnTo>
                  <a:pt x="504" y="13"/>
                </a:lnTo>
                <a:lnTo>
                  <a:pt x="495" y="11"/>
                </a:lnTo>
                <a:lnTo>
                  <a:pt x="483" y="10"/>
                </a:lnTo>
                <a:lnTo>
                  <a:pt x="464" y="10"/>
                </a:lnTo>
                <a:lnTo>
                  <a:pt x="443" y="10"/>
                </a:lnTo>
                <a:lnTo>
                  <a:pt x="415" y="10"/>
                </a:lnTo>
                <a:lnTo>
                  <a:pt x="389" y="11"/>
                </a:lnTo>
                <a:lnTo>
                  <a:pt x="361" y="11"/>
                </a:lnTo>
                <a:lnTo>
                  <a:pt x="333" y="13"/>
                </a:lnTo>
                <a:lnTo>
                  <a:pt x="302" y="13"/>
                </a:lnTo>
                <a:lnTo>
                  <a:pt x="274" y="15"/>
                </a:lnTo>
                <a:lnTo>
                  <a:pt x="246" y="15"/>
                </a:lnTo>
                <a:lnTo>
                  <a:pt x="225" y="15"/>
                </a:lnTo>
                <a:lnTo>
                  <a:pt x="204" y="15"/>
                </a:lnTo>
                <a:lnTo>
                  <a:pt x="190" y="17"/>
                </a:lnTo>
                <a:lnTo>
                  <a:pt x="181" y="17"/>
                </a:lnTo>
                <a:lnTo>
                  <a:pt x="178" y="19"/>
                </a:lnTo>
                <a:lnTo>
                  <a:pt x="19" y="0"/>
                </a:lnTo>
                <a:lnTo>
                  <a:pt x="0" y="40"/>
                </a:lnTo>
                <a:lnTo>
                  <a:pt x="0" y="40"/>
                </a:lnTo>
                <a:close/>
              </a:path>
            </a:pathLst>
          </a:custGeom>
          <a:solidFill>
            <a:srgbClr val="A8A3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5081588" y="4475798"/>
            <a:ext cx="957263" cy="275850"/>
          </a:xfrm>
          <a:custGeom>
            <a:avLst/>
            <a:gdLst>
              <a:gd name="T0" fmla="*/ 0 w 603"/>
              <a:gd name="T1" fmla="*/ 27 h 173"/>
              <a:gd name="T2" fmla="*/ 54 w 603"/>
              <a:gd name="T3" fmla="*/ 74 h 173"/>
              <a:gd name="T4" fmla="*/ 378 w 603"/>
              <a:gd name="T5" fmla="*/ 116 h 173"/>
              <a:gd name="T6" fmla="*/ 603 w 603"/>
              <a:gd name="T7" fmla="*/ 173 h 173"/>
              <a:gd name="T8" fmla="*/ 434 w 603"/>
              <a:gd name="T9" fmla="*/ 53 h 173"/>
              <a:gd name="T10" fmla="*/ 202 w 603"/>
              <a:gd name="T11" fmla="*/ 0 h 173"/>
              <a:gd name="T12" fmla="*/ 0 w 603"/>
              <a:gd name="T13" fmla="*/ 27 h 173"/>
              <a:gd name="T14" fmla="*/ 0 w 603"/>
              <a:gd name="T15" fmla="*/ 27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03" h="173">
                <a:moveTo>
                  <a:pt x="0" y="27"/>
                </a:moveTo>
                <a:lnTo>
                  <a:pt x="54" y="74"/>
                </a:lnTo>
                <a:lnTo>
                  <a:pt x="378" y="116"/>
                </a:lnTo>
                <a:lnTo>
                  <a:pt x="603" y="173"/>
                </a:lnTo>
                <a:lnTo>
                  <a:pt x="434" y="53"/>
                </a:lnTo>
                <a:lnTo>
                  <a:pt x="202" y="0"/>
                </a:lnTo>
                <a:lnTo>
                  <a:pt x="0" y="27"/>
                </a:lnTo>
                <a:lnTo>
                  <a:pt x="0" y="27"/>
                </a:lnTo>
                <a:close/>
              </a:path>
            </a:pathLst>
          </a:custGeom>
          <a:solidFill>
            <a:srgbClr val="A8A3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5081588" y="4295618"/>
            <a:ext cx="1001713" cy="427329"/>
          </a:xfrm>
          <a:custGeom>
            <a:avLst/>
            <a:gdLst>
              <a:gd name="T0" fmla="*/ 0 w 631"/>
              <a:gd name="T1" fmla="*/ 108 h 268"/>
              <a:gd name="T2" fmla="*/ 204 w 631"/>
              <a:gd name="T3" fmla="*/ 0 h 268"/>
              <a:gd name="T4" fmla="*/ 263 w 631"/>
              <a:gd name="T5" fmla="*/ 57 h 268"/>
              <a:gd name="T6" fmla="*/ 631 w 631"/>
              <a:gd name="T7" fmla="*/ 202 h 268"/>
              <a:gd name="T8" fmla="*/ 612 w 631"/>
              <a:gd name="T9" fmla="*/ 268 h 268"/>
              <a:gd name="T10" fmla="*/ 415 w 631"/>
              <a:gd name="T11" fmla="*/ 132 h 268"/>
              <a:gd name="T12" fmla="*/ 148 w 631"/>
              <a:gd name="T13" fmla="*/ 87 h 268"/>
              <a:gd name="T14" fmla="*/ 0 w 631"/>
              <a:gd name="T15" fmla="*/ 108 h 268"/>
              <a:gd name="T16" fmla="*/ 0 w 631"/>
              <a:gd name="T17" fmla="*/ 108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1" h="268">
                <a:moveTo>
                  <a:pt x="0" y="108"/>
                </a:moveTo>
                <a:lnTo>
                  <a:pt x="204" y="0"/>
                </a:lnTo>
                <a:lnTo>
                  <a:pt x="263" y="57"/>
                </a:lnTo>
                <a:lnTo>
                  <a:pt x="631" y="202"/>
                </a:lnTo>
                <a:lnTo>
                  <a:pt x="612" y="268"/>
                </a:lnTo>
                <a:lnTo>
                  <a:pt x="415" y="132"/>
                </a:lnTo>
                <a:lnTo>
                  <a:pt x="148" y="87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F5E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>
            <a:off x="3995738" y="3936852"/>
            <a:ext cx="1425575" cy="497488"/>
          </a:xfrm>
          <a:custGeom>
            <a:avLst/>
            <a:gdLst>
              <a:gd name="T0" fmla="*/ 881 w 898"/>
              <a:gd name="T1" fmla="*/ 206 h 312"/>
              <a:gd name="T2" fmla="*/ 809 w 898"/>
              <a:gd name="T3" fmla="*/ 110 h 312"/>
              <a:gd name="T4" fmla="*/ 809 w 898"/>
              <a:gd name="T5" fmla="*/ 28 h 312"/>
              <a:gd name="T6" fmla="*/ 783 w 898"/>
              <a:gd name="T7" fmla="*/ 23 h 312"/>
              <a:gd name="T8" fmla="*/ 762 w 898"/>
              <a:gd name="T9" fmla="*/ 17 h 312"/>
              <a:gd name="T10" fmla="*/ 736 w 898"/>
              <a:gd name="T11" fmla="*/ 10 h 312"/>
              <a:gd name="T12" fmla="*/ 712 w 898"/>
              <a:gd name="T13" fmla="*/ 4 h 312"/>
              <a:gd name="T14" fmla="*/ 691 w 898"/>
              <a:gd name="T15" fmla="*/ 0 h 312"/>
              <a:gd name="T16" fmla="*/ 675 w 898"/>
              <a:gd name="T17" fmla="*/ 0 h 312"/>
              <a:gd name="T18" fmla="*/ 659 w 898"/>
              <a:gd name="T19" fmla="*/ 4 h 312"/>
              <a:gd name="T20" fmla="*/ 600 w 898"/>
              <a:gd name="T21" fmla="*/ 19 h 312"/>
              <a:gd name="T22" fmla="*/ 504 w 898"/>
              <a:gd name="T23" fmla="*/ 45 h 312"/>
              <a:gd name="T24" fmla="*/ 387 w 898"/>
              <a:gd name="T25" fmla="*/ 78 h 312"/>
              <a:gd name="T26" fmla="*/ 263 w 898"/>
              <a:gd name="T27" fmla="*/ 112 h 312"/>
              <a:gd name="T28" fmla="*/ 148 w 898"/>
              <a:gd name="T29" fmla="*/ 142 h 312"/>
              <a:gd name="T30" fmla="*/ 56 w 898"/>
              <a:gd name="T31" fmla="*/ 166 h 312"/>
              <a:gd name="T32" fmla="*/ 5 w 898"/>
              <a:gd name="T33" fmla="*/ 182 h 312"/>
              <a:gd name="T34" fmla="*/ 0 w 898"/>
              <a:gd name="T35" fmla="*/ 183 h 312"/>
              <a:gd name="T36" fmla="*/ 21 w 898"/>
              <a:gd name="T37" fmla="*/ 185 h 312"/>
              <a:gd name="T38" fmla="*/ 56 w 898"/>
              <a:gd name="T39" fmla="*/ 189 h 312"/>
              <a:gd name="T40" fmla="*/ 101 w 898"/>
              <a:gd name="T41" fmla="*/ 193 h 312"/>
              <a:gd name="T42" fmla="*/ 150 w 898"/>
              <a:gd name="T43" fmla="*/ 197 h 312"/>
              <a:gd name="T44" fmla="*/ 197 w 898"/>
              <a:gd name="T45" fmla="*/ 199 h 312"/>
              <a:gd name="T46" fmla="*/ 237 w 898"/>
              <a:gd name="T47" fmla="*/ 202 h 312"/>
              <a:gd name="T48" fmla="*/ 265 w 898"/>
              <a:gd name="T49" fmla="*/ 204 h 312"/>
              <a:gd name="T50" fmla="*/ 277 w 898"/>
              <a:gd name="T51" fmla="*/ 200 h 312"/>
              <a:gd name="T52" fmla="*/ 298 w 898"/>
              <a:gd name="T53" fmla="*/ 200 h 312"/>
              <a:gd name="T54" fmla="*/ 333 w 898"/>
              <a:gd name="T55" fmla="*/ 200 h 312"/>
              <a:gd name="T56" fmla="*/ 370 w 898"/>
              <a:gd name="T57" fmla="*/ 202 h 312"/>
              <a:gd name="T58" fmla="*/ 410 w 898"/>
              <a:gd name="T59" fmla="*/ 204 h 312"/>
              <a:gd name="T60" fmla="*/ 448 w 898"/>
              <a:gd name="T61" fmla="*/ 206 h 312"/>
              <a:gd name="T62" fmla="*/ 478 w 898"/>
              <a:gd name="T63" fmla="*/ 206 h 312"/>
              <a:gd name="T64" fmla="*/ 495 w 898"/>
              <a:gd name="T65" fmla="*/ 208 h 312"/>
              <a:gd name="T66" fmla="*/ 668 w 898"/>
              <a:gd name="T67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98" h="312">
                <a:moveTo>
                  <a:pt x="668" y="312"/>
                </a:moveTo>
                <a:lnTo>
                  <a:pt x="881" y="206"/>
                </a:lnTo>
                <a:lnTo>
                  <a:pt x="898" y="138"/>
                </a:lnTo>
                <a:lnTo>
                  <a:pt x="809" y="110"/>
                </a:lnTo>
                <a:lnTo>
                  <a:pt x="816" y="32"/>
                </a:lnTo>
                <a:lnTo>
                  <a:pt x="809" y="28"/>
                </a:lnTo>
                <a:lnTo>
                  <a:pt x="794" y="25"/>
                </a:lnTo>
                <a:lnTo>
                  <a:pt x="783" y="23"/>
                </a:lnTo>
                <a:lnTo>
                  <a:pt x="773" y="19"/>
                </a:lnTo>
                <a:lnTo>
                  <a:pt x="762" y="17"/>
                </a:lnTo>
                <a:lnTo>
                  <a:pt x="750" y="15"/>
                </a:lnTo>
                <a:lnTo>
                  <a:pt x="736" y="10"/>
                </a:lnTo>
                <a:lnTo>
                  <a:pt x="724" y="8"/>
                </a:lnTo>
                <a:lnTo>
                  <a:pt x="712" y="4"/>
                </a:lnTo>
                <a:lnTo>
                  <a:pt x="701" y="4"/>
                </a:lnTo>
                <a:lnTo>
                  <a:pt x="691" y="0"/>
                </a:lnTo>
                <a:lnTo>
                  <a:pt x="682" y="0"/>
                </a:lnTo>
                <a:lnTo>
                  <a:pt x="675" y="0"/>
                </a:lnTo>
                <a:lnTo>
                  <a:pt x="673" y="2"/>
                </a:lnTo>
                <a:lnTo>
                  <a:pt x="659" y="4"/>
                </a:lnTo>
                <a:lnTo>
                  <a:pt x="635" y="10"/>
                </a:lnTo>
                <a:lnTo>
                  <a:pt x="600" y="19"/>
                </a:lnTo>
                <a:lnTo>
                  <a:pt x="556" y="32"/>
                </a:lnTo>
                <a:lnTo>
                  <a:pt x="504" y="45"/>
                </a:lnTo>
                <a:lnTo>
                  <a:pt x="448" y="62"/>
                </a:lnTo>
                <a:lnTo>
                  <a:pt x="387" y="78"/>
                </a:lnTo>
                <a:lnTo>
                  <a:pt x="326" y="96"/>
                </a:lnTo>
                <a:lnTo>
                  <a:pt x="263" y="112"/>
                </a:lnTo>
                <a:lnTo>
                  <a:pt x="204" y="127"/>
                </a:lnTo>
                <a:lnTo>
                  <a:pt x="148" y="142"/>
                </a:lnTo>
                <a:lnTo>
                  <a:pt x="99" y="155"/>
                </a:lnTo>
                <a:lnTo>
                  <a:pt x="56" y="166"/>
                </a:lnTo>
                <a:lnTo>
                  <a:pt x="26" y="174"/>
                </a:lnTo>
                <a:lnTo>
                  <a:pt x="5" y="182"/>
                </a:lnTo>
                <a:lnTo>
                  <a:pt x="0" y="183"/>
                </a:lnTo>
                <a:lnTo>
                  <a:pt x="0" y="183"/>
                </a:lnTo>
                <a:lnTo>
                  <a:pt x="10" y="183"/>
                </a:lnTo>
                <a:lnTo>
                  <a:pt x="21" y="185"/>
                </a:lnTo>
                <a:lnTo>
                  <a:pt x="38" y="187"/>
                </a:lnTo>
                <a:lnTo>
                  <a:pt x="56" y="189"/>
                </a:lnTo>
                <a:lnTo>
                  <a:pt x="78" y="191"/>
                </a:lnTo>
                <a:lnTo>
                  <a:pt x="101" y="193"/>
                </a:lnTo>
                <a:lnTo>
                  <a:pt x="127" y="197"/>
                </a:lnTo>
                <a:lnTo>
                  <a:pt x="150" y="197"/>
                </a:lnTo>
                <a:lnTo>
                  <a:pt x="176" y="199"/>
                </a:lnTo>
                <a:lnTo>
                  <a:pt x="197" y="199"/>
                </a:lnTo>
                <a:lnTo>
                  <a:pt x="220" y="202"/>
                </a:lnTo>
                <a:lnTo>
                  <a:pt x="237" y="202"/>
                </a:lnTo>
                <a:lnTo>
                  <a:pt x="253" y="204"/>
                </a:lnTo>
                <a:lnTo>
                  <a:pt x="265" y="204"/>
                </a:lnTo>
                <a:lnTo>
                  <a:pt x="274" y="204"/>
                </a:lnTo>
                <a:lnTo>
                  <a:pt x="277" y="200"/>
                </a:lnTo>
                <a:lnTo>
                  <a:pt x="286" y="200"/>
                </a:lnTo>
                <a:lnTo>
                  <a:pt x="298" y="200"/>
                </a:lnTo>
                <a:lnTo>
                  <a:pt x="314" y="200"/>
                </a:lnTo>
                <a:lnTo>
                  <a:pt x="333" y="200"/>
                </a:lnTo>
                <a:lnTo>
                  <a:pt x="352" y="200"/>
                </a:lnTo>
                <a:lnTo>
                  <a:pt x="370" y="202"/>
                </a:lnTo>
                <a:lnTo>
                  <a:pt x="391" y="204"/>
                </a:lnTo>
                <a:lnTo>
                  <a:pt x="410" y="204"/>
                </a:lnTo>
                <a:lnTo>
                  <a:pt x="429" y="204"/>
                </a:lnTo>
                <a:lnTo>
                  <a:pt x="448" y="206"/>
                </a:lnTo>
                <a:lnTo>
                  <a:pt x="464" y="206"/>
                </a:lnTo>
                <a:lnTo>
                  <a:pt x="478" y="206"/>
                </a:lnTo>
                <a:lnTo>
                  <a:pt x="488" y="208"/>
                </a:lnTo>
                <a:lnTo>
                  <a:pt x="495" y="208"/>
                </a:lnTo>
                <a:lnTo>
                  <a:pt x="497" y="210"/>
                </a:lnTo>
                <a:lnTo>
                  <a:pt x="668" y="312"/>
                </a:lnTo>
                <a:lnTo>
                  <a:pt x="668" y="312"/>
                </a:lnTo>
                <a:close/>
              </a:path>
            </a:pathLst>
          </a:custGeom>
          <a:solidFill>
            <a:srgbClr val="F5E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5465763" y="4211108"/>
            <a:ext cx="933450" cy="470381"/>
          </a:xfrm>
          <a:custGeom>
            <a:avLst/>
            <a:gdLst>
              <a:gd name="T0" fmla="*/ 0 w 588"/>
              <a:gd name="T1" fmla="*/ 0 h 295"/>
              <a:gd name="T2" fmla="*/ 30 w 588"/>
              <a:gd name="T3" fmla="*/ 38 h 295"/>
              <a:gd name="T4" fmla="*/ 2 w 588"/>
              <a:gd name="T5" fmla="*/ 66 h 295"/>
              <a:gd name="T6" fmla="*/ 262 w 588"/>
              <a:gd name="T7" fmla="*/ 163 h 295"/>
              <a:gd name="T8" fmla="*/ 518 w 588"/>
              <a:gd name="T9" fmla="*/ 295 h 295"/>
              <a:gd name="T10" fmla="*/ 520 w 588"/>
              <a:gd name="T11" fmla="*/ 291 h 295"/>
              <a:gd name="T12" fmla="*/ 527 w 588"/>
              <a:gd name="T13" fmla="*/ 287 h 295"/>
              <a:gd name="T14" fmla="*/ 539 w 588"/>
              <a:gd name="T15" fmla="*/ 282 h 295"/>
              <a:gd name="T16" fmla="*/ 555 w 588"/>
              <a:gd name="T17" fmla="*/ 278 h 295"/>
              <a:gd name="T18" fmla="*/ 564 w 588"/>
              <a:gd name="T19" fmla="*/ 269 h 295"/>
              <a:gd name="T20" fmla="*/ 576 w 588"/>
              <a:gd name="T21" fmla="*/ 259 h 295"/>
              <a:gd name="T22" fmla="*/ 583 w 588"/>
              <a:gd name="T23" fmla="*/ 250 h 295"/>
              <a:gd name="T24" fmla="*/ 588 w 588"/>
              <a:gd name="T25" fmla="*/ 240 h 295"/>
              <a:gd name="T26" fmla="*/ 581 w 588"/>
              <a:gd name="T27" fmla="*/ 227 h 295"/>
              <a:gd name="T28" fmla="*/ 571 w 588"/>
              <a:gd name="T29" fmla="*/ 216 h 295"/>
              <a:gd name="T30" fmla="*/ 555 w 588"/>
              <a:gd name="T31" fmla="*/ 204 h 295"/>
              <a:gd name="T32" fmla="*/ 541 w 588"/>
              <a:gd name="T33" fmla="*/ 195 h 295"/>
              <a:gd name="T34" fmla="*/ 525 w 588"/>
              <a:gd name="T35" fmla="*/ 185 h 295"/>
              <a:gd name="T36" fmla="*/ 513 w 588"/>
              <a:gd name="T37" fmla="*/ 180 h 295"/>
              <a:gd name="T38" fmla="*/ 503 w 588"/>
              <a:gd name="T39" fmla="*/ 176 h 295"/>
              <a:gd name="T40" fmla="*/ 501 w 588"/>
              <a:gd name="T41" fmla="*/ 176 h 295"/>
              <a:gd name="T42" fmla="*/ 173 w 588"/>
              <a:gd name="T43" fmla="*/ 66 h 295"/>
              <a:gd name="T44" fmla="*/ 0 w 588"/>
              <a:gd name="T45" fmla="*/ 0 h 295"/>
              <a:gd name="T46" fmla="*/ 0 w 588"/>
              <a:gd name="T47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8" h="295">
                <a:moveTo>
                  <a:pt x="0" y="0"/>
                </a:moveTo>
                <a:lnTo>
                  <a:pt x="30" y="38"/>
                </a:lnTo>
                <a:lnTo>
                  <a:pt x="2" y="66"/>
                </a:lnTo>
                <a:lnTo>
                  <a:pt x="262" y="163"/>
                </a:lnTo>
                <a:lnTo>
                  <a:pt x="518" y="295"/>
                </a:lnTo>
                <a:lnTo>
                  <a:pt x="520" y="291"/>
                </a:lnTo>
                <a:lnTo>
                  <a:pt x="527" y="287"/>
                </a:lnTo>
                <a:lnTo>
                  <a:pt x="539" y="282"/>
                </a:lnTo>
                <a:lnTo>
                  <a:pt x="555" y="278"/>
                </a:lnTo>
                <a:lnTo>
                  <a:pt x="564" y="269"/>
                </a:lnTo>
                <a:lnTo>
                  <a:pt x="576" y="259"/>
                </a:lnTo>
                <a:lnTo>
                  <a:pt x="583" y="250"/>
                </a:lnTo>
                <a:lnTo>
                  <a:pt x="588" y="240"/>
                </a:lnTo>
                <a:lnTo>
                  <a:pt x="581" y="227"/>
                </a:lnTo>
                <a:lnTo>
                  <a:pt x="571" y="216"/>
                </a:lnTo>
                <a:lnTo>
                  <a:pt x="555" y="204"/>
                </a:lnTo>
                <a:lnTo>
                  <a:pt x="541" y="195"/>
                </a:lnTo>
                <a:lnTo>
                  <a:pt x="525" y="185"/>
                </a:lnTo>
                <a:lnTo>
                  <a:pt x="513" y="180"/>
                </a:lnTo>
                <a:lnTo>
                  <a:pt x="503" y="176"/>
                </a:lnTo>
                <a:lnTo>
                  <a:pt x="501" y="176"/>
                </a:lnTo>
                <a:lnTo>
                  <a:pt x="173" y="6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B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3"/>
          <p:cNvSpPr>
            <a:spLocks/>
          </p:cNvSpPr>
          <p:nvPr/>
        </p:nvSpPr>
        <p:spPr bwMode="auto">
          <a:xfrm>
            <a:off x="2333625" y="4145734"/>
            <a:ext cx="312738" cy="379494"/>
          </a:xfrm>
          <a:custGeom>
            <a:avLst/>
            <a:gdLst>
              <a:gd name="T0" fmla="*/ 190 w 197"/>
              <a:gd name="T1" fmla="*/ 0 h 238"/>
              <a:gd name="T2" fmla="*/ 0 w 197"/>
              <a:gd name="T3" fmla="*/ 94 h 238"/>
              <a:gd name="T4" fmla="*/ 14 w 197"/>
              <a:gd name="T5" fmla="*/ 238 h 238"/>
              <a:gd name="T6" fmla="*/ 19 w 197"/>
              <a:gd name="T7" fmla="*/ 236 h 238"/>
              <a:gd name="T8" fmla="*/ 35 w 197"/>
              <a:gd name="T9" fmla="*/ 234 h 238"/>
              <a:gd name="T10" fmla="*/ 42 w 197"/>
              <a:gd name="T11" fmla="*/ 232 h 238"/>
              <a:gd name="T12" fmla="*/ 54 w 197"/>
              <a:gd name="T13" fmla="*/ 230 h 238"/>
              <a:gd name="T14" fmla="*/ 65 w 197"/>
              <a:gd name="T15" fmla="*/ 228 h 238"/>
              <a:gd name="T16" fmla="*/ 82 w 197"/>
              <a:gd name="T17" fmla="*/ 226 h 238"/>
              <a:gd name="T18" fmla="*/ 94 w 197"/>
              <a:gd name="T19" fmla="*/ 223 h 238"/>
              <a:gd name="T20" fmla="*/ 108 w 197"/>
              <a:gd name="T21" fmla="*/ 219 h 238"/>
              <a:gd name="T22" fmla="*/ 119 w 197"/>
              <a:gd name="T23" fmla="*/ 215 h 238"/>
              <a:gd name="T24" fmla="*/ 133 w 197"/>
              <a:gd name="T25" fmla="*/ 209 h 238"/>
              <a:gd name="T26" fmla="*/ 145 w 197"/>
              <a:gd name="T27" fmla="*/ 204 h 238"/>
              <a:gd name="T28" fmla="*/ 159 w 197"/>
              <a:gd name="T29" fmla="*/ 198 h 238"/>
              <a:gd name="T30" fmla="*/ 169 w 197"/>
              <a:gd name="T31" fmla="*/ 190 h 238"/>
              <a:gd name="T32" fmla="*/ 178 w 197"/>
              <a:gd name="T33" fmla="*/ 185 h 238"/>
              <a:gd name="T34" fmla="*/ 183 w 197"/>
              <a:gd name="T35" fmla="*/ 173 h 238"/>
              <a:gd name="T36" fmla="*/ 190 w 197"/>
              <a:gd name="T37" fmla="*/ 162 h 238"/>
              <a:gd name="T38" fmla="*/ 190 w 197"/>
              <a:gd name="T39" fmla="*/ 147 h 238"/>
              <a:gd name="T40" fmla="*/ 194 w 197"/>
              <a:gd name="T41" fmla="*/ 136 h 238"/>
              <a:gd name="T42" fmla="*/ 194 w 197"/>
              <a:gd name="T43" fmla="*/ 119 h 238"/>
              <a:gd name="T44" fmla="*/ 197 w 197"/>
              <a:gd name="T45" fmla="*/ 105 h 238"/>
              <a:gd name="T46" fmla="*/ 197 w 197"/>
              <a:gd name="T47" fmla="*/ 88 h 238"/>
              <a:gd name="T48" fmla="*/ 197 w 197"/>
              <a:gd name="T49" fmla="*/ 75 h 238"/>
              <a:gd name="T50" fmla="*/ 194 w 197"/>
              <a:gd name="T51" fmla="*/ 58 h 238"/>
              <a:gd name="T52" fmla="*/ 192 w 197"/>
              <a:gd name="T53" fmla="*/ 43 h 238"/>
              <a:gd name="T54" fmla="*/ 190 w 197"/>
              <a:gd name="T55" fmla="*/ 30 h 238"/>
              <a:gd name="T56" fmla="*/ 190 w 197"/>
              <a:gd name="T57" fmla="*/ 20 h 238"/>
              <a:gd name="T58" fmla="*/ 190 w 197"/>
              <a:gd name="T59" fmla="*/ 11 h 238"/>
              <a:gd name="T60" fmla="*/ 190 w 197"/>
              <a:gd name="T61" fmla="*/ 3 h 238"/>
              <a:gd name="T62" fmla="*/ 190 w 197"/>
              <a:gd name="T63" fmla="*/ 0 h 238"/>
              <a:gd name="T64" fmla="*/ 190 w 197"/>
              <a:gd name="T65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7" h="238">
                <a:moveTo>
                  <a:pt x="190" y="0"/>
                </a:moveTo>
                <a:lnTo>
                  <a:pt x="0" y="94"/>
                </a:lnTo>
                <a:lnTo>
                  <a:pt x="14" y="238"/>
                </a:lnTo>
                <a:lnTo>
                  <a:pt x="19" y="236"/>
                </a:lnTo>
                <a:lnTo>
                  <a:pt x="35" y="234"/>
                </a:lnTo>
                <a:lnTo>
                  <a:pt x="42" y="232"/>
                </a:lnTo>
                <a:lnTo>
                  <a:pt x="54" y="230"/>
                </a:lnTo>
                <a:lnTo>
                  <a:pt x="65" y="228"/>
                </a:lnTo>
                <a:lnTo>
                  <a:pt x="82" y="226"/>
                </a:lnTo>
                <a:lnTo>
                  <a:pt x="94" y="223"/>
                </a:lnTo>
                <a:lnTo>
                  <a:pt x="108" y="219"/>
                </a:lnTo>
                <a:lnTo>
                  <a:pt x="119" y="215"/>
                </a:lnTo>
                <a:lnTo>
                  <a:pt x="133" y="209"/>
                </a:lnTo>
                <a:lnTo>
                  <a:pt x="145" y="204"/>
                </a:lnTo>
                <a:lnTo>
                  <a:pt x="159" y="198"/>
                </a:lnTo>
                <a:lnTo>
                  <a:pt x="169" y="190"/>
                </a:lnTo>
                <a:lnTo>
                  <a:pt x="178" y="185"/>
                </a:lnTo>
                <a:lnTo>
                  <a:pt x="183" y="173"/>
                </a:lnTo>
                <a:lnTo>
                  <a:pt x="190" y="162"/>
                </a:lnTo>
                <a:lnTo>
                  <a:pt x="190" y="147"/>
                </a:lnTo>
                <a:lnTo>
                  <a:pt x="194" y="136"/>
                </a:lnTo>
                <a:lnTo>
                  <a:pt x="194" y="119"/>
                </a:lnTo>
                <a:lnTo>
                  <a:pt x="197" y="105"/>
                </a:lnTo>
                <a:lnTo>
                  <a:pt x="197" y="88"/>
                </a:lnTo>
                <a:lnTo>
                  <a:pt x="197" y="75"/>
                </a:lnTo>
                <a:lnTo>
                  <a:pt x="194" y="58"/>
                </a:lnTo>
                <a:lnTo>
                  <a:pt x="192" y="43"/>
                </a:lnTo>
                <a:lnTo>
                  <a:pt x="190" y="30"/>
                </a:lnTo>
                <a:lnTo>
                  <a:pt x="190" y="20"/>
                </a:lnTo>
                <a:lnTo>
                  <a:pt x="190" y="11"/>
                </a:lnTo>
                <a:lnTo>
                  <a:pt x="190" y="3"/>
                </a:lnTo>
                <a:lnTo>
                  <a:pt x="190" y="0"/>
                </a:lnTo>
                <a:lnTo>
                  <a:pt x="190" y="0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4"/>
          <p:cNvSpPr>
            <a:spLocks/>
          </p:cNvSpPr>
          <p:nvPr/>
        </p:nvSpPr>
        <p:spPr bwMode="auto">
          <a:xfrm>
            <a:off x="1912938" y="4136167"/>
            <a:ext cx="309563" cy="349198"/>
          </a:xfrm>
          <a:custGeom>
            <a:avLst/>
            <a:gdLst>
              <a:gd name="T0" fmla="*/ 124 w 195"/>
              <a:gd name="T1" fmla="*/ 0 h 219"/>
              <a:gd name="T2" fmla="*/ 0 w 195"/>
              <a:gd name="T3" fmla="*/ 57 h 219"/>
              <a:gd name="T4" fmla="*/ 7 w 195"/>
              <a:gd name="T5" fmla="*/ 219 h 219"/>
              <a:gd name="T6" fmla="*/ 12 w 195"/>
              <a:gd name="T7" fmla="*/ 217 h 219"/>
              <a:gd name="T8" fmla="*/ 28 w 195"/>
              <a:gd name="T9" fmla="*/ 215 h 219"/>
              <a:gd name="T10" fmla="*/ 40 w 195"/>
              <a:gd name="T11" fmla="*/ 213 h 219"/>
              <a:gd name="T12" fmla="*/ 54 w 195"/>
              <a:gd name="T13" fmla="*/ 213 h 219"/>
              <a:gd name="T14" fmla="*/ 68 w 195"/>
              <a:gd name="T15" fmla="*/ 210 h 219"/>
              <a:gd name="T16" fmla="*/ 84 w 195"/>
              <a:gd name="T17" fmla="*/ 210 h 219"/>
              <a:gd name="T18" fmla="*/ 101 w 195"/>
              <a:gd name="T19" fmla="*/ 208 h 219"/>
              <a:gd name="T20" fmla="*/ 115 w 195"/>
              <a:gd name="T21" fmla="*/ 206 h 219"/>
              <a:gd name="T22" fmla="*/ 129 w 195"/>
              <a:gd name="T23" fmla="*/ 202 h 219"/>
              <a:gd name="T24" fmla="*/ 143 w 195"/>
              <a:gd name="T25" fmla="*/ 200 h 219"/>
              <a:gd name="T26" fmla="*/ 152 w 195"/>
              <a:gd name="T27" fmla="*/ 198 h 219"/>
              <a:gd name="T28" fmla="*/ 164 w 195"/>
              <a:gd name="T29" fmla="*/ 196 h 219"/>
              <a:gd name="T30" fmla="*/ 173 w 195"/>
              <a:gd name="T31" fmla="*/ 193 h 219"/>
              <a:gd name="T32" fmla="*/ 180 w 195"/>
              <a:gd name="T33" fmla="*/ 193 h 219"/>
              <a:gd name="T34" fmla="*/ 183 w 195"/>
              <a:gd name="T35" fmla="*/ 189 h 219"/>
              <a:gd name="T36" fmla="*/ 183 w 195"/>
              <a:gd name="T37" fmla="*/ 181 h 219"/>
              <a:gd name="T38" fmla="*/ 185 w 195"/>
              <a:gd name="T39" fmla="*/ 170 h 219"/>
              <a:gd name="T40" fmla="*/ 190 w 195"/>
              <a:gd name="T41" fmla="*/ 159 h 219"/>
              <a:gd name="T42" fmla="*/ 190 w 195"/>
              <a:gd name="T43" fmla="*/ 144 h 219"/>
              <a:gd name="T44" fmla="*/ 192 w 195"/>
              <a:gd name="T45" fmla="*/ 127 h 219"/>
              <a:gd name="T46" fmla="*/ 192 w 195"/>
              <a:gd name="T47" fmla="*/ 109 h 219"/>
              <a:gd name="T48" fmla="*/ 192 w 195"/>
              <a:gd name="T49" fmla="*/ 92 h 219"/>
              <a:gd name="T50" fmla="*/ 192 w 195"/>
              <a:gd name="T51" fmla="*/ 74 h 219"/>
              <a:gd name="T52" fmla="*/ 192 w 195"/>
              <a:gd name="T53" fmla="*/ 58 h 219"/>
              <a:gd name="T54" fmla="*/ 192 w 195"/>
              <a:gd name="T55" fmla="*/ 41 h 219"/>
              <a:gd name="T56" fmla="*/ 192 w 195"/>
              <a:gd name="T57" fmla="*/ 26 h 219"/>
              <a:gd name="T58" fmla="*/ 192 w 195"/>
              <a:gd name="T59" fmla="*/ 15 h 219"/>
              <a:gd name="T60" fmla="*/ 195 w 195"/>
              <a:gd name="T61" fmla="*/ 0 h 219"/>
              <a:gd name="T62" fmla="*/ 162 w 195"/>
              <a:gd name="T63" fmla="*/ 13 h 219"/>
              <a:gd name="T64" fmla="*/ 124 w 195"/>
              <a:gd name="T65" fmla="*/ 0 h 219"/>
              <a:gd name="T66" fmla="*/ 124 w 195"/>
              <a:gd name="T67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5" h="219">
                <a:moveTo>
                  <a:pt x="124" y="0"/>
                </a:moveTo>
                <a:lnTo>
                  <a:pt x="0" y="57"/>
                </a:lnTo>
                <a:lnTo>
                  <a:pt x="7" y="219"/>
                </a:lnTo>
                <a:lnTo>
                  <a:pt x="12" y="217"/>
                </a:lnTo>
                <a:lnTo>
                  <a:pt x="28" y="215"/>
                </a:lnTo>
                <a:lnTo>
                  <a:pt x="40" y="213"/>
                </a:lnTo>
                <a:lnTo>
                  <a:pt x="54" y="213"/>
                </a:lnTo>
                <a:lnTo>
                  <a:pt x="68" y="210"/>
                </a:lnTo>
                <a:lnTo>
                  <a:pt x="84" y="210"/>
                </a:lnTo>
                <a:lnTo>
                  <a:pt x="101" y="208"/>
                </a:lnTo>
                <a:lnTo>
                  <a:pt x="115" y="206"/>
                </a:lnTo>
                <a:lnTo>
                  <a:pt x="129" y="202"/>
                </a:lnTo>
                <a:lnTo>
                  <a:pt x="143" y="200"/>
                </a:lnTo>
                <a:lnTo>
                  <a:pt x="152" y="198"/>
                </a:lnTo>
                <a:lnTo>
                  <a:pt x="164" y="196"/>
                </a:lnTo>
                <a:lnTo>
                  <a:pt x="173" y="193"/>
                </a:lnTo>
                <a:lnTo>
                  <a:pt x="180" y="193"/>
                </a:lnTo>
                <a:lnTo>
                  <a:pt x="183" y="189"/>
                </a:lnTo>
                <a:lnTo>
                  <a:pt x="183" y="181"/>
                </a:lnTo>
                <a:lnTo>
                  <a:pt x="185" y="170"/>
                </a:lnTo>
                <a:lnTo>
                  <a:pt x="190" y="159"/>
                </a:lnTo>
                <a:lnTo>
                  <a:pt x="190" y="144"/>
                </a:lnTo>
                <a:lnTo>
                  <a:pt x="192" y="127"/>
                </a:lnTo>
                <a:lnTo>
                  <a:pt x="192" y="109"/>
                </a:lnTo>
                <a:lnTo>
                  <a:pt x="192" y="92"/>
                </a:lnTo>
                <a:lnTo>
                  <a:pt x="192" y="74"/>
                </a:lnTo>
                <a:lnTo>
                  <a:pt x="192" y="58"/>
                </a:lnTo>
                <a:lnTo>
                  <a:pt x="192" y="41"/>
                </a:lnTo>
                <a:lnTo>
                  <a:pt x="192" y="26"/>
                </a:lnTo>
                <a:lnTo>
                  <a:pt x="192" y="15"/>
                </a:lnTo>
                <a:lnTo>
                  <a:pt x="195" y="0"/>
                </a:lnTo>
                <a:lnTo>
                  <a:pt x="162" y="13"/>
                </a:lnTo>
                <a:lnTo>
                  <a:pt x="124" y="0"/>
                </a:lnTo>
                <a:lnTo>
                  <a:pt x="124" y="0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5"/>
          <p:cNvSpPr>
            <a:spLocks/>
          </p:cNvSpPr>
          <p:nvPr/>
        </p:nvSpPr>
        <p:spPr bwMode="auto">
          <a:xfrm>
            <a:off x="993775" y="4335480"/>
            <a:ext cx="342900" cy="385872"/>
          </a:xfrm>
          <a:custGeom>
            <a:avLst/>
            <a:gdLst>
              <a:gd name="T0" fmla="*/ 188 w 216"/>
              <a:gd name="T1" fmla="*/ 0 h 242"/>
              <a:gd name="T2" fmla="*/ 0 w 216"/>
              <a:gd name="T3" fmla="*/ 94 h 242"/>
              <a:gd name="T4" fmla="*/ 14 w 216"/>
              <a:gd name="T5" fmla="*/ 242 h 242"/>
              <a:gd name="T6" fmla="*/ 21 w 216"/>
              <a:gd name="T7" fmla="*/ 238 h 242"/>
              <a:gd name="T8" fmla="*/ 38 w 216"/>
              <a:gd name="T9" fmla="*/ 234 h 242"/>
              <a:gd name="T10" fmla="*/ 50 w 216"/>
              <a:gd name="T11" fmla="*/ 232 h 242"/>
              <a:gd name="T12" fmla="*/ 61 w 216"/>
              <a:gd name="T13" fmla="*/ 228 h 242"/>
              <a:gd name="T14" fmla="*/ 78 w 216"/>
              <a:gd name="T15" fmla="*/ 225 h 242"/>
              <a:gd name="T16" fmla="*/ 94 w 216"/>
              <a:gd name="T17" fmla="*/ 223 h 242"/>
              <a:gd name="T18" fmla="*/ 108 w 216"/>
              <a:gd name="T19" fmla="*/ 217 h 242"/>
              <a:gd name="T20" fmla="*/ 127 w 216"/>
              <a:gd name="T21" fmla="*/ 213 h 242"/>
              <a:gd name="T22" fmla="*/ 141 w 216"/>
              <a:gd name="T23" fmla="*/ 209 h 242"/>
              <a:gd name="T24" fmla="*/ 157 w 216"/>
              <a:gd name="T25" fmla="*/ 206 h 242"/>
              <a:gd name="T26" fmla="*/ 171 w 216"/>
              <a:gd name="T27" fmla="*/ 202 h 242"/>
              <a:gd name="T28" fmla="*/ 185 w 216"/>
              <a:gd name="T29" fmla="*/ 196 h 242"/>
              <a:gd name="T30" fmla="*/ 195 w 216"/>
              <a:gd name="T31" fmla="*/ 194 h 242"/>
              <a:gd name="T32" fmla="*/ 207 w 216"/>
              <a:gd name="T33" fmla="*/ 191 h 242"/>
              <a:gd name="T34" fmla="*/ 209 w 216"/>
              <a:gd name="T35" fmla="*/ 185 h 242"/>
              <a:gd name="T36" fmla="*/ 214 w 216"/>
              <a:gd name="T37" fmla="*/ 175 h 242"/>
              <a:gd name="T38" fmla="*/ 216 w 216"/>
              <a:gd name="T39" fmla="*/ 164 h 242"/>
              <a:gd name="T40" fmla="*/ 216 w 216"/>
              <a:gd name="T41" fmla="*/ 153 h 242"/>
              <a:gd name="T42" fmla="*/ 216 w 216"/>
              <a:gd name="T43" fmla="*/ 136 h 242"/>
              <a:gd name="T44" fmla="*/ 216 w 216"/>
              <a:gd name="T45" fmla="*/ 121 h 242"/>
              <a:gd name="T46" fmla="*/ 214 w 216"/>
              <a:gd name="T47" fmla="*/ 104 h 242"/>
              <a:gd name="T48" fmla="*/ 211 w 216"/>
              <a:gd name="T49" fmla="*/ 88 h 242"/>
              <a:gd name="T50" fmla="*/ 207 w 216"/>
              <a:gd name="T51" fmla="*/ 70 h 242"/>
              <a:gd name="T52" fmla="*/ 202 w 216"/>
              <a:gd name="T53" fmla="*/ 54 h 242"/>
              <a:gd name="T54" fmla="*/ 197 w 216"/>
              <a:gd name="T55" fmla="*/ 37 h 242"/>
              <a:gd name="T56" fmla="*/ 195 w 216"/>
              <a:gd name="T57" fmla="*/ 26 h 242"/>
              <a:gd name="T58" fmla="*/ 190 w 216"/>
              <a:gd name="T59" fmla="*/ 13 h 242"/>
              <a:gd name="T60" fmla="*/ 188 w 216"/>
              <a:gd name="T61" fmla="*/ 5 h 242"/>
              <a:gd name="T62" fmla="*/ 188 w 216"/>
              <a:gd name="T63" fmla="*/ 0 h 242"/>
              <a:gd name="T64" fmla="*/ 188 w 216"/>
              <a:gd name="T65" fmla="*/ 0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6" h="242">
                <a:moveTo>
                  <a:pt x="188" y="0"/>
                </a:moveTo>
                <a:lnTo>
                  <a:pt x="0" y="94"/>
                </a:lnTo>
                <a:lnTo>
                  <a:pt x="14" y="242"/>
                </a:lnTo>
                <a:lnTo>
                  <a:pt x="21" y="238"/>
                </a:lnTo>
                <a:lnTo>
                  <a:pt x="38" y="234"/>
                </a:lnTo>
                <a:lnTo>
                  <a:pt x="50" y="232"/>
                </a:lnTo>
                <a:lnTo>
                  <a:pt x="61" y="228"/>
                </a:lnTo>
                <a:lnTo>
                  <a:pt x="78" y="225"/>
                </a:lnTo>
                <a:lnTo>
                  <a:pt x="94" y="223"/>
                </a:lnTo>
                <a:lnTo>
                  <a:pt x="108" y="217"/>
                </a:lnTo>
                <a:lnTo>
                  <a:pt x="127" y="213"/>
                </a:lnTo>
                <a:lnTo>
                  <a:pt x="141" y="209"/>
                </a:lnTo>
                <a:lnTo>
                  <a:pt x="157" y="206"/>
                </a:lnTo>
                <a:lnTo>
                  <a:pt x="171" y="202"/>
                </a:lnTo>
                <a:lnTo>
                  <a:pt x="185" y="196"/>
                </a:lnTo>
                <a:lnTo>
                  <a:pt x="195" y="194"/>
                </a:lnTo>
                <a:lnTo>
                  <a:pt x="207" y="191"/>
                </a:lnTo>
                <a:lnTo>
                  <a:pt x="209" y="185"/>
                </a:lnTo>
                <a:lnTo>
                  <a:pt x="214" y="175"/>
                </a:lnTo>
                <a:lnTo>
                  <a:pt x="216" y="164"/>
                </a:lnTo>
                <a:lnTo>
                  <a:pt x="216" y="153"/>
                </a:lnTo>
                <a:lnTo>
                  <a:pt x="216" y="136"/>
                </a:lnTo>
                <a:lnTo>
                  <a:pt x="216" y="121"/>
                </a:lnTo>
                <a:lnTo>
                  <a:pt x="214" y="104"/>
                </a:lnTo>
                <a:lnTo>
                  <a:pt x="211" y="88"/>
                </a:lnTo>
                <a:lnTo>
                  <a:pt x="207" y="70"/>
                </a:lnTo>
                <a:lnTo>
                  <a:pt x="202" y="54"/>
                </a:lnTo>
                <a:lnTo>
                  <a:pt x="197" y="37"/>
                </a:lnTo>
                <a:lnTo>
                  <a:pt x="195" y="26"/>
                </a:lnTo>
                <a:lnTo>
                  <a:pt x="190" y="13"/>
                </a:lnTo>
                <a:lnTo>
                  <a:pt x="188" y="5"/>
                </a:lnTo>
                <a:lnTo>
                  <a:pt x="188" y="0"/>
                </a:lnTo>
                <a:lnTo>
                  <a:pt x="188" y="0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6"/>
          <p:cNvSpPr>
            <a:spLocks/>
          </p:cNvSpPr>
          <p:nvPr/>
        </p:nvSpPr>
        <p:spPr bwMode="auto">
          <a:xfrm>
            <a:off x="5294313" y="3734349"/>
            <a:ext cx="866775" cy="456031"/>
          </a:xfrm>
          <a:custGeom>
            <a:avLst/>
            <a:gdLst>
              <a:gd name="T0" fmla="*/ 0 w 546"/>
              <a:gd name="T1" fmla="*/ 46 h 286"/>
              <a:gd name="T2" fmla="*/ 251 w 546"/>
              <a:gd name="T3" fmla="*/ 123 h 286"/>
              <a:gd name="T4" fmla="*/ 253 w 546"/>
              <a:gd name="T5" fmla="*/ 123 h 286"/>
              <a:gd name="T6" fmla="*/ 260 w 546"/>
              <a:gd name="T7" fmla="*/ 129 h 286"/>
              <a:gd name="T8" fmla="*/ 269 w 546"/>
              <a:gd name="T9" fmla="*/ 135 h 286"/>
              <a:gd name="T10" fmla="*/ 286 w 546"/>
              <a:gd name="T11" fmla="*/ 146 h 286"/>
              <a:gd name="T12" fmla="*/ 302 w 546"/>
              <a:gd name="T13" fmla="*/ 157 h 286"/>
              <a:gd name="T14" fmla="*/ 326 w 546"/>
              <a:gd name="T15" fmla="*/ 172 h 286"/>
              <a:gd name="T16" fmla="*/ 349 w 546"/>
              <a:gd name="T17" fmla="*/ 186 h 286"/>
              <a:gd name="T18" fmla="*/ 372 w 546"/>
              <a:gd name="T19" fmla="*/ 203 h 286"/>
              <a:gd name="T20" fmla="*/ 396 w 546"/>
              <a:gd name="T21" fmla="*/ 216 h 286"/>
              <a:gd name="T22" fmla="*/ 419 w 546"/>
              <a:gd name="T23" fmla="*/ 231 h 286"/>
              <a:gd name="T24" fmla="*/ 438 w 546"/>
              <a:gd name="T25" fmla="*/ 244 h 286"/>
              <a:gd name="T26" fmla="*/ 462 w 546"/>
              <a:gd name="T27" fmla="*/ 258 h 286"/>
              <a:gd name="T28" fmla="*/ 478 w 546"/>
              <a:gd name="T29" fmla="*/ 267 h 286"/>
              <a:gd name="T30" fmla="*/ 494 w 546"/>
              <a:gd name="T31" fmla="*/ 276 h 286"/>
              <a:gd name="T32" fmla="*/ 506 w 546"/>
              <a:gd name="T33" fmla="*/ 282 h 286"/>
              <a:gd name="T34" fmla="*/ 513 w 546"/>
              <a:gd name="T35" fmla="*/ 286 h 286"/>
              <a:gd name="T36" fmla="*/ 520 w 546"/>
              <a:gd name="T37" fmla="*/ 286 h 286"/>
              <a:gd name="T38" fmla="*/ 527 w 546"/>
              <a:gd name="T39" fmla="*/ 278 h 286"/>
              <a:gd name="T40" fmla="*/ 534 w 546"/>
              <a:gd name="T41" fmla="*/ 269 h 286"/>
              <a:gd name="T42" fmla="*/ 541 w 546"/>
              <a:gd name="T43" fmla="*/ 258 h 286"/>
              <a:gd name="T44" fmla="*/ 546 w 546"/>
              <a:gd name="T45" fmla="*/ 242 h 286"/>
              <a:gd name="T46" fmla="*/ 546 w 546"/>
              <a:gd name="T47" fmla="*/ 227 h 286"/>
              <a:gd name="T48" fmla="*/ 544 w 546"/>
              <a:gd name="T49" fmla="*/ 212 h 286"/>
              <a:gd name="T50" fmla="*/ 539 w 546"/>
              <a:gd name="T51" fmla="*/ 199 h 286"/>
              <a:gd name="T52" fmla="*/ 527 w 546"/>
              <a:gd name="T53" fmla="*/ 188 h 286"/>
              <a:gd name="T54" fmla="*/ 511 w 546"/>
              <a:gd name="T55" fmla="*/ 176 h 286"/>
              <a:gd name="T56" fmla="*/ 483 w 546"/>
              <a:gd name="T57" fmla="*/ 163 h 286"/>
              <a:gd name="T58" fmla="*/ 450 w 546"/>
              <a:gd name="T59" fmla="*/ 150 h 286"/>
              <a:gd name="T60" fmla="*/ 410 w 546"/>
              <a:gd name="T61" fmla="*/ 133 h 286"/>
              <a:gd name="T62" fmla="*/ 370 w 546"/>
              <a:gd name="T63" fmla="*/ 116 h 286"/>
              <a:gd name="T64" fmla="*/ 323 w 546"/>
              <a:gd name="T65" fmla="*/ 99 h 286"/>
              <a:gd name="T66" fmla="*/ 279 w 546"/>
              <a:gd name="T67" fmla="*/ 84 h 286"/>
              <a:gd name="T68" fmla="*/ 232 w 546"/>
              <a:gd name="T69" fmla="*/ 65 h 286"/>
              <a:gd name="T70" fmla="*/ 185 w 546"/>
              <a:gd name="T71" fmla="*/ 51 h 286"/>
              <a:gd name="T72" fmla="*/ 145 w 546"/>
              <a:gd name="T73" fmla="*/ 36 h 286"/>
              <a:gd name="T74" fmla="*/ 108 w 546"/>
              <a:gd name="T75" fmla="*/ 25 h 286"/>
              <a:gd name="T76" fmla="*/ 77 w 546"/>
              <a:gd name="T77" fmla="*/ 16 h 286"/>
              <a:gd name="T78" fmla="*/ 54 w 546"/>
              <a:gd name="T79" fmla="*/ 8 h 286"/>
              <a:gd name="T80" fmla="*/ 37 w 546"/>
              <a:gd name="T81" fmla="*/ 0 h 286"/>
              <a:gd name="T82" fmla="*/ 33 w 546"/>
              <a:gd name="T83" fmla="*/ 0 h 286"/>
              <a:gd name="T84" fmla="*/ 0 w 546"/>
              <a:gd name="T85" fmla="*/ 46 h 286"/>
              <a:gd name="T86" fmla="*/ 0 w 546"/>
              <a:gd name="T87" fmla="*/ 4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46" h="286">
                <a:moveTo>
                  <a:pt x="0" y="46"/>
                </a:moveTo>
                <a:lnTo>
                  <a:pt x="251" y="123"/>
                </a:lnTo>
                <a:lnTo>
                  <a:pt x="253" y="123"/>
                </a:lnTo>
                <a:lnTo>
                  <a:pt x="260" y="129"/>
                </a:lnTo>
                <a:lnTo>
                  <a:pt x="269" y="135"/>
                </a:lnTo>
                <a:lnTo>
                  <a:pt x="286" y="146"/>
                </a:lnTo>
                <a:lnTo>
                  <a:pt x="302" y="157"/>
                </a:lnTo>
                <a:lnTo>
                  <a:pt x="326" y="172"/>
                </a:lnTo>
                <a:lnTo>
                  <a:pt x="349" y="186"/>
                </a:lnTo>
                <a:lnTo>
                  <a:pt x="372" y="203"/>
                </a:lnTo>
                <a:lnTo>
                  <a:pt x="396" y="216"/>
                </a:lnTo>
                <a:lnTo>
                  <a:pt x="419" y="231"/>
                </a:lnTo>
                <a:lnTo>
                  <a:pt x="438" y="244"/>
                </a:lnTo>
                <a:lnTo>
                  <a:pt x="462" y="258"/>
                </a:lnTo>
                <a:lnTo>
                  <a:pt x="478" y="267"/>
                </a:lnTo>
                <a:lnTo>
                  <a:pt x="494" y="276"/>
                </a:lnTo>
                <a:lnTo>
                  <a:pt x="506" y="282"/>
                </a:lnTo>
                <a:lnTo>
                  <a:pt x="513" y="286"/>
                </a:lnTo>
                <a:lnTo>
                  <a:pt x="520" y="286"/>
                </a:lnTo>
                <a:lnTo>
                  <a:pt x="527" y="278"/>
                </a:lnTo>
                <a:lnTo>
                  <a:pt x="534" y="269"/>
                </a:lnTo>
                <a:lnTo>
                  <a:pt x="541" y="258"/>
                </a:lnTo>
                <a:lnTo>
                  <a:pt x="546" y="242"/>
                </a:lnTo>
                <a:lnTo>
                  <a:pt x="546" y="227"/>
                </a:lnTo>
                <a:lnTo>
                  <a:pt x="544" y="212"/>
                </a:lnTo>
                <a:lnTo>
                  <a:pt x="539" y="199"/>
                </a:lnTo>
                <a:lnTo>
                  <a:pt x="527" y="188"/>
                </a:lnTo>
                <a:lnTo>
                  <a:pt x="511" y="176"/>
                </a:lnTo>
                <a:lnTo>
                  <a:pt x="483" y="163"/>
                </a:lnTo>
                <a:lnTo>
                  <a:pt x="450" y="150"/>
                </a:lnTo>
                <a:lnTo>
                  <a:pt x="410" y="133"/>
                </a:lnTo>
                <a:lnTo>
                  <a:pt x="370" y="116"/>
                </a:lnTo>
                <a:lnTo>
                  <a:pt x="323" y="99"/>
                </a:lnTo>
                <a:lnTo>
                  <a:pt x="279" y="84"/>
                </a:lnTo>
                <a:lnTo>
                  <a:pt x="232" y="65"/>
                </a:lnTo>
                <a:lnTo>
                  <a:pt x="185" y="51"/>
                </a:lnTo>
                <a:lnTo>
                  <a:pt x="145" y="36"/>
                </a:lnTo>
                <a:lnTo>
                  <a:pt x="108" y="25"/>
                </a:lnTo>
                <a:lnTo>
                  <a:pt x="77" y="16"/>
                </a:lnTo>
                <a:lnTo>
                  <a:pt x="54" y="8"/>
                </a:lnTo>
                <a:lnTo>
                  <a:pt x="37" y="0"/>
                </a:lnTo>
                <a:lnTo>
                  <a:pt x="33" y="0"/>
                </a:lnTo>
                <a:lnTo>
                  <a:pt x="0" y="46"/>
                </a:lnTo>
                <a:lnTo>
                  <a:pt x="0" y="46"/>
                </a:lnTo>
                <a:close/>
              </a:path>
            </a:pathLst>
          </a:custGeom>
          <a:solidFill>
            <a:srgbClr val="BAB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1890713" y="4823401"/>
            <a:ext cx="342900" cy="274256"/>
          </a:xfrm>
          <a:custGeom>
            <a:avLst/>
            <a:gdLst>
              <a:gd name="T0" fmla="*/ 176 w 216"/>
              <a:gd name="T1" fmla="*/ 0 h 172"/>
              <a:gd name="T2" fmla="*/ 169 w 216"/>
              <a:gd name="T3" fmla="*/ 0 h 172"/>
              <a:gd name="T4" fmla="*/ 157 w 216"/>
              <a:gd name="T5" fmla="*/ 4 h 172"/>
              <a:gd name="T6" fmla="*/ 148 w 216"/>
              <a:gd name="T7" fmla="*/ 4 h 172"/>
              <a:gd name="T8" fmla="*/ 138 w 216"/>
              <a:gd name="T9" fmla="*/ 6 h 172"/>
              <a:gd name="T10" fmla="*/ 127 w 216"/>
              <a:gd name="T11" fmla="*/ 9 h 172"/>
              <a:gd name="T12" fmla="*/ 117 w 216"/>
              <a:gd name="T13" fmla="*/ 13 h 172"/>
              <a:gd name="T14" fmla="*/ 103 w 216"/>
              <a:gd name="T15" fmla="*/ 17 h 172"/>
              <a:gd name="T16" fmla="*/ 89 w 216"/>
              <a:gd name="T17" fmla="*/ 21 h 172"/>
              <a:gd name="T18" fmla="*/ 80 w 216"/>
              <a:gd name="T19" fmla="*/ 24 h 172"/>
              <a:gd name="T20" fmla="*/ 70 w 216"/>
              <a:gd name="T21" fmla="*/ 30 h 172"/>
              <a:gd name="T22" fmla="*/ 59 w 216"/>
              <a:gd name="T23" fmla="*/ 34 h 172"/>
              <a:gd name="T24" fmla="*/ 49 w 216"/>
              <a:gd name="T25" fmla="*/ 40 h 172"/>
              <a:gd name="T26" fmla="*/ 40 w 216"/>
              <a:gd name="T27" fmla="*/ 45 h 172"/>
              <a:gd name="T28" fmla="*/ 35 w 216"/>
              <a:gd name="T29" fmla="*/ 51 h 172"/>
              <a:gd name="T30" fmla="*/ 28 w 216"/>
              <a:gd name="T31" fmla="*/ 55 h 172"/>
              <a:gd name="T32" fmla="*/ 21 w 216"/>
              <a:gd name="T33" fmla="*/ 62 h 172"/>
              <a:gd name="T34" fmla="*/ 19 w 216"/>
              <a:gd name="T35" fmla="*/ 70 h 172"/>
              <a:gd name="T36" fmla="*/ 14 w 216"/>
              <a:gd name="T37" fmla="*/ 81 h 172"/>
              <a:gd name="T38" fmla="*/ 9 w 216"/>
              <a:gd name="T39" fmla="*/ 91 h 172"/>
              <a:gd name="T40" fmla="*/ 7 w 216"/>
              <a:gd name="T41" fmla="*/ 100 h 172"/>
              <a:gd name="T42" fmla="*/ 5 w 216"/>
              <a:gd name="T43" fmla="*/ 110 h 172"/>
              <a:gd name="T44" fmla="*/ 5 w 216"/>
              <a:gd name="T45" fmla="*/ 123 h 172"/>
              <a:gd name="T46" fmla="*/ 2 w 216"/>
              <a:gd name="T47" fmla="*/ 130 h 172"/>
              <a:gd name="T48" fmla="*/ 0 w 216"/>
              <a:gd name="T49" fmla="*/ 140 h 172"/>
              <a:gd name="T50" fmla="*/ 0 w 216"/>
              <a:gd name="T51" fmla="*/ 147 h 172"/>
              <a:gd name="T52" fmla="*/ 0 w 216"/>
              <a:gd name="T53" fmla="*/ 157 h 172"/>
              <a:gd name="T54" fmla="*/ 0 w 216"/>
              <a:gd name="T55" fmla="*/ 168 h 172"/>
              <a:gd name="T56" fmla="*/ 0 w 216"/>
              <a:gd name="T57" fmla="*/ 172 h 172"/>
              <a:gd name="T58" fmla="*/ 157 w 216"/>
              <a:gd name="T59" fmla="*/ 170 h 172"/>
              <a:gd name="T60" fmla="*/ 216 w 216"/>
              <a:gd name="T61" fmla="*/ 123 h 172"/>
              <a:gd name="T62" fmla="*/ 176 w 216"/>
              <a:gd name="T63" fmla="*/ 0 h 172"/>
              <a:gd name="T64" fmla="*/ 176 w 216"/>
              <a:gd name="T65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6" h="172">
                <a:moveTo>
                  <a:pt x="176" y="0"/>
                </a:moveTo>
                <a:lnTo>
                  <a:pt x="169" y="0"/>
                </a:lnTo>
                <a:lnTo>
                  <a:pt x="157" y="4"/>
                </a:lnTo>
                <a:lnTo>
                  <a:pt x="148" y="4"/>
                </a:lnTo>
                <a:lnTo>
                  <a:pt x="138" y="6"/>
                </a:lnTo>
                <a:lnTo>
                  <a:pt x="127" y="9"/>
                </a:lnTo>
                <a:lnTo>
                  <a:pt x="117" y="13"/>
                </a:lnTo>
                <a:lnTo>
                  <a:pt x="103" y="17"/>
                </a:lnTo>
                <a:lnTo>
                  <a:pt x="89" y="21"/>
                </a:lnTo>
                <a:lnTo>
                  <a:pt x="80" y="24"/>
                </a:lnTo>
                <a:lnTo>
                  <a:pt x="70" y="30"/>
                </a:lnTo>
                <a:lnTo>
                  <a:pt x="59" y="34"/>
                </a:lnTo>
                <a:lnTo>
                  <a:pt x="49" y="40"/>
                </a:lnTo>
                <a:lnTo>
                  <a:pt x="40" y="45"/>
                </a:lnTo>
                <a:lnTo>
                  <a:pt x="35" y="51"/>
                </a:lnTo>
                <a:lnTo>
                  <a:pt x="28" y="55"/>
                </a:lnTo>
                <a:lnTo>
                  <a:pt x="21" y="62"/>
                </a:lnTo>
                <a:lnTo>
                  <a:pt x="19" y="70"/>
                </a:lnTo>
                <a:lnTo>
                  <a:pt x="14" y="81"/>
                </a:lnTo>
                <a:lnTo>
                  <a:pt x="9" y="91"/>
                </a:lnTo>
                <a:lnTo>
                  <a:pt x="7" y="100"/>
                </a:lnTo>
                <a:lnTo>
                  <a:pt x="5" y="110"/>
                </a:lnTo>
                <a:lnTo>
                  <a:pt x="5" y="123"/>
                </a:lnTo>
                <a:lnTo>
                  <a:pt x="2" y="130"/>
                </a:lnTo>
                <a:lnTo>
                  <a:pt x="0" y="140"/>
                </a:lnTo>
                <a:lnTo>
                  <a:pt x="0" y="147"/>
                </a:lnTo>
                <a:lnTo>
                  <a:pt x="0" y="157"/>
                </a:lnTo>
                <a:lnTo>
                  <a:pt x="0" y="168"/>
                </a:lnTo>
                <a:lnTo>
                  <a:pt x="0" y="172"/>
                </a:lnTo>
                <a:lnTo>
                  <a:pt x="157" y="170"/>
                </a:lnTo>
                <a:lnTo>
                  <a:pt x="216" y="123"/>
                </a:lnTo>
                <a:lnTo>
                  <a:pt x="176" y="0"/>
                </a:lnTo>
                <a:lnTo>
                  <a:pt x="176" y="0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78"/>
          <p:cNvSpPr>
            <a:spLocks/>
          </p:cNvSpPr>
          <p:nvPr/>
        </p:nvSpPr>
        <p:spPr bwMode="auto">
          <a:xfrm>
            <a:off x="1436688" y="3922502"/>
            <a:ext cx="365125" cy="379494"/>
          </a:xfrm>
          <a:custGeom>
            <a:avLst/>
            <a:gdLst>
              <a:gd name="T0" fmla="*/ 56 w 230"/>
              <a:gd name="T1" fmla="*/ 20 h 238"/>
              <a:gd name="T2" fmla="*/ 0 w 230"/>
              <a:gd name="T3" fmla="*/ 181 h 238"/>
              <a:gd name="T4" fmla="*/ 7 w 230"/>
              <a:gd name="T5" fmla="*/ 238 h 238"/>
              <a:gd name="T6" fmla="*/ 12 w 230"/>
              <a:gd name="T7" fmla="*/ 234 h 238"/>
              <a:gd name="T8" fmla="*/ 24 w 230"/>
              <a:gd name="T9" fmla="*/ 230 h 238"/>
              <a:gd name="T10" fmla="*/ 35 w 230"/>
              <a:gd name="T11" fmla="*/ 225 h 238"/>
              <a:gd name="T12" fmla="*/ 45 w 230"/>
              <a:gd name="T13" fmla="*/ 221 h 238"/>
              <a:gd name="T14" fmla="*/ 56 w 230"/>
              <a:gd name="T15" fmla="*/ 215 h 238"/>
              <a:gd name="T16" fmla="*/ 73 w 230"/>
              <a:gd name="T17" fmla="*/ 213 h 238"/>
              <a:gd name="T18" fmla="*/ 82 w 230"/>
              <a:gd name="T19" fmla="*/ 208 h 238"/>
              <a:gd name="T20" fmla="*/ 99 w 230"/>
              <a:gd name="T21" fmla="*/ 202 h 238"/>
              <a:gd name="T22" fmla="*/ 110 w 230"/>
              <a:gd name="T23" fmla="*/ 198 h 238"/>
              <a:gd name="T24" fmla="*/ 124 w 230"/>
              <a:gd name="T25" fmla="*/ 194 h 238"/>
              <a:gd name="T26" fmla="*/ 136 w 230"/>
              <a:gd name="T27" fmla="*/ 191 h 238"/>
              <a:gd name="T28" fmla="*/ 150 w 230"/>
              <a:gd name="T29" fmla="*/ 185 h 238"/>
              <a:gd name="T30" fmla="*/ 159 w 230"/>
              <a:gd name="T31" fmla="*/ 183 h 238"/>
              <a:gd name="T32" fmla="*/ 169 w 230"/>
              <a:gd name="T33" fmla="*/ 181 h 238"/>
              <a:gd name="T34" fmla="*/ 176 w 230"/>
              <a:gd name="T35" fmla="*/ 175 h 238"/>
              <a:gd name="T36" fmla="*/ 183 w 230"/>
              <a:gd name="T37" fmla="*/ 168 h 238"/>
              <a:gd name="T38" fmla="*/ 190 w 230"/>
              <a:gd name="T39" fmla="*/ 160 h 238"/>
              <a:gd name="T40" fmla="*/ 195 w 230"/>
              <a:gd name="T41" fmla="*/ 151 h 238"/>
              <a:gd name="T42" fmla="*/ 199 w 230"/>
              <a:gd name="T43" fmla="*/ 140 h 238"/>
              <a:gd name="T44" fmla="*/ 204 w 230"/>
              <a:gd name="T45" fmla="*/ 128 h 238"/>
              <a:gd name="T46" fmla="*/ 209 w 230"/>
              <a:gd name="T47" fmla="*/ 117 h 238"/>
              <a:gd name="T48" fmla="*/ 213 w 230"/>
              <a:gd name="T49" fmla="*/ 105 h 238"/>
              <a:gd name="T50" fmla="*/ 216 w 230"/>
              <a:gd name="T51" fmla="*/ 90 h 238"/>
              <a:gd name="T52" fmla="*/ 218 w 230"/>
              <a:gd name="T53" fmla="*/ 79 h 238"/>
              <a:gd name="T54" fmla="*/ 220 w 230"/>
              <a:gd name="T55" fmla="*/ 68 h 238"/>
              <a:gd name="T56" fmla="*/ 223 w 230"/>
              <a:gd name="T57" fmla="*/ 58 h 238"/>
              <a:gd name="T58" fmla="*/ 227 w 230"/>
              <a:gd name="T59" fmla="*/ 45 h 238"/>
              <a:gd name="T60" fmla="*/ 230 w 230"/>
              <a:gd name="T61" fmla="*/ 41 h 238"/>
              <a:gd name="T62" fmla="*/ 115 w 230"/>
              <a:gd name="T63" fmla="*/ 0 h 238"/>
              <a:gd name="T64" fmla="*/ 56 w 230"/>
              <a:gd name="T65" fmla="*/ 20 h 238"/>
              <a:gd name="T66" fmla="*/ 56 w 230"/>
              <a:gd name="T67" fmla="*/ 2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0" h="238">
                <a:moveTo>
                  <a:pt x="56" y="20"/>
                </a:moveTo>
                <a:lnTo>
                  <a:pt x="0" y="181"/>
                </a:lnTo>
                <a:lnTo>
                  <a:pt x="7" y="238"/>
                </a:lnTo>
                <a:lnTo>
                  <a:pt x="12" y="234"/>
                </a:lnTo>
                <a:lnTo>
                  <a:pt x="24" y="230"/>
                </a:lnTo>
                <a:lnTo>
                  <a:pt x="35" y="225"/>
                </a:lnTo>
                <a:lnTo>
                  <a:pt x="45" y="221"/>
                </a:lnTo>
                <a:lnTo>
                  <a:pt x="56" y="215"/>
                </a:lnTo>
                <a:lnTo>
                  <a:pt x="73" y="213"/>
                </a:lnTo>
                <a:lnTo>
                  <a:pt x="82" y="208"/>
                </a:lnTo>
                <a:lnTo>
                  <a:pt x="99" y="202"/>
                </a:lnTo>
                <a:lnTo>
                  <a:pt x="110" y="198"/>
                </a:lnTo>
                <a:lnTo>
                  <a:pt x="124" y="194"/>
                </a:lnTo>
                <a:lnTo>
                  <a:pt x="136" y="191"/>
                </a:lnTo>
                <a:lnTo>
                  <a:pt x="150" y="185"/>
                </a:lnTo>
                <a:lnTo>
                  <a:pt x="159" y="183"/>
                </a:lnTo>
                <a:lnTo>
                  <a:pt x="169" y="181"/>
                </a:lnTo>
                <a:lnTo>
                  <a:pt x="176" y="175"/>
                </a:lnTo>
                <a:lnTo>
                  <a:pt x="183" y="168"/>
                </a:lnTo>
                <a:lnTo>
                  <a:pt x="190" y="160"/>
                </a:lnTo>
                <a:lnTo>
                  <a:pt x="195" y="151"/>
                </a:lnTo>
                <a:lnTo>
                  <a:pt x="199" y="140"/>
                </a:lnTo>
                <a:lnTo>
                  <a:pt x="204" y="128"/>
                </a:lnTo>
                <a:lnTo>
                  <a:pt x="209" y="117"/>
                </a:lnTo>
                <a:lnTo>
                  <a:pt x="213" y="105"/>
                </a:lnTo>
                <a:lnTo>
                  <a:pt x="216" y="90"/>
                </a:lnTo>
                <a:lnTo>
                  <a:pt x="218" y="79"/>
                </a:lnTo>
                <a:lnTo>
                  <a:pt x="220" y="68"/>
                </a:lnTo>
                <a:lnTo>
                  <a:pt x="223" y="58"/>
                </a:lnTo>
                <a:lnTo>
                  <a:pt x="227" y="45"/>
                </a:lnTo>
                <a:lnTo>
                  <a:pt x="230" y="41"/>
                </a:lnTo>
                <a:lnTo>
                  <a:pt x="115" y="0"/>
                </a:lnTo>
                <a:lnTo>
                  <a:pt x="56" y="20"/>
                </a:lnTo>
                <a:lnTo>
                  <a:pt x="56" y="20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79"/>
          <p:cNvSpPr>
            <a:spLocks/>
          </p:cNvSpPr>
          <p:nvPr/>
        </p:nvSpPr>
        <p:spPr bwMode="auto">
          <a:xfrm>
            <a:off x="1470025" y="4542767"/>
            <a:ext cx="320675" cy="317308"/>
          </a:xfrm>
          <a:custGeom>
            <a:avLst/>
            <a:gdLst>
              <a:gd name="T0" fmla="*/ 188 w 202"/>
              <a:gd name="T1" fmla="*/ 0 h 199"/>
              <a:gd name="T2" fmla="*/ 174 w 202"/>
              <a:gd name="T3" fmla="*/ 2 h 199"/>
              <a:gd name="T4" fmla="*/ 150 w 202"/>
              <a:gd name="T5" fmla="*/ 6 h 199"/>
              <a:gd name="T6" fmla="*/ 122 w 202"/>
              <a:gd name="T7" fmla="*/ 13 h 199"/>
              <a:gd name="T8" fmla="*/ 92 w 202"/>
              <a:gd name="T9" fmla="*/ 21 h 199"/>
              <a:gd name="T10" fmla="*/ 61 w 202"/>
              <a:gd name="T11" fmla="*/ 30 h 199"/>
              <a:gd name="T12" fmla="*/ 38 w 202"/>
              <a:gd name="T13" fmla="*/ 40 h 199"/>
              <a:gd name="T14" fmla="*/ 24 w 202"/>
              <a:gd name="T15" fmla="*/ 47 h 199"/>
              <a:gd name="T16" fmla="*/ 21 w 202"/>
              <a:gd name="T17" fmla="*/ 59 h 199"/>
              <a:gd name="T18" fmla="*/ 21 w 202"/>
              <a:gd name="T19" fmla="*/ 74 h 199"/>
              <a:gd name="T20" fmla="*/ 17 w 202"/>
              <a:gd name="T21" fmla="*/ 95 h 199"/>
              <a:gd name="T22" fmla="*/ 14 w 202"/>
              <a:gd name="T23" fmla="*/ 117 h 199"/>
              <a:gd name="T24" fmla="*/ 10 w 202"/>
              <a:gd name="T25" fmla="*/ 140 h 199"/>
              <a:gd name="T26" fmla="*/ 5 w 202"/>
              <a:gd name="T27" fmla="*/ 159 h 199"/>
              <a:gd name="T28" fmla="*/ 3 w 202"/>
              <a:gd name="T29" fmla="*/ 178 h 199"/>
              <a:gd name="T30" fmla="*/ 3 w 202"/>
              <a:gd name="T31" fmla="*/ 189 h 199"/>
              <a:gd name="T32" fmla="*/ 0 w 202"/>
              <a:gd name="T33" fmla="*/ 197 h 199"/>
              <a:gd name="T34" fmla="*/ 14 w 202"/>
              <a:gd name="T35" fmla="*/ 197 h 199"/>
              <a:gd name="T36" fmla="*/ 38 w 202"/>
              <a:gd name="T37" fmla="*/ 191 h 199"/>
              <a:gd name="T38" fmla="*/ 71 w 202"/>
              <a:gd name="T39" fmla="*/ 185 h 199"/>
              <a:gd name="T40" fmla="*/ 101 w 202"/>
              <a:gd name="T41" fmla="*/ 176 h 199"/>
              <a:gd name="T42" fmla="*/ 134 w 202"/>
              <a:gd name="T43" fmla="*/ 166 h 199"/>
              <a:gd name="T44" fmla="*/ 164 w 202"/>
              <a:gd name="T45" fmla="*/ 159 h 199"/>
              <a:gd name="T46" fmla="*/ 188 w 202"/>
              <a:gd name="T47" fmla="*/ 149 h 199"/>
              <a:gd name="T48" fmla="*/ 197 w 202"/>
              <a:gd name="T49" fmla="*/ 140 h 199"/>
              <a:gd name="T50" fmla="*/ 199 w 202"/>
              <a:gd name="T51" fmla="*/ 125 h 199"/>
              <a:gd name="T52" fmla="*/ 202 w 202"/>
              <a:gd name="T53" fmla="*/ 102 h 199"/>
              <a:gd name="T54" fmla="*/ 199 w 202"/>
              <a:gd name="T55" fmla="*/ 79 h 199"/>
              <a:gd name="T56" fmla="*/ 197 w 202"/>
              <a:gd name="T57" fmla="*/ 53 h 199"/>
              <a:gd name="T58" fmla="*/ 192 w 202"/>
              <a:gd name="T59" fmla="*/ 28 h 199"/>
              <a:gd name="T60" fmla="*/ 190 w 202"/>
              <a:gd name="T61" fmla="*/ 6 h 199"/>
              <a:gd name="T62" fmla="*/ 190 w 202"/>
              <a:gd name="T63" fmla="*/ 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2" h="199">
                <a:moveTo>
                  <a:pt x="190" y="0"/>
                </a:moveTo>
                <a:lnTo>
                  <a:pt x="188" y="0"/>
                </a:lnTo>
                <a:lnTo>
                  <a:pt x="183" y="0"/>
                </a:lnTo>
                <a:lnTo>
                  <a:pt x="174" y="2"/>
                </a:lnTo>
                <a:lnTo>
                  <a:pt x="164" y="4"/>
                </a:lnTo>
                <a:lnTo>
                  <a:pt x="150" y="6"/>
                </a:lnTo>
                <a:lnTo>
                  <a:pt x="138" y="8"/>
                </a:lnTo>
                <a:lnTo>
                  <a:pt x="122" y="13"/>
                </a:lnTo>
                <a:lnTo>
                  <a:pt x="108" y="17"/>
                </a:lnTo>
                <a:lnTo>
                  <a:pt x="92" y="21"/>
                </a:lnTo>
                <a:lnTo>
                  <a:pt x="75" y="25"/>
                </a:lnTo>
                <a:lnTo>
                  <a:pt x="61" y="30"/>
                </a:lnTo>
                <a:lnTo>
                  <a:pt x="49" y="34"/>
                </a:lnTo>
                <a:lnTo>
                  <a:pt x="38" y="40"/>
                </a:lnTo>
                <a:lnTo>
                  <a:pt x="31" y="44"/>
                </a:lnTo>
                <a:lnTo>
                  <a:pt x="24" y="47"/>
                </a:lnTo>
                <a:lnTo>
                  <a:pt x="24" y="55"/>
                </a:lnTo>
                <a:lnTo>
                  <a:pt x="21" y="59"/>
                </a:lnTo>
                <a:lnTo>
                  <a:pt x="21" y="66"/>
                </a:lnTo>
                <a:lnTo>
                  <a:pt x="21" y="74"/>
                </a:lnTo>
                <a:lnTo>
                  <a:pt x="21" y="85"/>
                </a:lnTo>
                <a:lnTo>
                  <a:pt x="17" y="95"/>
                </a:lnTo>
                <a:lnTo>
                  <a:pt x="17" y="104"/>
                </a:lnTo>
                <a:lnTo>
                  <a:pt x="14" y="117"/>
                </a:lnTo>
                <a:lnTo>
                  <a:pt x="14" y="129"/>
                </a:lnTo>
                <a:lnTo>
                  <a:pt x="10" y="140"/>
                </a:lnTo>
                <a:lnTo>
                  <a:pt x="10" y="151"/>
                </a:lnTo>
                <a:lnTo>
                  <a:pt x="5" y="159"/>
                </a:lnTo>
                <a:lnTo>
                  <a:pt x="5" y="170"/>
                </a:lnTo>
                <a:lnTo>
                  <a:pt x="3" y="178"/>
                </a:lnTo>
                <a:lnTo>
                  <a:pt x="3" y="185"/>
                </a:lnTo>
                <a:lnTo>
                  <a:pt x="3" y="189"/>
                </a:lnTo>
                <a:lnTo>
                  <a:pt x="3" y="197"/>
                </a:lnTo>
                <a:lnTo>
                  <a:pt x="0" y="197"/>
                </a:lnTo>
                <a:lnTo>
                  <a:pt x="5" y="199"/>
                </a:lnTo>
                <a:lnTo>
                  <a:pt x="14" y="197"/>
                </a:lnTo>
                <a:lnTo>
                  <a:pt x="26" y="195"/>
                </a:lnTo>
                <a:lnTo>
                  <a:pt x="38" y="191"/>
                </a:lnTo>
                <a:lnTo>
                  <a:pt x="52" y="189"/>
                </a:lnTo>
                <a:lnTo>
                  <a:pt x="71" y="185"/>
                </a:lnTo>
                <a:lnTo>
                  <a:pt x="87" y="182"/>
                </a:lnTo>
                <a:lnTo>
                  <a:pt x="101" y="176"/>
                </a:lnTo>
                <a:lnTo>
                  <a:pt x="120" y="172"/>
                </a:lnTo>
                <a:lnTo>
                  <a:pt x="134" y="166"/>
                </a:lnTo>
                <a:lnTo>
                  <a:pt x="150" y="163"/>
                </a:lnTo>
                <a:lnTo>
                  <a:pt x="164" y="159"/>
                </a:lnTo>
                <a:lnTo>
                  <a:pt x="178" y="153"/>
                </a:lnTo>
                <a:lnTo>
                  <a:pt x="188" y="149"/>
                </a:lnTo>
                <a:lnTo>
                  <a:pt x="195" y="146"/>
                </a:lnTo>
                <a:lnTo>
                  <a:pt x="197" y="140"/>
                </a:lnTo>
                <a:lnTo>
                  <a:pt x="199" y="134"/>
                </a:lnTo>
                <a:lnTo>
                  <a:pt x="199" y="125"/>
                </a:lnTo>
                <a:lnTo>
                  <a:pt x="202" y="115"/>
                </a:lnTo>
                <a:lnTo>
                  <a:pt x="202" y="102"/>
                </a:lnTo>
                <a:lnTo>
                  <a:pt x="202" y="91"/>
                </a:lnTo>
                <a:lnTo>
                  <a:pt x="199" y="79"/>
                </a:lnTo>
                <a:lnTo>
                  <a:pt x="199" y="66"/>
                </a:lnTo>
                <a:lnTo>
                  <a:pt x="197" y="53"/>
                </a:lnTo>
                <a:lnTo>
                  <a:pt x="197" y="40"/>
                </a:lnTo>
                <a:lnTo>
                  <a:pt x="192" y="28"/>
                </a:lnTo>
                <a:lnTo>
                  <a:pt x="192" y="19"/>
                </a:lnTo>
                <a:lnTo>
                  <a:pt x="190" y="6"/>
                </a:lnTo>
                <a:lnTo>
                  <a:pt x="190" y="0"/>
                </a:lnTo>
                <a:lnTo>
                  <a:pt x="190" y="0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5353050" y="3954392"/>
            <a:ext cx="993775" cy="449653"/>
          </a:xfrm>
          <a:custGeom>
            <a:avLst/>
            <a:gdLst>
              <a:gd name="T0" fmla="*/ 0 w 626"/>
              <a:gd name="T1" fmla="*/ 0 h 282"/>
              <a:gd name="T2" fmla="*/ 7 w 626"/>
              <a:gd name="T3" fmla="*/ 6 h 282"/>
              <a:gd name="T4" fmla="*/ 19 w 626"/>
              <a:gd name="T5" fmla="*/ 10 h 282"/>
              <a:gd name="T6" fmla="*/ 33 w 626"/>
              <a:gd name="T7" fmla="*/ 19 h 282"/>
              <a:gd name="T8" fmla="*/ 50 w 626"/>
              <a:gd name="T9" fmla="*/ 29 h 282"/>
              <a:gd name="T10" fmla="*/ 71 w 626"/>
              <a:gd name="T11" fmla="*/ 38 h 282"/>
              <a:gd name="T12" fmla="*/ 89 w 626"/>
              <a:gd name="T13" fmla="*/ 50 h 282"/>
              <a:gd name="T14" fmla="*/ 115 w 626"/>
              <a:gd name="T15" fmla="*/ 63 h 282"/>
              <a:gd name="T16" fmla="*/ 139 w 626"/>
              <a:gd name="T17" fmla="*/ 74 h 282"/>
              <a:gd name="T18" fmla="*/ 160 w 626"/>
              <a:gd name="T19" fmla="*/ 85 h 282"/>
              <a:gd name="T20" fmla="*/ 181 w 626"/>
              <a:gd name="T21" fmla="*/ 97 h 282"/>
              <a:gd name="T22" fmla="*/ 204 w 626"/>
              <a:gd name="T23" fmla="*/ 108 h 282"/>
              <a:gd name="T24" fmla="*/ 223 w 626"/>
              <a:gd name="T25" fmla="*/ 118 h 282"/>
              <a:gd name="T26" fmla="*/ 242 w 626"/>
              <a:gd name="T27" fmla="*/ 127 h 282"/>
              <a:gd name="T28" fmla="*/ 256 w 626"/>
              <a:gd name="T29" fmla="*/ 133 h 282"/>
              <a:gd name="T30" fmla="*/ 270 w 626"/>
              <a:gd name="T31" fmla="*/ 140 h 282"/>
              <a:gd name="T32" fmla="*/ 282 w 626"/>
              <a:gd name="T33" fmla="*/ 140 h 282"/>
              <a:gd name="T34" fmla="*/ 298 w 626"/>
              <a:gd name="T35" fmla="*/ 146 h 282"/>
              <a:gd name="T36" fmla="*/ 317 w 626"/>
              <a:gd name="T37" fmla="*/ 150 h 282"/>
              <a:gd name="T38" fmla="*/ 343 w 626"/>
              <a:gd name="T39" fmla="*/ 157 h 282"/>
              <a:gd name="T40" fmla="*/ 371 w 626"/>
              <a:gd name="T41" fmla="*/ 163 h 282"/>
              <a:gd name="T42" fmla="*/ 401 w 626"/>
              <a:gd name="T43" fmla="*/ 172 h 282"/>
              <a:gd name="T44" fmla="*/ 429 w 626"/>
              <a:gd name="T45" fmla="*/ 180 h 282"/>
              <a:gd name="T46" fmla="*/ 460 w 626"/>
              <a:gd name="T47" fmla="*/ 188 h 282"/>
              <a:gd name="T48" fmla="*/ 490 w 626"/>
              <a:gd name="T49" fmla="*/ 195 h 282"/>
              <a:gd name="T50" fmla="*/ 518 w 626"/>
              <a:gd name="T51" fmla="*/ 203 h 282"/>
              <a:gd name="T52" fmla="*/ 544 w 626"/>
              <a:gd name="T53" fmla="*/ 208 h 282"/>
              <a:gd name="T54" fmla="*/ 567 w 626"/>
              <a:gd name="T55" fmla="*/ 216 h 282"/>
              <a:gd name="T56" fmla="*/ 586 w 626"/>
              <a:gd name="T57" fmla="*/ 220 h 282"/>
              <a:gd name="T58" fmla="*/ 603 w 626"/>
              <a:gd name="T59" fmla="*/ 225 h 282"/>
              <a:gd name="T60" fmla="*/ 612 w 626"/>
              <a:gd name="T61" fmla="*/ 227 h 282"/>
              <a:gd name="T62" fmla="*/ 617 w 626"/>
              <a:gd name="T63" fmla="*/ 229 h 282"/>
              <a:gd name="T64" fmla="*/ 617 w 626"/>
              <a:gd name="T65" fmla="*/ 231 h 282"/>
              <a:gd name="T66" fmla="*/ 619 w 626"/>
              <a:gd name="T67" fmla="*/ 237 h 282"/>
              <a:gd name="T68" fmla="*/ 624 w 626"/>
              <a:gd name="T69" fmla="*/ 244 h 282"/>
              <a:gd name="T70" fmla="*/ 626 w 626"/>
              <a:gd name="T71" fmla="*/ 256 h 282"/>
              <a:gd name="T72" fmla="*/ 626 w 626"/>
              <a:gd name="T73" fmla="*/ 265 h 282"/>
              <a:gd name="T74" fmla="*/ 626 w 626"/>
              <a:gd name="T75" fmla="*/ 275 h 282"/>
              <a:gd name="T76" fmla="*/ 619 w 626"/>
              <a:gd name="T77" fmla="*/ 280 h 282"/>
              <a:gd name="T78" fmla="*/ 607 w 626"/>
              <a:gd name="T79" fmla="*/ 282 h 282"/>
              <a:gd name="T80" fmla="*/ 596 w 626"/>
              <a:gd name="T81" fmla="*/ 280 h 282"/>
              <a:gd name="T82" fmla="*/ 577 w 626"/>
              <a:gd name="T83" fmla="*/ 275 h 282"/>
              <a:gd name="T84" fmla="*/ 551 w 626"/>
              <a:gd name="T85" fmla="*/ 267 h 282"/>
              <a:gd name="T86" fmla="*/ 523 w 626"/>
              <a:gd name="T87" fmla="*/ 259 h 282"/>
              <a:gd name="T88" fmla="*/ 490 w 626"/>
              <a:gd name="T89" fmla="*/ 246 h 282"/>
              <a:gd name="T90" fmla="*/ 453 w 626"/>
              <a:gd name="T91" fmla="*/ 235 h 282"/>
              <a:gd name="T92" fmla="*/ 415 w 626"/>
              <a:gd name="T93" fmla="*/ 220 h 282"/>
              <a:gd name="T94" fmla="*/ 380 w 626"/>
              <a:gd name="T95" fmla="*/ 206 h 282"/>
              <a:gd name="T96" fmla="*/ 340 w 626"/>
              <a:gd name="T97" fmla="*/ 191 h 282"/>
              <a:gd name="T98" fmla="*/ 305 w 626"/>
              <a:gd name="T99" fmla="*/ 178 h 282"/>
              <a:gd name="T100" fmla="*/ 270 w 626"/>
              <a:gd name="T101" fmla="*/ 163 h 282"/>
              <a:gd name="T102" fmla="*/ 242 w 626"/>
              <a:gd name="T103" fmla="*/ 154 h 282"/>
              <a:gd name="T104" fmla="*/ 216 w 626"/>
              <a:gd name="T105" fmla="*/ 142 h 282"/>
              <a:gd name="T106" fmla="*/ 197 w 626"/>
              <a:gd name="T107" fmla="*/ 137 h 282"/>
              <a:gd name="T108" fmla="*/ 186 w 626"/>
              <a:gd name="T109" fmla="*/ 131 h 282"/>
              <a:gd name="T110" fmla="*/ 181 w 626"/>
              <a:gd name="T111" fmla="*/ 131 h 282"/>
              <a:gd name="T112" fmla="*/ 0 w 626"/>
              <a:gd name="T113" fmla="*/ 65 h 282"/>
              <a:gd name="T114" fmla="*/ 0 w 626"/>
              <a:gd name="T115" fmla="*/ 0 h 282"/>
              <a:gd name="T116" fmla="*/ 0 w 626"/>
              <a:gd name="T117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26" h="282">
                <a:moveTo>
                  <a:pt x="0" y="0"/>
                </a:moveTo>
                <a:lnTo>
                  <a:pt x="7" y="6"/>
                </a:lnTo>
                <a:lnTo>
                  <a:pt x="19" y="10"/>
                </a:lnTo>
                <a:lnTo>
                  <a:pt x="33" y="19"/>
                </a:lnTo>
                <a:lnTo>
                  <a:pt x="50" y="29"/>
                </a:lnTo>
                <a:lnTo>
                  <a:pt x="71" y="38"/>
                </a:lnTo>
                <a:lnTo>
                  <a:pt x="89" y="50"/>
                </a:lnTo>
                <a:lnTo>
                  <a:pt x="115" y="63"/>
                </a:lnTo>
                <a:lnTo>
                  <a:pt x="139" y="74"/>
                </a:lnTo>
                <a:lnTo>
                  <a:pt x="160" y="85"/>
                </a:lnTo>
                <a:lnTo>
                  <a:pt x="181" y="97"/>
                </a:lnTo>
                <a:lnTo>
                  <a:pt x="204" y="108"/>
                </a:lnTo>
                <a:lnTo>
                  <a:pt x="223" y="118"/>
                </a:lnTo>
                <a:lnTo>
                  <a:pt x="242" y="127"/>
                </a:lnTo>
                <a:lnTo>
                  <a:pt x="256" y="133"/>
                </a:lnTo>
                <a:lnTo>
                  <a:pt x="270" y="140"/>
                </a:lnTo>
                <a:lnTo>
                  <a:pt x="282" y="140"/>
                </a:lnTo>
                <a:lnTo>
                  <a:pt x="298" y="146"/>
                </a:lnTo>
                <a:lnTo>
                  <a:pt x="317" y="150"/>
                </a:lnTo>
                <a:lnTo>
                  <a:pt x="343" y="157"/>
                </a:lnTo>
                <a:lnTo>
                  <a:pt x="371" y="163"/>
                </a:lnTo>
                <a:lnTo>
                  <a:pt x="401" y="172"/>
                </a:lnTo>
                <a:lnTo>
                  <a:pt x="429" y="180"/>
                </a:lnTo>
                <a:lnTo>
                  <a:pt x="460" y="188"/>
                </a:lnTo>
                <a:lnTo>
                  <a:pt x="490" y="195"/>
                </a:lnTo>
                <a:lnTo>
                  <a:pt x="518" y="203"/>
                </a:lnTo>
                <a:lnTo>
                  <a:pt x="544" y="208"/>
                </a:lnTo>
                <a:lnTo>
                  <a:pt x="567" y="216"/>
                </a:lnTo>
                <a:lnTo>
                  <a:pt x="586" y="220"/>
                </a:lnTo>
                <a:lnTo>
                  <a:pt x="603" y="225"/>
                </a:lnTo>
                <a:lnTo>
                  <a:pt x="612" y="227"/>
                </a:lnTo>
                <a:lnTo>
                  <a:pt x="617" y="229"/>
                </a:lnTo>
                <a:lnTo>
                  <a:pt x="617" y="231"/>
                </a:lnTo>
                <a:lnTo>
                  <a:pt x="619" y="237"/>
                </a:lnTo>
                <a:lnTo>
                  <a:pt x="624" y="244"/>
                </a:lnTo>
                <a:lnTo>
                  <a:pt x="626" y="256"/>
                </a:lnTo>
                <a:lnTo>
                  <a:pt x="626" y="265"/>
                </a:lnTo>
                <a:lnTo>
                  <a:pt x="626" y="275"/>
                </a:lnTo>
                <a:lnTo>
                  <a:pt x="619" y="280"/>
                </a:lnTo>
                <a:lnTo>
                  <a:pt x="607" y="282"/>
                </a:lnTo>
                <a:lnTo>
                  <a:pt x="596" y="280"/>
                </a:lnTo>
                <a:lnTo>
                  <a:pt x="577" y="275"/>
                </a:lnTo>
                <a:lnTo>
                  <a:pt x="551" y="267"/>
                </a:lnTo>
                <a:lnTo>
                  <a:pt x="523" y="259"/>
                </a:lnTo>
                <a:lnTo>
                  <a:pt x="490" y="246"/>
                </a:lnTo>
                <a:lnTo>
                  <a:pt x="453" y="235"/>
                </a:lnTo>
                <a:lnTo>
                  <a:pt x="415" y="220"/>
                </a:lnTo>
                <a:lnTo>
                  <a:pt x="380" y="206"/>
                </a:lnTo>
                <a:lnTo>
                  <a:pt x="340" y="191"/>
                </a:lnTo>
                <a:lnTo>
                  <a:pt x="305" y="178"/>
                </a:lnTo>
                <a:lnTo>
                  <a:pt x="270" y="163"/>
                </a:lnTo>
                <a:lnTo>
                  <a:pt x="242" y="154"/>
                </a:lnTo>
                <a:lnTo>
                  <a:pt x="216" y="142"/>
                </a:lnTo>
                <a:lnTo>
                  <a:pt x="197" y="137"/>
                </a:lnTo>
                <a:lnTo>
                  <a:pt x="186" y="131"/>
                </a:lnTo>
                <a:lnTo>
                  <a:pt x="181" y="131"/>
                </a:lnTo>
                <a:lnTo>
                  <a:pt x="0" y="6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2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81"/>
          <p:cNvSpPr>
            <a:spLocks/>
          </p:cNvSpPr>
          <p:nvPr/>
        </p:nvSpPr>
        <p:spPr bwMode="auto">
          <a:xfrm>
            <a:off x="5432425" y="4058035"/>
            <a:ext cx="1454150" cy="663317"/>
          </a:xfrm>
          <a:custGeom>
            <a:avLst/>
            <a:gdLst>
              <a:gd name="T0" fmla="*/ 267 w 916"/>
              <a:gd name="T1" fmla="*/ 170 h 416"/>
              <a:gd name="T2" fmla="*/ 599 w 916"/>
              <a:gd name="T3" fmla="*/ 281 h 416"/>
              <a:gd name="T4" fmla="*/ 611 w 916"/>
              <a:gd name="T5" fmla="*/ 296 h 416"/>
              <a:gd name="T6" fmla="*/ 625 w 916"/>
              <a:gd name="T7" fmla="*/ 319 h 416"/>
              <a:gd name="T8" fmla="*/ 637 w 916"/>
              <a:gd name="T9" fmla="*/ 340 h 416"/>
              <a:gd name="T10" fmla="*/ 635 w 916"/>
              <a:gd name="T11" fmla="*/ 351 h 416"/>
              <a:gd name="T12" fmla="*/ 618 w 916"/>
              <a:gd name="T13" fmla="*/ 374 h 416"/>
              <a:gd name="T14" fmla="*/ 597 w 916"/>
              <a:gd name="T15" fmla="*/ 395 h 416"/>
              <a:gd name="T16" fmla="*/ 585 w 916"/>
              <a:gd name="T17" fmla="*/ 412 h 416"/>
              <a:gd name="T18" fmla="*/ 585 w 916"/>
              <a:gd name="T19" fmla="*/ 412 h 416"/>
              <a:gd name="T20" fmla="*/ 606 w 916"/>
              <a:gd name="T21" fmla="*/ 399 h 416"/>
              <a:gd name="T22" fmla="*/ 635 w 916"/>
              <a:gd name="T23" fmla="*/ 380 h 416"/>
              <a:gd name="T24" fmla="*/ 651 w 916"/>
              <a:gd name="T25" fmla="*/ 363 h 416"/>
              <a:gd name="T26" fmla="*/ 670 w 916"/>
              <a:gd name="T27" fmla="*/ 344 h 416"/>
              <a:gd name="T28" fmla="*/ 688 w 916"/>
              <a:gd name="T29" fmla="*/ 325 h 416"/>
              <a:gd name="T30" fmla="*/ 703 w 916"/>
              <a:gd name="T31" fmla="*/ 302 h 416"/>
              <a:gd name="T32" fmla="*/ 721 w 916"/>
              <a:gd name="T33" fmla="*/ 276 h 416"/>
              <a:gd name="T34" fmla="*/ 742 w 916"/>
              <a:gd name="T35" fmla="*/ 249 h 416"/>
              <a:gd name="T36" fmla="*/ 766 w 916"/>
              <a:gd name="T37" fmla="*/ 223 h 416"/>
              <a:gd name="T38" fmla="*/ 787 w 916"/>
              <a:gd name="T39" fmla="*/ 196 h 416"/>
              <a:gd name="T40" fmla="*/ 803 w 916"/>
              <a:gd name="T41" fmla="*/ 177 h 416"/>
              <a:gd name="T42" fmla="*/ 822 w 916"/>
              <a:gd name="T43" fmla="*/ 155 h 416"/>
              <a:gd name="T44" fmla="*/ 916 w 916"/>
              <a:gd name="T45" fmla="*/ 19 h 416"/>
              <a:gd name="T46" fmla="*/ 763 w 916"/>
              <a:gd name="T47" fmla="*/ 92 h 416"/>
              <a:gd name="T48" fmla="*/ 576 w 916"/>
              <a:gd name="T49" fmla="*/ 236 h 416"/>
              <a:gd name="T50" fmla="*/ 567 w 916"/>
              <a:gd name="T51" fmla="*/ 232 h 416"/>
              <a:gd name="T52" fmla="*/ 541 w 916"/>
              <a:gd name="T53" fmla="*/ 225 h 416"/>
              <a:gd name="T54" fmla="*/ 503 w 916"/>
              <a:gd name="T55" fmla="*/ 211 h 416"/>
              <a:gd name="T56" fmla="*/ 461 w 916"/>
              <a:gd name="T57" fmla="*/ 200 h 416"/>
              <a:gd name="T58" fmla="*/ 417 w 916"/>
              <a:gd name="T59" fmla="*/ 185 h 416"/>
              <a:gd name="T60" fmla="*/ 379 w 916"/>
              <a:gd name="T61" fmla="*/ 172 h 416"/>
              <a:gd name="T62" fmla="*/ 346 w 916"/>
              <a:gd name="T63" fmla="*/ 162 h 416"/>
              <a:gd name="T64" fmla="*/ 330 w 916"/>
              <a:gd name="T65" fmla="*/ 155 h 416"/>
              <a:gd name="T66" fmla="*/ 311 w 916"/>
              <a:gd name="T67" fmla="*/ 145 h 416"/>
              <a:gd name="T68" fmla="*/ 281 w 916"/>
              <a:gd name="T69" fmla="*/ 134 h 416"/>
              <a:gd name="T70" fmla="*/ 239 w 916"/>
              <a:gd name="T71" fmla="*/ 119 h 416"/>
              <a:gd name="T72" fmla="*/ 196 w 916"/>
              <a:gd name="T73" fmla="*/ 104 h 416"/>
              <a:gd name="T74" fmla="*/ 152 w 916"/>
              <a:gd name="T75" fmla="*/ 87 h 416"/>
              <a:gd name="T76" fmla="*/ 117 w 916"/>
              <a:gd name="T77" fmla="*/ 75 h 416"/>
              <a:gd name="T78" fmla="*/ 89 w 916"/>
              <a:gd name="T79" fmla="*/ 66 h 416"/>
              <a:gd name="T80" fmla="*/ 0 w 916"/>
              <a:gd name="T81" fmla="*/ 24 h 416"/>
              <a:gd name="T82" fmla="*/ 9 w 916"/>
              <a:gd name="T83" fmla="*/ 6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16" h="416">
                <a:moveTo>
                  <a:pt x="9" y="68"/>
                </a:moveTo>
                <a:lnTo>
                  <a:pt x="267" y="170"/>
                </a:lnTo>
                <a:lnTo>
                  <a:pt x="599" y="281"/>
                </a:lnTo>
                <a:lnTo>
                  <a:pt x="599" y="281"/>
                </a:lnTo>
                <a:lnTo>
                  <a:pt x="604" y="289"/>
                </a:lnTo>
                <a:lnTo>
                  <a:pt x="611" y="296"/>
                </a:lnTo>
                <a:lnTo>
                  <a:pt x="621" y="310"/>
                </a:lnTo>
                <a:lnTo>
                  <a:pt x="625" y="319"/>
                </a:lnTo>
                <a:lnTo>
                  <a:pt x="635" y="331"/>
                </a:lnTo>
                <a:lnTo>
                  <a:pt x="637" y="340"/>
                </a:lnTo>
                <a:lnTo>
                  <a:pt x="639" y="346"/>
                </a:lnTo>
                <a:lnTo>
                  <a:pt x="635" y="351"/>
                </a:lnTo>
                <a:lnTo>
                  <a:pt x="628" y="363"/>
                </a:lnTo>
                <a:lnTo>
                  <a:pt x="618" y="374"/>
                </a:lnTo>
                <a:lnTo>
                  <a:pt x="609" y="385"/>
                </a:lnTo>
                <a:lnTo>
                  <a:pt x="597" y="395"/>
                </a:lnTo>
                <a:lnTo>
                  <a:pt x="590" y="406"/>
                </a:lnTo>
                <a:lnTo>
                  <a:pt x="585" y="412"/>
                </a:lnTo>
                <a:lnTo>
                  <a:pt x="585" y="416"/>
                </a:lnTo>
                <a:lnTo>
                  <a:pt x="585" y="412"/>
                </a:lnTo>
                <a:lnTo>
                  <a:pt x="595" y="406"/>
                </a:lnTo>
                <a:lnTo>
                  <a:pt x="606" y="399"/>
                </a:lnTo>
                <a:lnTo>
                  <a:pt x="625" y="387"/>
                </a:lnTo>
                <a:lnTo>
                  <a:pt x="635" y="380"/>
                </a:lnTo>
                <a:lnTo>
                  <a:pt x="644" y="372"/>
                </a:lnTo>
                <a:lnTo>
                  <a:pt x="651" y="363"/>
                </a:lnTo>
                <a:lnTo>
                  <a:pt x="663" y="355"/>
                </a:lnTo>
                <a:lnTo>
                  <a:pt x="670" y="344"/>
                </a:lnTo>
                <a:lnTo>
                  <a:pt x="679" y="336"/>
                </a:lnTo>
                <a:lnTo>
                  <a:pt x="688" y="325"/>
                </a:lnTo>
                <a:lnTo>
                  <a:pt x="698" y="315"/>
                </a:lnTo>
                <a:lnTo>
                  <a:pt x="703" y="302"/>
                </a:lnTo>
                <a:lnTo>
                  <a:pt x="712" y="289"/>
                </a:lnTo>
                <a:lnTo>
                  <a:pt x="721" y="276"/>
                </a:lnTo>
                <a:lnTo>
                  <a:pt x="733" y="264"/>
                </a:lnTo>
                <a:lnTo>
                  <a:pt x="742" y="249"/>
                </a:lnTo>
                <a:lnTo>
                  <a:pt x="754" y="236"/>
                </a:lnTo>
                <a:lnTo>
                  <a:pt x="766" y="223"/>
                </a:lnTo>
                <a:lnTo>
                  <a:pt x="778" y="210"/>
                </a:lnTo>
                <a:lnTo>
                  <a:pt x="787" y="196"/>
                </a:lnTo>
                <a:lnTo>
                  <a:pt x="796" y="187"/>
                </a:lnTo>
                <a:lnTo>
                  <a:pt x="803" y="177"/>
                </a:lnTo>
                <a:lnTo>
                  <a:pt x="813" y="170"/>
                </a:lnTo>
                <a:lnTo>
                  <a:pt x="822" y="155"/>
                </a:lnTo>
                <a:lnTo>
                  <a:pt x="829" y="153"/>
                </a:lnTo>
                <a:lnTo>
                  <a:pt x="916" y="19"/>
                </a:lnTo>
                <a:lnTo>
                  <a:pt x="876" y="0"/>
                </a:lnTo>
                <a:lnTo>
                  <a:pt x="763" y="92"/>
                </a:lnTo>
                <a:lnTo>
                  <a:pt x="614" y="206"/>
                </a:lnTo>
                <a:lnTo>
                  <a:pt x="576" y="236"/>
                </a:lnTo>
                <a:lnTo>
                  <a:pt x="574" y="234"/>
                </a:lnTo>
                <a:lnTo>
                  <a:pt x="567" y="232"/>
                </a:lnTo>
                <a:lnTo>
                  <a:pt x="555" y="227"/>
                </a:lnTo>
                <a:lnTo>
                  <a:pt x="541" y="225"/>
                </a:lnTo>
                <a:lnTo>
                  <a:pt x="522" y="217"/>
                </a:lnTo>
                <a:lnTo>
                  <a:pt x="503" y="211"/>
                </a:lnTo>
                <a:lnTo>
                  <a:pt x="482" y="206"/>
                </a:lnTo>
                <a:lnTo>
                  <a:pt x="461" y="200"/>
                </a:lnTo>
                <a:lnTo>
                  <a:pt x="440" y="193"/>
                </a:lnTo>
                <a:lnTo>
                  <a:pt x="417" y="185"/>
                </a:lnTo>
                <a:lnTo>
                  <a:pt x="396" y="177"/>
                </a:lnTo>
                <a:lnTo>
                  <a:pt x="379" y="172"/>
                </a:lnTo>
                <a:lnTo>
                  <a:pt x="360" y="166"/>
                </a:lnTo>
                <a:lnTo>
                  <a:pt x="346" y="162"/>
                </a:lnTo>
                <a:lnTo>
                  <a:pt x="335" y="157"/>
                </a:lnTo>
                <a:lnTo>
                  <a:pt x="330" y="155"/>
                </a:lnTo>
                <a:lnTo>
                  <a:pt x="323" y="151"/>
                </a:lnTo>
                <a:lnTo>
                  <a:pt x="311" y="145"/>
                </a:lnTo>
                <a:lnTo>
                  <a:pt x="295" y="140"/>
                </a:lnTo>
                <a:lnTo>
                  <a:pt x="281" y="134"/>
                </a:lnTo>
                <a:lnTo>
                  <a:pt x="260" y="126"/>
                </a:lnTo>
                <a:lnTo>
                  <a:pt x="239" y="119"/>
                </a:lnTo>
                <a:lnTo>
                  <a:pt x="218" y="111"/>
                </a:lnTo>
                <a:lnTo>
                  <a:pt x="196" y="104"/>
                </a:lnTo>
                <a:lnTo>
                  <a:pt x="175" y="94"/>
                </a:lnTo>
                <a:lnTo>
                  <a:pt x="152" y="87"/>
                </a:lnTo>
                <a:lnTo>
                  <a:pt x="131" y="79"/>
                </a:lnTo>
                <a:lnTo>
                  <a:pt x="117" y="75"/>
                </a:lnTo>
                <a:lnTo>
                  <a:pt x="100" y="68"/>
                </a:lnTo>
                <a:lnTo>
                  <a:pt x="89" y="66"/>
                </a:lnTo>
                <a:lnTo>
                  <a:pt x="82" y="62"/>
                </a:lnTo>
                <a:lnTo>
                  <a:pt x="0" y="24"/>
                </a:lnTo>
                <a:lnTo>
                  <a:pt x="9" y="68"/>
                </a:lnTo>
                <a:lnTo>
                  <a:pt x="9" y="68"/>
                </a:lnTo>
                <a:close/>
              </a:path>
            </a:pathLst>
          </a:custGeom>
          <a:solidFill>
            <a:srgbClr val="A31E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82"/>
          <p:cNvSpPr>
            <a:spLocks/>
          </p:cNvSpPr>
          <p:nvPr/>
        </p:nvSpPr>
        <p:spPr bwMode="auto">
          <a:xfrm>
            <a:off x="5402263" y="3649840"/>
            <a:ext cx="1617663" cy="554891"/>
          </a:xfrm>
          <a:custGeom>
            <a:avLst/>
            <a:gdLst>
              <a:gd name="T0" fmla="*/ 0 w 1019"/>
              <a:gd name="T1" fmla="*/ 42 h 348"/>
              <a:gd name="T2" fmla="*/ 497 w 1019"/>
              <a:gd name="T3" fmla="*/ 233 h 348"/>
              <a:gd name="T4" fmla="*/ 511 w 1019"/>
              <a:gd name="T5" fmla="*/ 295 h 348"/>
              <a:gd name="T6" fmla="*/ 485 w 1019"/>
              <a:gd name="T7" fmla="*/ 348 h 348"/>
              <a:gd name="T8" fmla="*/ 682 w 1019"/>
              <a:gd name="T9" fmla="*/ 265 h 348"/>
              <a:gd name="T10" fmla="*/ 993 w 1019"/>
              <a:gd name="T11" fmla="*/ 186 h 348"/>
              <a:gd name="T12" fmla="*/ 993 w 1019"/>
              <a:gd name="T13" fmla="*/ 182 h 348"/>
              <a:gd name="T14" fmla="*/ 996 w 1019"/>
              <a:gd name="T15" fmla="*/ 176 h 348"/>
              <a:gd name="T16" fmla="*/ 998 w 1019"/>
              <a:gd name="T17" fmla="*/ 167 h 348"/>
              <a:gd name="T18" fmla="*/ 1005 w 1019"/>
              <a:gd name="T19" fmla="*/ 159 h 348"/>
              <a:gd name="T20" fmla="*/ 1005 w 1019"/>
              <a:gd name="T21" fmla="*/ 148 h 348"/>
              <a:gd name="T22" fmla="*/ 1012 w 1019"/>
              <a:gd name="T23" fmla="*/ 140 h 348"/>
              <a:gd name="T24" fmla="*/ 1014 w 1019"/>
              <a:gd name="T25" fmla="*/ 131 h 348"/>
              <a:gd name="T26" fmla="*/ 1019 w 1019"/>
              <a:gd name="T27" fmla="*/ 125 h 348"/>
              <a:gd name="T28" fmla="*/ 1014 w 1019"/>
              <a:gd name="T29" fmla="*/ 120 h 348"/>
              <a:gd name="T30" fmla="*/ 1010 w 1019"/>
              <a:gd name="T31" fmla="*/ 114 h 348"/>
              <a:gd name="T32" fmla="*/ 998 w 1019"/>
              <a:gd name="T33" fmla="*/ 110 h 348"/>
              <a:gd name="T34" fmla="*/ 986 w 1019"/>
              <a:gd name="T35" fmla="*/ 104 h 348"/>
              <a:gd name="T36" fmla="*/ 975 w 1019"/>
              <a:gd name="T37" fmla="*/ 101 h 348"/>
              <a:gd name="T38" fmla="*/ 963 w 1019"/>
              <a:gd name="T39" fmla="*/ 97 h 348"/>
              <a:gd name="T40" fmla="*/ 956 w 1019"/>
              <a:gd name="T41" fmla="*/ 95 h 348"/>
              <a:gd name="T42" fmla="*/ 954 w 1019"/>
              <a:gd name="T43" fmla="*/ 95 h 348"/>
              <a:gd name="T44" fmla="*/ 712 w 1019"/>
              <a:gd name="T45" fmla="*/ 0 h 348"/>
              <a:gd name="T46" fmla="*/ 0 w 1019"/>
              <a:gd name="T47" fmla="*/ 42 h 348"/>
              <a:gd name="T48" fmla="*/ 0 w 1019"/>
              <a:gd name="T49" fmla="*/ 42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19" h="348">
                <a:moveTo>
                  <a:pt x="0" y="42"/>
                </a:moveTo>
                <a:lnTo>
                  <a:pt x="497" y="233"/>
                </a:lnTo>
                <a:lnTo>
                  <a:pt x="511" y="295"/>
                </a:lnTo>
                <a:lnTo>
                  <a:pt x="485" y="348"/>
                </a:lnTo>
                <a:lnTo>
                  <a:pt x="682" y="265"/>
                </a:lnTo>
                <a:lnTo>
                  <a:pt x="993" y="186"/>
                </a:lnTo>
                <a:lnTo>
                  <a:pt x="993" y="182"/>
                </a:lnTo>
                <a:lnTo>
                  <a:pt x="996" y="176"/>
                </a:lnTo>
                <a:lnTo>
                  <a:pt x="998" y="167"/>
                </a:lnTo>
                <a:lnTo>
                  <a:pt x="1005" y="159"/>
                </a:lnTo>
                <a:lnTo>
                  <a:pt x="1005" y="148"/>
                </a:lnTo>
                <a:lnTo>
                  <a:pt x="1012" y="140"/>
                </a:lnTo>
                <a:lnTo>
                  <a:pt x="1014" y="131"/>
                </a:lnTo>
                <a:lnTo>
                  <a:pt x="1019" y="125"/>
                </a:lnTo>
                <a:lnTo>
                  <a:pt x="1014" y="120"/>
                </a:lnTo>
                <a:lnTo>
                  <a:pt x="1010" y="114"/>
                </a:lnTo>
                <a:lnTo>
                  <a:pt x="998" y="110"/>
                </a:lnTo>
                <a:lnTo>
                  <a:pt x="986" y="104"/>
                </a:lnTo>
                <a:lnTo>
                  <a:pt x="975" y="101"/>
                </a:lnTo>
                <a:lnTo>
                  <a:pt x="963" y="97"/>
                </a:lnTo>
                <a:lnTo>
                  <a:pt x="956" y="95"/>
                </a:lnTo>
                <a:lnTo>
                  <a:pt x="954" y="95"/>
                </a:lnTo>
                <a:lnTo>
                  <a:pt x="712" y="0"/>
                </a:lnTo>
                <a:lnTo>
                  <a:pt x="0" y="42"/>
                </a:lnTo>
                <a:lnTo>
                  <a:pt x="0" y="42"/>
                </a:lnTo>
                <a:close/>
              </a:path>
            </a:pathLst>
          </a:custGeom>
          <a:solidFill>
            <a:srgbClr val="BF0D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83"/>
          <p:cNvSpPr>
            <a:spLocks/>
          </p:cNvSpPr>
          <p:nvPr/>
        </p:nvSpPr>
        <p:spPr bwMode="auto">
          <a:xfrm>
            <a:off x="5387975" y="3954392"/>
            <a:ext cx="1416050" cy="398628"/>
          </a:xfrm>
          <a:custGeom>
            <a:avLst/>
            <a:gdLst>
              <a:gd name="T0" fmla="*/ 0 w 892"/>
              <a:gd name="T1" fmla="*/ 0 h 250"/>
              <a:gd name="T2" fmla="*/ 159 w 892"/>
              <a:gd name="T3" fmla="*/ 0 h 250"/>
              <a:gd name="T4" fmla="*/ 360 w 892"/>
              <a:gd name="T5" fmla="*/ 123 h 250"/>
              <a:gd name="T6" fmla="*/ 501 w 892"/>
              <a:gd name="T7" fmla="*/ 171 h 250"/>
              <a:gd name="T8" fmla="*/ 705 w 892"/>
              <a:gd name="T9" fmla="*/ 89 h 250"/>
              <a:gd name="T10" fmla="*/ 892 w 892"/>
              <a:gd name="T11" fmla="*/ 42 h 250"/>
              <a:gd name="T12" fmla="*/ 787 w 892"/>
              <a:gd name="T13" fmla="*/ 133 h 250"/>
              <a:gd name="T14" fmla="*/ 642 w 892"/>
              <a:gd name="T15" fmla="*/ 250 h 250"/>
              <a:gd name="T16" fmla="*/ 613 w 892"/>
              <a:gd name="T17" fmla="*/ 218 h 250"/>
              <a:gd name="T18" fmla="*/ 606 w 892"/>
              <a:gd name="T19" fmla="*/ 216 h 250"/>
              <a:gd name="T20" fmla="*/ 592 w 892"/>
              <a:gd name="T21" fmla="*/ 212 h 250"/>
              <a:gd name="T22" fmla="*/ 581 w 892"/>
              <a:gd name="T23" fmla="*/ 210 h 250"/>
              <a:gd name="T24" fmla="*/ 571 w 892"/>
              <a:gd name="T25" fmla="*/ 206 h 250"/>
              <a:gd name="T26" fmla="*/ 557 w 892"/>
              <a:gd name="T27" fmla="*/ 203 h 250"/>
              <a:gd name="T28" fmla="*/ 545 w 892"/>
              <a:gd name="T29" fmla="*/ 201 h 250"/>
              <a:gd name="T30" fmla="*/ 527 w 892"/>
              <a:gd name="T31" fmla="*/ 195 h 250"/>
              <a:gd name="T32" fmla="*/ 510 w 892"/>
              <a:gd name="T33" fmla="*/ 191 h 250"/>
              <a:gd name="T34" fmla="*/ 494 w 892"/>
              <a:gd name="T35" fmla="*/ 188 h 250"/>
              <a:gd name="T36" fmla="*/ 477 w 892"/>
              <a:gd name="T37" fmla="*/ 184 h 250"/>
              <a:gd name="T38" fmla="*/ 456 w 892"/>
              <a:gd name="T39" fmla="*/ 178 h 250"/>
              <a:gd name="T40" fmla="*/ 438 w 892"/>
              <a:gd name="T41" fmla="*/ 172 h 250"/>
              <a:gd name="T42" fmla="*/ 419 w 892"/>
              <a:gd name="T43" fmla="*/ 169 h 250"/>
              <a:gd name="T44" fmla="*/ 400 w 892"/>
              <a:gd name="T45" fmla="*/ 163 h 250"/>
              <a:gd name="T46" fmla="*/ 377 w 892"/>
              <a:gd name="T47" fmla="*/ 155 h 250"/>
              <a:gd name="T48" fmla="*/ 351 w 892"/>
              <a:gd name="T49" fmla="*/ 148 h 250"/>
              <a:gd name="T50" fmla="*/ 321 w 892"/>
              <a:gd name="T51" fmla="*/ 138 h 250"/>
              <a:gd name="T52" fmla="*/ 292 w 892"/>
              <a:gd name="T53" fmla="*/ 127 h 250"/>
              <a:gd name="T54" fmla="*/ 257 w 892"/>
              <a:gd name="T55" fmla="*/ 114 h 250"/>
              <a:gd name="T56" fmla="*/ 224 w 892"/>
              <a:gd name="T57" fmla="*/ 101 h 250"/>
              <a:gd name="T58" fmla="*/ 192 w 892"/>
              <a:gd name="T59" fmla="*/ 85 h 250"/>
              <a:gd name="T60" fmla="*/ 159 w 892"/>
              <a:gd name="T61" fmla="*/ 72 h 250"/>
              <a:gd name="T62" fmla="*/ 126 w 892"/>
              <a:gd name="T63" fmla="*/ 57 h 250"/>
              <a:gd name="T64" fmla="*/ 98 w 892"/>
              <a:gd name="T65" fmla="*/ 44 h 250"/>
              <a:gd name="T66" fmla="*/ 67 w 892"/>
              <a:gd name="T67" fmla="*/ 31 h 250"/>
              <a:gd name="T68" fmla="*/ 49 w 892"/>
              <a:gd name="T69" fmla="*/ 21 h 250"/>
              <a:gd name="T70" fmla="*/ 28 w 892"/>
              <a:gd name="T71" fmla="*/ 12 h 250"/>
              <a:gd name="T72" fmla="*/ 11 w 892"/>
              <a:gd name="T73" fmla="*/ 6 h 250"/>
              <a:gd name="T74" fmla="*/ 2 w 892"/>
              <a:gd name="T75" fmla="*/ 0 h 250"/>
              <a:gd name="T76" fmla="*/ 0 w 892"/>
              <a:gd name="T77" fmla="*/ 0 h 250"/>
              <a:gd name="T78" fmla="*/ 0 w 892"/>
              <a:gd name="T79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92" h="250">
                <a:moveTo>
                  <a:pt x="0" y="0"/>
                </a:moveTo>
                <a:lnTo>
                  <a:pt x="159" y="0"/>
                </a:lnTo>
                <a:lnTo>
                  <a:pt x="360" y="123"/>
                </a:lnTo>
                <a:lnTo>
                  <a:pt x="501" y="171"/>
                </a:lnTo>
                <a:lnTo>
                  <a:pt x="705" y="89"/>
                </a:lnTo>
                <a:lnTo>
                  <a:pt x="892" y="42"/>
                </a:lnTo>
                <a:lnTo>
                  <a:pt x="787" y="133"/>
                </a:lnTo>
                <a:lnTo>
                  <a:pt x="642" y="250"/>
                </a:lnTo>
                <a:lnTo>
                  <a:pt x="613" y="218"/>
                </a:lnTo>
                <a:lnTo>
                  <a:pt x="606" y="216"/>
                </a:lnTo>
                <a:lnTo>
                  <a:pt x="592" y="212"/>
                </a:lnTo>
                <a:lnTo>
                  <a:pt x="581" y="210"/>
                </a:lnTo>
                <a:lnTo>
                  <a:pt x="571" y="206"/>
                </a:lnTo>
                <a:lnTo>
                  <a:pt x="557" y="203"/>
                </a:lnTo>
                <a:lnTo>
                  <a:pt x="545" y="201"/>
                </a:lnTo>
                <a:lnTo>
                  <a:pt x="527" y="195"/>
                </a:lnTo>
                <a:lnTo>
                  <a:pt x="510" y="191"/>
                </a:lnTo>
                <a:lnTo>
                  <a:pt x="494" y="188"/>
                </a:lnTo>
                <a:lnTo>
                  <a:pt x="477" y="184"/>
                </a:lnTo>
                <a:lnTo>
                  <a:pt x="456" y="178"/>
                </a:lnTo>
                <a:lnTo>
                  <a:pt x="438" y="172"/>
                </a:lnTo>
                <a:lnTo>
                  <a:pt x="419" y="169"/>
                </a:lnTo>
                <a:lnTo>
                  <a:pt x="400" y="163"/>
                </a:lnTo>
                <a:lnTo>
                  <a:pt x="377" y="155"/>
                </a:lnTo>
                <a:lnTo>
                  <a:pt x="351" y="148"/>
                </a:lnTo>
                <a:lnTo>
                  <a:pt x="321" y="138"/>
                </a:lnTo>
                <a:lnTo>
                  <a:pt x="292" y="127"/>
                </a:lnTo>
                <a:lnTo>
                  <a:pt x="257" y="114"/>
                </a:lnTo>
                <a:lnTo>
                  <a:pt x="224" y="101"/>
                </a:lnTo>
                <a:lnTo>
                  <a:pt x="192" y="85"/>
                </a:lnTo>
                <a:lnTo>
                  <a:pt x="159" y="72"/>
                </a:lnTo>
                <a:lnTo>
                  <a:pt x="126" y="57"/>
                </a:lnTo>
                <a:lnTo>
                  <a:pt x="98" y="44"/>
                </a:lnTo>
                <a:lnTo>
                  <a:pt x="67" y="31"/>
                </a:lnTo>
                <a:lnTo>
                  <a:pt x="49" y="21"/>
                </a:lnTo>
                <a:lnTo>
                  <a:pt x="28" y="12"/>
                </a:lnTo>
                <a:lnTo>
                  <a:pt x="11" y="6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84"/>
          <p:cNvSpPr>
            <a:spLocks/>
          </p:cNvSpPr>
          <p:nvPr/>
        </p:nvSpPr>
        <p:spPr bwMode="auto">
          <a:xfrm>
            <a:off x="4878388" y="6397186"/>
            <a:ext cx="374650" cy="389061"/>
          </a:xfrm>
          <a:custGeom>
            <a:avLst/>
            <a:gdLst>
              <a:gd name="T0" fmla="*/ 44 w 236"/>
              <a:gd name="T1" fmla="*/ 0 h 244"/>
              <a:gd name="T2" fmla="*/ 0 w 236"/>
              <a:gd name="T3" fmla="*/ 244 h 244"/>
              <a:gd name="T4" fmla="*/ 236 w 236"/>
              <a:gd name="T5" fmla="*/ 238 h 244"/>
              <a:gd name="T6" fmla="*/ 215 w 236"/>
              <a:gd name="T7" fmla="*/ 47 h 244"/>
              <a:gd name="T8" fmla="*/ 44 w 236"/>
              <a:gd name="T9" fmla="*/ 0 h 244"/>
              <a:gd name="T10" fmla="*/ 44 w 236"/>
              <a:gd name="T11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6" h="244">
                <a:moveTo>
                  <a:pt x="44" y="0"/>
                </a:moveTo>
                <a:lnTo>
                  <a:pt x="0" y="244"/>
                </a:lnTo>
                <a:lnTo>
                  <a:pt x="236" y="238"/>
                </a:lnTo>
                <a:lnTo>
                  <a:pt x="215" y="47"/>
                </a:lnTo>
                <a:lnTo>
                  <a:pt x="44" y="0"/>
                </a:lnTo>
                <a:lnTo>
                  <a:pt x="44" y="0"/>
                </a:lnTo>
                <a:close/>
              </a:path>
            </a:pathLst>
          </a:custGeom>
          <a:solidFill>
            <a:srgbClr val="B56E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85"/>
          <p:cNvSpPr>
            <a:spLocks/>
          </p:cNvSpPr>
          <p:nvPr/>
        </p:nvSpPr>
        <p:spPr bwMode="auto">
          <a:xfrm>
            <a:off x="1344613" y="937574"/>
            <a:ext cx="396875" cy="1774692"/>
          </a:xfrm>
          <a:custGeom>
            <a:avLst/>
            <a:gdLst>
              <a:gd name="T0" fmla="*/ 103 w 250"/>
              <a:gd name="T1" fmla="*/ 0 h 1113"/>
              <a:gd name="T2" fmla="*/ 112 w 250"/>
              <a:gd name="T3" fmla="*/ 577 h 1113"/>
              <a:gd name="T4" fmla="*/ 0 w 250"/>
              <a:gd name="T5" fmla="*/ 1113 h 1113"/>
              <a:gd name="T6" fmla="*/ 208 w 250"/>
              <a:gd name="T7" fmla="*/ 921 h 1113"/>
              <a:gd name="T8" fmla="*/ 199 w 250"/>
              <a:gd name="T9" fmla="*/ 578 h 1113"/>
              <a:gd name="T10" fmla="*/ 250 w 250"/>
              <a:gd name="T11" fmla="*/ 164 h 1113"/>
              <a:gd name="T12" fmla="*/ 103 w 250"/>
              <a:gd name="T13" fmla="*/ 0 h 1113"/>
              <a:gd name="T14" fmla="*/ 103 w 250"/>
              <a:gd name="T15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0" h="1113">
                <a:moveTo>
                  <a:pt x="103" y="0"/>
                </a:moveTo>
                <a:lnTo>
                  <a:pt x="112" y="577"/>
                </a:lnTo>
                <a:lnTo>
                  <a:pt x="0" y="1113"/>
                </a:lnTo>
                <a:lnTo>
                  <a:pt x="208" y="921"/>
                </a:lnTo>
                <a:lnTo>
                  <a:pt x="199" y="578"/>
                </a:lnTo>
                <a:lnTo>
                  <a:pt x="250" y="164"/>
                </a:lnTo>
                <a:lnTo>
                  <a:pt x="103" y="0"/>
                </a:lnTo>
                <a:lnTo>
                  <a:pt x="103" y="0"/>
                </a:lnTo>
                <a:close/>
              </a:path>
            </a:pathLst>
          </a:custGeom>
          <a:solidFill>
            <a:srgbClr val="D4C2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86"/>
          <p:cNvSpPr>
            <a:spLocks/>
          </p:cNvSpPr>
          <p:nvPr/>
        </p:nvSpPr>
        <p:spPr bwMode="auto">
          <a:xfrm>
            <a:off x="1616075" y="937574"/>
            <a:ext cx="1216025" cy="274256"/>
          </a:xfrm>
          <a:custGeom>
            <a:avLst/>
            <a:gdLst>
              <a:gd name="T0" fmla="*/ 0 w 766"/>
              <a:gd name="T1" fmla="*/ 0 h 172"/>
              <a:gd name="T2" fmla="*/ 168 w 766"/>
              <a:gd name="T3" fmla="*/ 164 h 172"/>
              <a:gd name="T4" fmla="*/ 541 w 766"/>
              <a:gd name="T5" fmla="*/ 172 h 172"/>
              <a:gd name="T6" fmla="*/ 766 w 766"/>
              <a:gd name="T7" fmla="*/ 72 h 172"/>
              <a:gd name="T8" fmla="*/ 0 w 766"/>
              <a:gd name="T9" fmla="*/ 0 h 172"/>
              <a:gd name="T10" fmla="*/ 0 w 766"/>
              <a:gd name="T11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66" h="172">
                <a:moveTo>
                  <a:pt x="0" y="0"/>
                </a:moveTo>
                <a:lnTo>
                  <a:pt x="168" y="164"/>
                </a:lnTo>
                <a:lnTo>
                  <a:pt x="541" y="172"/>
                </a:lnTo>
                <a:lnTo>
                  <a:pt x="766" y="7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4C2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87"/>
          <p:cNvSpPr>
            <a:spLocks/>
          </p:cNvSpPr>
          <p:nvPr/>
        </p:nvSpPr>
        <p:spPr bwMode="auto">
          <a:xfrm>
            <a:off x="2566988" y="1073107"/>
            <a:ext cx="306388" cy="1570595"/>
          </a:xfrm>
          <a:custGeom>
            <a:avLst/>
            <a:gdLst>
              <a:gd name="T0" fmla="*/ 31 w 193"/>
              <a:gd name="T1" fmla="*/ 125 h 985"/>
              <a:gd name="T2" fmla="*/ 193 w 193"/>
              <a:gd name="T3" fmla="*/ 0 h 985"/>
              <a:gd name="T4" fmla="*/ 193 w 193"/>
              <a:gd name="T5" fmla="*/ 380 h 985"/>
              <a:gd name="T6" fmla="*/ 160 w 193"/>
              <a:gd name="T7" fmla="*/ 985 h 985"/>
              <a:gd name="T8" fmla="*/ 0 w 193"/>
              <a:gd name="T9" fmla="*/ 813 h 985"/>
              <a:gd name="T10" fmla="*/ 89 w 193"/>
              <a:gd name="T11" fmla="*/ 407 h 985"/>
              <a:gd name="T12" fmla="*/ 31 w 193"/>
              <a:gd name="T13" fmla="*/ 125 h 985"/>
              <a:gd name="T14" fmla="*/ 31 w 193"/>
              <a:gd name="T15" fmla="*/ 125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3" h="985">
                <a:moveTo>
                  <a:pt x="31" y="125"/>
                </a:moveTo>
                <a:lnTo>
                  <a:pt x="193" y="0"/>
                </a:lnTo>
                <a:lnTo>
                  <a:pt x="193" y="380"/>
                </a:lnTo>
                <a:lnTo>
                  <a:pt x="160" y="985"/>
                </a:lnTo>
                <a:lnTo>
                  <a:pt x="0" y="813"/>
                </a:lnTo>
                <a:lnTo>
                  <a:pt x="89" y="407"/>
                </a:lnTo>
                <a:lnTo>
                  <a:pt x="31" y="125"/>
                </a:lnTo>
                <a:lnTo>
                  <a:pt x="31" y="125"/>
                </a:lnTo>
                <a:close/>
              </a:path>
            </a:pathLst>
          </a:custGeom>
          <a:solidFill>
            <a:srgbClr val="D4C2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88"/>
          <p:cNvSpPr>
            <a:spLocks/>
          </p:cNvSpPr>
          <p:nvPr/>
        </p:nvSpPr>
        <p:spPr bwMode="auto">
          <a:xfrm>
            <a:off x="1458913" y="2436416"/>
            <a:ext cx="1312863" cy="248744"/>
          </a:xfrm>
          <a:custGeom>
            <a:avLst/>
            <a:gdLst>
              <a:gd name="T0" fmla="*/ 167 w 827"/>
              <a:gd name="T1" fmla="*/ 0 h 156"/>
              <a:gd name="T2" fmla="*/ 673 w 827"/>
              <a:gd name="T3" fmla="*/ 5 h 156"/>
              <a:gd name="T4" fmla="*/ 827 w 827"/>
              <a:gd name="T5" fmla="*/ 156 h 156"/>
              <a:gd name="T6" fmla="*/ 462 w 827"/>
              <a:gd name="T7" fmla="*/ 104 h 156"/>
              <a:gd name="T8" fmla="*/ 0 w 827"/>
              <a:gd name="T9" fmla="*/ 136 h 156"/>
              <a:gd name="T10" fmla="*/ 167 w 827"/>
              <a:gd name="T11" fmla="*/ 0 h 156"/>
              <a:gd name="T12" fmla="*/ 167 w 827"/>
              <a:gd name="T13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7" h="156">
                <a:moveTo>
                  <a:pt x="167" y="0"/>
                </a:moveTo>
                <a:lnTo>
                  <a:pt x="673" y="5"/>
                </a:lnTo>
                <a:lnTo>
                  <a:pt x="827" y="156"/>
                </a:lnTo>
                <a:lnTo>
                  <a:pt x="462" y="104"/>
                </a:lnTo>
                <a:lnTo>
                  <a:pt x="0" y="136"/>
                </a:lnTo>
                <a:lnTo>
                  <a:pt x="167" y="0"/>
                </a:lnTo>
                <a:lnTo>
                  <a:pt x="167" y="0"/>
                </a:lnTo>
                <a:close/>
              </a:path>
            </a:pathLst>
          </a:custGeom>
          <a:solidFill>
            <a:srgbClr val="D4C2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1"/>
          <p:cNvSpPr>
            <a:spLocks/>
          </p:cNvSpPr>
          <p:nvPr/>
        </p:nvSpPr>
        <p:spPr bwMode="auto">
          <a:xfrm>
            <a:off x="1768475" y="1251692"/>
            <a:ext cx="798513" cy="1097025"/>
          </a:xfrm>
          <a:custGeom>
            <a:avLst/>
            <a:gdLst>
              <a:gd name="T0" fmla="*/ 40 w 503"/>
              <a:gd name="T1" fmla="*/ 28 h 688"/>
              <a:gd name="T2" fmla="*/ 0 w 503"/>
              <a:gd name="T3" fmla="*/ 682 h 688"/>
              <a:gd name="T4" fmla="*/ 445 w 503"/>
              <a:gd name="T5" fmla="*/ 688 h 688"/>
              <a:gd name="T6" fmla="*/ 503 w 503"/>
              <a:gd name="T7" fmla="*/ 395 h 688"/>
              <a:gd name="T8" fmla="*/ 503 w 503"/>
              <a:gd name="T9" fmla="*/ 0 h 688"/>
              <a:gd name="T10" fmla="*/ 40 w 503"/>
              <a:gd name="T11" fmla="*/ 28 h 688"/>
              <a:gd name="T12" fmla="*/ 40 w 503"/>
              <a:gd name="T13" fmla="*/ 2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3" h="688">
                <a:moveTo>
                  <a:pt x="40" y="28"/>
                </a:moveTo>
                <a:lnTo>
                  <a:pt x="0" y="682"/>
                </a:lnTo>
                <a:lnTo>
                  <a:pt x="445" y="688"/>
                </a:lnTo>
                <a:lnTo>
                  <a:pt x="503" y="395"/>
                </a:lnTo>
                <a:lnTo>
                  <a:pt x="503" y="0"/>
                </a:lnTo>
                <a:lnTo>
                  <a:pt x="40" y="28"/>
                </a:lnTo>
                <a:lnTo>
                  <a:pt x="40" y="28"/>
                </a:lnTo>
                <a:close/>
              </a:path>
            </a:pathLst>
          </a:custGeom>
          <a:solidFill>
            <a:srgbClr val="E5E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90"/>
          <p:cNvSpPr>
            <a:spLocks/>
          </p:cNvSpPr>
          <p:nvPr/>
        </p:nvSpPr>
        <p:spPr bwMode="auto">
          <a:xfrm>
            <a:off x="101600" y="60591"/>
            <a:ext cx="1700213" cy="3300642"/>
          </a:xfrm>
          <a:custGeom>
            <a:avLst/>
            <a:gdLst>
              <a:gd name="T0" fmla="*/ 0 w 1071"/>
              <a:gd name="T1" fmla="*/ 2045 h 2070"/>
              <a:gd name="T2" fmla="*/ 0 w 1071"/>
              <a:gd name="T3" fmla="*/ 11 h 2070"/>
              <a:gd name="T4" fmla="*/ 1071 w 1071"/>
              <a:gd name="T5" fmla="*/ 0 h 2070"/>
              <a:gd name="T6" fmla="*/ 1052 w 1071"/>
              <a:gd name="T7" fmla="*/ 478 h 2070"/>
              <a:gd name="T8" fmla="*/ 787 w 1071"/>
              <a:gd name="T9" fmla="*/ 478 h 2070"/>
              <a:gd name="T10" fmla="*/ 801 w 1071"/>
              <a:gd name="T11" fmla="*/ 1110 h 2070"/>
              <a:gd name="T12" fmla="*/ 698 w 1071"/>
              <a:gd name="T13" fmla="*/ 1711 h 2070"/>
              <a:gd name="T14" fmla="*/ 935 w 1071"/>
              <a:gd name="T15" fmla="*/ 1688 h 2070"/>
              <a:gd name="T16" fmla="*/ 935 w 1071"/>
              <a:gd name="T17" fmla="*/ 1974 h 2070"/>
              <a:gd name="T18" fmla="*/ 801 w 1071"/>
              <a:gd name="T19" fmla="*/ 2070 h 2070"/>
              <a:gd name="T20" fmla="*/ 799 w 1071"/>
              <a:gd name="T21" fmla="*/ 2066 h 2070"/>
              <a:gd name="T22" fmla="*/ 794 w 1071"/>
              <a:gd name="T23" fmla="*/ 2053 h 2070"/>
              <a:gd name="T24" fmla="*/ 787 w 1071"/>
              <a:gd name="T25" fmla="*/ 2043 h 2070"/>
              <a:gd name="T26" fmla="*/ 783 w 1071"/>
              <a:gd name="T27" fmla="*/ 2036 h 2070"/>
              <a:gd name="T28" fmla="*/ 776 w 1071"/>
              <a:gd name="T29" fmla="*/ 2028 h 2070"/>
              <a:gd name="T30" fmla="*/ 766 w 1071"/>
              <a:gd name="T31" fmla="*/ 2021 h 2070"/>
              <a:gd name="T32" fmla="*/ 750 w 1071"/>
              <a:gd name="T33" fmla="*/ 2009 h 2070"/>
              <a:gd name="T34" fmla="*/ 736 w 1071"/>
              <a:gd name="T35" fmla="*/ 2000 h 2070"/>
              <a:gd name="T36" fmla="*/ 715 w 1071"/>
              <a:gd name="T37" fmla="*/ 1991 h 2070"/>
              <a:gd name="T38" fmla="*/ 694 w 1071"/>
              <a:gd name="T39" fmla="*/ 1983 h 2070"/>
              <a:gd name="T40" fmla="*/ 665 w 1071"/>
              <a:gd name="T41" fmla="*/ 1974 h 2070"/>
              <a:gd name="T42" fmla="*/ 637 w 1071"/>
              <a:gd name="T43" fmla="*/ 1970 h 2070"/>
              <a:gd name="T44" fmla="*/ 602 w 1071"/>
              <a:gd name="T45" fmla="*/ 1964 h 2070"/>
              <a:gd name="T46" fmla="*/ 565 w 1071"/>
              <a:gd name="T47" fmla="*/ 1962 h 2070"/>
              <a:gd name="T48" fmla="*/ 520 w 1071"/>
              <a:gd name="T49" fmla="*/ 1960 h 2070"/>
              <a:gd name="T50" fmla="*/ 476 w 1071"/>
              <a:gd name="T51" fmla="*/ 1962 h 2070"/>
              <a:gd name="T52" fmla="*/ 426 w 1071"/>
              <a:gd name="T53" fmla="*/ 1964 h 2070"/>
              <a:gd name="T54" fmla="*/ 380 w 1071"/>
              <a:gd name="T55" fmla="*/ 1970 h 2070"/>
              <a:gd name="T56" fmla="*/ 330 w 1071"/>
              <a:gd name="T57" fmla="*/ 1974 h 2070"/>
              <a:gd name="T58" fmla="*/ 286 w 1071"/>
              <a:gd name="T59" fmla="*/ 1981 h 2070"/>
              <a:gd name="T60" fmla="*/ 239 w 1071"/>
              <a:gd name="T61" fmla="*/ 1991 h 2070"/>
              <a:gd name="T62" fmla="*/ 197 w 1071"/>
              <a:gd name="T63" fmla="*/ 2000 h 2070"/>
              <a:gd name="T64" fmla="*/ 155 w 1071"/>
              <a:gd name="T65" fmla="*/ 2008 h 2070"/>
              <a:gd name="T66" fmla="*/ 117 w 1071"/>
              <a:gd name="T67" fmla="*/ 2015 h 2070"/>
              <a:gd name="T68" fmla="*/ 84 w 1071"/>
              <a:gd name="T69" fmla="*/ 2023 h 2070"/>
              <a:gd name="T70" fmla="*/ 56 w 1071"/>
              <a:gd name="T71" fmla="*/ 2030 h 2070"/>
              <a:gd name="T72" fmla="*/ 30 w 1071"/>
              <a:gd name="T73" fmla="*/ 2036 h 2070"/>
              <a:gd name="T74" fmla="*/ 14 w 1071"/>
              <a:gd name="T75" fmla="*/ 2042 h 2070"/>
              <a:gd name="T76" fmla="*/ 2 w 1071"/>
              <a:gd name="T77" fmla="*/ 2043 h 2070"/>
              <a:gd name="T78" fmla="*/ 0 w 1071"/>
              <a:gd name="T79" fmla="*/ 2045 h 2070"/>
              <a:gd name="T80" fmla="*/ 0 w 1071"/>
              <a:gd name="T81" fmla="*/ 2045 h 2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71" h="2070">
                <a:moveTo>
                  <a:pt x="0" y="2045"/>
                </a:moveTo>
                <a:lnTo>
                  <a:pt x="0" y="11"/>
                </a:lnTo>
                <a:lnTo>
                  <a:pt x="1071" y="0"/>
                </a:lnTo>
                <a:lnTo>
                  <a:pt x="1052" y="478"/>
                </a:lnTo>
                <a:lnTo>
                  <a:pt x="787" y="478"/>
                </a:lnTo>
                <a:lnTo>
                  <a:pt x="801" y="1110"/>
                </a:lnTo>
                <a:lnTo>
                  <a:pt x="698" y="1711"/>
                </a:lnTo>
                <a:lnTo>
                  <a:pt x="935" y="1688"/>
                </a:lnTo>
                <a:lnTo>
                  <a:pt x="935" y="1974"/>
                </a:lnTo>
                <a:lnTo>
                  <a:pt x="801" y="2070"/>
                </a:lnTo>
                <a:lnTo>
                  <a:pt x="799" y="2066"/>
                </a:lnTo>
                <a:lnTo>
                  <a:pt x="794" y="2053"/>
                </a:lnTo>
                <a:lnTo>
                  <a:pt x="787" y="2043"/>
                </a:lnTo>
                <a:lnTo>
                  <a:pt x="783" y="2036"/>
                </a:lnTo>
                <a:lnTo>
                  <a:pt x="776" y="2028"/>
                </a:lnTo>
                <a:lnTo>
                  <a:pt x="766" y="2021"/>
                </a:lnTo>
                <a:lnTo>
                  <a:pt x="750" y="2009"/>
                </a:lnTo>
                <a:lnTo>
                  <a:pt x="736" y="2000"/>
                </a:lnTo>
                <a:lnTo>
                  <a:pt x="715" y="1991"/>
                </a:lnTo>
                <a:lnTo>
                  <a:pt x="694" y="1983"/>
                </a:lnTo>
                <a:lnTo>
                  <a:pt x="665" y="1974"/>
                </a:lnTo>
                <a:lnTo>
                  <a:pt x="637" y="1970"/>
                </a:lnTo>
                <a:lnTo>
                  <a:pt x="602" y="1964"/>
                </a:lnTo>
                <a:lnTo>
                  <a:pt x="565" y="1962"/>
                </a:lnTo>
                <a:lnTo>
                  <a:pt x="520" y="1960"/>
                </a:lnTo>
                <a:lnTo>
                  <a:pt x="476" y="1962"/>
                </a:lnTo>
                <a:lnTo>
                  <a:pt x="426" y="1964"/>
                </a:lnTo>
                <a:lnTo>
                  <a:pt x="380" y="1970"/>
                </a:lnTo>
                <a:lnTo>
                  <a:pt x="330" y="1974"/>
                </a:lnTo>
                <a:lnTo>
                  <a:pt x="286" y="1981"/>
                </a:lnTo>
                <a:lnTo>
                  <a:pt x="239" y="1991"/>
                </a:lnTo>
                <a:lnTo>
                  <a:pt x="197" y="2000"/>
                </a:lnTo>
                <a:lnTo>
                  <a:pt x="155" y="2008"/>
                </a:lnTo>
                <a:lnTo>
                  <a:pt x="117" y="2015"/>
                </a:lnTo>
                <a:lnTo>
                  <a:pt x="84" y="2023"/>
                </a:lnTo>
                <a:lnTo>
                  <a:pt x="56" y="2030"/>
                </a:lnTo>
                <a:lnTo>
                  <a:pt x="30" y="2036"/>
                </a:lnTo>
                <a:lnTo>
                  <a:pt x="14" y="2042"/>
                </a:lnTo>
                <a:lnTo>
                  <a:pt x="2" y="2043"/>
                </a:lnTo>
                <a:lnTo>
                  <a:pt x="0" y="2045"/>
                </a:lnTo>
                <a:lnTo>
                  <a:pt x="0" y="2045"/>
                </a:lnTo>
                <a:close/>
              </a:path>
            </a:pathLst>
          </a:custGeom>
          <a:solidFill>
            <a:srgbClr val="BAB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91"/>
          <p:cNvSpPr>
            <a:spLocks/>
          </p:cNvSpPr>
          <p:nvPr/>
        </p:nvSpPr>
        <p:spPr bwMode="auto">
          <a:xfrm>
            <a:off x="1704975" y="78131"/>
            <a:ext cx="1506538" cy="3378773"/>
          </a:xfrm>
          <a:custGeom>
            <a:avLst/>
            <a:gdLst>
              <a:gd name="T0" fmla="*/ 28 w 949"/>
              <a:gd name="T1" fmla="*/ 1677 h 2119"/>
              <a:gd name="T2" fmla="*/ 0 w 949"/>
              <a:gd name="T3" fmla="*/ 1915 h 2119"/>
              <a:gd name="T4" fmla="*/ 176 w 949"/>
              <a:gd name="T5" fmla="*/ 1915 h 2119"/>
              <a:gd name="T6" fmla="*/ 710 w 949"/>
              <a:gd name="T7" fmla="*/ 2119 h 2119"/>
              <a:gd name="T8" fmla="*/ 860 w 949"/>
              <a:gd name="T9" fmla="*/ 2059 h 2119"/>
              <a:gd name="T10" fmla="*/ 949 w 949"/>
              <a:gd name="T11" fmla="*/ 10 h 2119"/>
              <a:gd name="T12" fmla="*/ 176 w 949"/>
              <a:gd name="T13" fmla="*/ 0 h 2119"/>
              <a:gd name="T14" fmla="*/ 147 w 949"/>
              <a:gd name="T15" fmla="*/ 477 h 2119"/>
              <a:gd name="T16" fmla="*/ 771 w 949"/>
              <a:gd name="T17" fmla="*/ 562 h 2119"/>
              <a:gd name="T18" fmla="*/ 799 w 949"/>
              <a:gd name="T19" fmla="*/ 1065 h 2119"/>
              <a:gd name="T20" fmla="*/ 782 w 949"/>
              <a:gd name="T21" fmla="*/ 1713 h 2119"/>
              <a:gd name="T22" fmla="*/ 431 w 949"/>
              <a:gd name="T23" fmla="*/ 1652 h 2119"/>
              <a:gd name="T24" fmla="*/ 28 w 949"/>
              <a:gd name="T25" fmla="*/ 1677 h 2119"/>
              <a:gd name="T26" fmla="*/ 28 w 949"/>
              <a:gd name="T27" fmla="*/ 1677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49" h="2119">
                <a:moveTo>
                  <a:pt x="28" y="1677"/>
                </a:moveTo>
                <a:lnTo>
                  <a:pt x="0" y="1915"/>
                </a:lnTo>
                <a:lnTo>
                  <a:pt x="176" y="1915"/>
                </a:lnTo>
                <a:lnTo>
                  <a:pt x="710" y="2119"/>
                </a:lnTo>
                <a:lnTo>
                  <a:pt x="860" y="2059"/>
                </a:lnTo>
                <a:lnTo>
                  <a:pt x="949" y="10"/>
                </a:lnTo>
                <a:lnTo>
                  <a:pt x="176" y="0"/>
                </a:lnTo>
                <a:lnTo>
                  <a:pt x="147" y="477"/>
                </a:lnTo>
                <a:lnTo>
                  <a:pt x="771" y="562"/>
                </a:lnTo>
                <a:lnTo>
                  <a:pt x="799" y="1065"/>
                </a:lnTo>
                <a:lnTo>
                  <a:pt x="782" y="1713"/>
                </a:lnTo>
                <a:lnTo>
                  <a:pt x="431" y="1652"/>
                </a:lnTo>
                <a:lnTo>
                  <a:pt x="28" y="1677"/>
                </a:lnTo>
                <a:lnTo>
                  <a:pt x="28" y="1677"/>
                </a:lnTo>
                <a:close/>
              </a:path>
            </a:pathLst>
          </a:custGeom>
          <a:solidFill>
            <a:srgbClr val="BAB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92"/>
          <p:cNvSpPr>
            <a:spLocks/>
          </p:cNvSpPr>
          <p:nvPr/>
        </p:nvSpPr>
        <p:spPr bwMode="auto">
          <a:xfrm>
            <a:off x="3211513" y="114805"/>
            <a:ext cx="1249363" cy="3876261"/>
          </a:xfrm>
          <a:custGeom>
            <a:avLst/>
            <a:gdLst>
              <a:gd name="T0" fmla="*/ 133 w 787"/>
              <a:gd name="T1" fmla="*/ 0 h 2431"/>
              <a:gd name="T2" fmla="*/ 0 w 787"/>
              <a:gd name="T3" fmla="*/ 1639 h 2431"/>
              <a:gd name="T4" fmla="*/ 44 w 787"/>
              <a:gd name="T5" fmla="*/ 2059 h 2431"/>
              <a:gd name="T6" fmla="*/ 368 w 787"/>
              <a:gd name="T7" fmla="*/ 2049 h 2431"/>
              <a:gd name="T8" fmla="*/ 417 w 787"/>
              <a:gd name="T9" fmla="*/ 2144 h 2431"/>
              <a:gd name="T10" fmla="*/ 417 w 787"/>
              <a:gd name="T11" fmla="*/ 2240 h 2431"/>
              <a:gd name="T12" fmla="*/ 546 w 787"/>
              <a:gd name="T13" fmla="*/ 2193 h 2431"/>
              <a:gd name="T14" fmla="*/ 651 w 787"/>
              <a:gd name="T15" fmla="*/ 2431 h 2431"/>
              <a:gd name="T16" fmla="*/ 787 w 787"/>
              <a:gd name="T17" fmla="*/ 2397 h 2431"/>
              <a:gd name="T18" fmla="*/ 707 w 787"/>
              <a:gd name="T19" fmla="*/ 1212 h 2431"/>
              <a:gd name="T20" fmla="*/ 787 w 787"/>
              <a:gd name="T21" fmla="*/ 13 h 2431"/>
              <a:gd name="T22" fmla="*/ 133 w 787"/>
              <a:gd name="T23" fmla="*/ 0 h 2431"/>
              <a:gd name="T24" fmla="*/ 133 w 787"/>
              <a:gd name="T25" fmla="*/ 0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7" h="2431">
                <a:moveTo>
                  <a:pt x="133" y="0"/>
                </a:moveTo>
                <a:lnTo>
                  <a:pt x="0" y="1639"/>
                </a:lnTo>
                <a:lnTo>
                  <a:pt x="44" y="2059"/>
                </a:lnTo>
                <a:lnTo>
                  <a:pt x="368" y="2049"/>
                </a:lnTo>
                <a:lnTo>
                  <a:pt x="417" y="2144"/>
                </a:lnTo>
                <a:lnTo>
                  <a:pt x="417" y="2240"/>
                </a:lnTo>
                <a:lnTo>
                  <a:pt x="546" y="2193"/>
                </a:lnTo>
                <a:lnTo>
                  <a:pt x="651" y="2431"/>
                </a:lnTo>
                <a:lnTo>
                  <a:pt x="787" y="2397"/>
                </a:lnTo>
                <a:lnTo>
                  <a:pt x="707" y="1212"/>
                </a:lnTo>
                <a:lnTo>
                  <a:pt x="787" y="13"/>
                </a:lnTo>
                <a:lnTo>
                  <a:pt x="133" y="0"/>
                </a:lnTo>
                <a:lnTo>
                  <a:pt x="133" y="0"/>
                </a:lnTo>
                <a:close/>
              </a:path>
            </a:pathLst>
          </a:custGeom>
          <a:solidFill>
            <a:srgbClr val="BAB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93"/>
          <p:cNvSpPr>
            <a:spLocks/>
          </p:cNvSpPr>
          <p:nvPr/>
        </p:nvSpPr>
        <p:spPr bwMode="auto">
          <a:xfrm>
            <a:off x="4441825" y="68564"/>
            <a:ext cx="3344863" cy="3868289"/>
          </a:xfrm>
          <a:custGeom>
            <a:avLst/>
            <a:gdLst>
              <a:gd name="T0" fmla="*/ 59 w 2107"/>
              <a:gd name="T1" fmla="*/ 29 h 2426"/>
              <a:gd name="T2" fmla="*/ 0 w 2107"/>
              <a:gd name="T3" fmla="*/ 1371 h 2426"/>
              <a:gd name="T4" fmla="*/ 85 w 2107"/>
              <a:gd name="T5" fmla="*/ 2426 h 2426"/>
              <a:gd name="T6" fmla="*/ 216 w 2107"/>
              <a:gd name="T7" fmla="*/ 2366 h 2426"/>
              <a:gd name="T8" fmla="*/ 232 w 2107"/>
              <a:gd name="T9" fmla="*/ 1398 h 2426"/>
              <a:gd name="T10" fmla="*/ 331 w 2107"/>
              <a:gd name="T11" fmla="*/ 715 h 2426"/>
              <a:gd name="T12" fmla="*/ 232 w 2107"/>
              <a:gd name="T13" fmla="*/ 520 h 2426"/>
              <a:gd name="T14" fmla="*/ 349 w 2107"/>
              <a:gd name="T15" fmla="*/ 341 h 2426"/>
              <a:gd name="T16" fmla="*/ 535 w 2107"/>
              <a:gd name="T17" fmla="*/ 401 h 2426"/>
              <a:gd name="T18" fmla="*/ 670 w 2107"/>
              <a:gd name="T19" fmla="*/ 394 h 2426"/>
              <a:gd name="T20" fmla="*/ 713 w 2107"/>
              <a:gd name="T21" fmla="*/ 322 h 2426"/>
              <a:gd name="T22" fmla="*/ 938 w 2107"/>
              <a:gd name="T23" fmla="*/ 341 h 2426"/>
              <a:gd name="T24" fmla="*/ 1102 w 2107"/>
              <a:gd name="T25" fmla="*/ 292 h 2426"/>
              <a:gd name="T26" fmla="*/ 1167 w 2107"/>
              <a:gd name="T27" fmla="*/ 173 h 2426"/>
              <a:gd name="T28" fmla="*/ 1359 w 2107"/>
              <a:gd name="T29" fmla="*/ 197 h 2426"/>
              <a:gd name="T30" fmla="*/ 1596 w 2107"/>
              <a:gd name="T31" fmla="*/ 148 h 2426"/>
              <a:gd name="T32" fmla="*/ 1603 w 2107"/>
              <a:gd name="T33" fmla="*/ 61 h 2426"/>
              <a:gd name="T34" fmla="*/ 1856 w 2107"/>
              <a:gd name="T35" fmla="*/ 53 h 2426"/>
              <a:gd name="T36" fmla="*/ 2107 w 2107"/>
              <a:gd name="T37" fmla="*/ 0 h 2426"/>
              <a:gd name="T38" fmla="*/ 59 w 2107"/>
              <a:gd name="T39" fmla="*/ 29 h 2426"/>
              <a:gd name="T40" fmla="*/ 59 w 2107"/>
              <a:gd name="T41" fmla="*/ 29 h 2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07" h="2426">
                <a:moveTo>
                  <a:pt x="59" y="29"/>
                </a:moveTo>
                <a:lnTo>
                  <a:pt x="0" y="1371"/>
                </a:lnTo>
                <a:lnTo>
                  <a:pt x="85" y="2426"/>
                </a:lnTo>
                <a:lnTo>
                  <a:pt x="216" y="2366"/>
                </a:lnTo>
                <a:lnTo>
                  <a:pt x="232" y="1398"/>
                </a:lnTo>
                <a:lnTo>
                  <a:pt x="331" y="715"/>
                </a:lnTo>
                <a:lnTo>
                  <a:pt x="232" y="520"/>
                </a:lnTo>
                <a:lnTo>
                  <a:pt x="349" y="341"/>
                </a:lnTo>
                <a:lnTo>
                  <a:pt x="535" y="401"/>
                </a:lnTo>
                <a:lnTo>
                  <a:pt x="670" y="394"/>
                </a:lnTo>
                <a:lnTo>
                  <a:pt x="713" y="322"/>
                </a:lnTo>
                <a:lnTo>
                  <a:pt x="938" y="341"/>
                </a:lnTo>
                <a:lnTo>
                  <a:pt x="1102" y="292"/>
                </a:lnTo>
                <a:lnTo>
                  <a:pt x="1167" y="173"/>
                </a:lnTo>
                <a:lnTo>
                  <a:pt x="1359" y="197"/>
                </a:lnTo>
                <a:lnTo>
                  <a:pt x="1596" y="148"/>
                </a:lnTo>
                <a:lnTo>
                  <a:pt x="1603" y="61"/>
                </a:lnTo>
                <a:lnTo>
                  <a:pt x="1856" y="53"/>
                </a:lnTo>
                <a:lnTo>
                  <a:pt x="2107" y="0"/>
                </a:lnTo>
                <a:lnTo>
                  <a:pt x="59" y="29"/>
                </a:lnTo>
                <a:lnTo>
                  <a:pt x="59" y="29"/>
                </a:lnTo>
                <a:close/>
              </a:path>
            </a:pathLst>
          </a:custGeom>
          <a:solidFill>
            <a:srgbClr val="9492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94"/>
          <p:cNvSpPr>
            <a:spLocks/>
          </p:cNvSpPr>
          <p:nvPr/>
        </p:nvSpPr>
        <p:spPr bwMode="auto">
          <a:xfrm>
            <a:off x="5172075" y="907277"/>
            <a:ext cx="557213" cy="304551"/>
          </a:xfrm>
          <a:custGeom>
            <a:avLst/>
            <a:gdLst>
              <a:gd name="T0" fmla="*/ 164 w 351"/>
              <a:gd name="T1" fmla="*/ 23 h 191"/>
              <a:gd name="T2" fmla="*/ 147 w 351"/>
              <a:gd name="T3" fmla="*/ 79 h 191"/>
              <a:gd name="T4" fmla="*/ 0 w 351"/>
              <a:gd name="T5" fmla="*/ 129 h 191"/>
              <a:gd name="T6" fmla="*/ 351 w 351"/>
              <a:gd name="T7" fmla="*/ 191 h 191"/>
              <a:gd name="T8" fmla="*/ 250 w 351"/>
              <a:gd name="T9" fmla="*/ 0 h 191"/>
              <a:gd name="T10" fmla="*/ 164 w 351"/>
              <a:gd name="T11" fmla="*/ 23 h 191"/>
              <a:gd name="T12" fmla="*/ 164 w 351"/>
              <a:gd name="T13" fmla="*/ 23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191">
                <a:moveTo>
                  <a:pt x="164" y="23"/>
                </a:moveTo>
                <a:lnTo>
                  <a:pt x="147" y="79"/>
                </a:lnTo>
                <a:lnTo>
                  <a:pt x="0" y="129"/>
                </a:lnTo>
                <a:lnTo>
                  <a:pt x="351" y="191"/>
                </a:lnTo>
                <a:lnTo>
                  <a:pt x="250" y="0"/>
                </a:lnTo>
                <a:lnTo>
                  <a:pt x="164" y="23"/>
                </a:lnTo>
                <a:lnTo>
                  <a:pt x="164" y="23"/>
                </a:lnTo>
                <a:close/>
              </a:path>
            </a:pathLst>
          </a:custGeom>
          <a:solidFill>
            <a:srgbClr val="9492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95"/>
          <p:cNvSpPr>
            <a:spLocks/>
          </p:cNvSpPr>
          <p:nvPr/>
        </p:nvSpPr>
        <p:spPr bwMode="auto">
          <a:xfrm>
            <a:off x="5834063" y="744637"/>
            <a:ext cx="482600" cy="178585"/>
          </a:xfrm>
          <a:custGeom>
            <a:avLst/>
            <a:gdLst>
              <a:gd name="T0" fmla="*/ 0 w 304"/>
              <a:gd name="T1" fmla="*/ 74 h 112"/>
              <a:gd name="T2" fmla="*/ 161 w 304"/>
              <a:gd name="T3" fmla="*/ 112 h 112"/>
              <a:gd name="T4" fmla="*/ 304 w 304"/>
              <a:gd name="T5" fmla="*/ 0 h 112"/>
              <a:gd name="T6" fmla="*/ 0 w 304"/>
              <a:gd name="T7" fmla="*/ 74 h 112"/>
              <a:gd name="T8" fmla="*/ 0 w 304"/>
              <a:gd name="T9" fmla="*/ 7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" h="112">
                <a:moveTo>
                  <a:pt x="0" y="74"/>
                </a:moveTo>
                <a:lnTo>
                  <a:pt x="161" y="112"/>
                </a:lnTo>
                <a:lnTo>
                  <a:pt x="304" y="0"/>
                </a:lnTo>
                <a:lnTo>
                  <a:pt x="0" y="74"/>
                </a:lnTo>
                <a:lnTo>
                  <a:pt x="0" y="74"/>
                </a:lnTo>
                <a:close/>
              </a:path>
            </a:pathLst>
          </a:custGeom>
          <a:solidFill>
            <a:srgbClr val="9492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>
            <a:off x="6581775" y="548512"/>
            <a:ext cx="560388" cy="235988"/>
          </a:xfrm>
          <a:custGeom>
            <a:avLst/>
            <a:gdLst>
              <a:gd name="T0" fmla="*/ 0 w 353"/>
              <a:gd name="T1" fmla="*/ 78 h 148"/>
              <a:gd name="T2" fmla="*/ 164 w 353"/>
              <a:gd name="T3" fmla="*/ 148 h 148"/>
              <a:gd name="T4" fmla="*/ 353 w 353"/>
              <a:gd name="T5" fmla="*/ 0 h 148"/>
              <a:gd name="T6" fmla="*/ 250 w 353"/>
              <a:gd name="T7" fmla="*/ 15 h 148"/>
              <a:gd name="T8" fmla="*/ 0 w 353"/>
              <a:gd name="T9" fmla="*/ 78 h 148"/>
              <a:gd name="T10" fmla="*/ 0 w 353"/>
              <a:gd name="T11" fmla="*/ 7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3" h="148">
                <a:moveTo>
                  <a:pt x="0" y="78"/>
                </a:moveTo>
                <a:lnTo>
                  <a:pt x="164" y="148"/>
                </a:lnTo>
                <a:lnTo>
                  <a:pt x="353" y="0"/>
                </a:lnTo>
                <a:lnTo>
                  <a:pt x="250" y="15"/>
                </a:lnTo>
                <a:lnTo>
                  <a:pt x="0" y="78"/>
                </a:lnTo>
                <a:lnTo>
                  <a:pt x="0" y="78"/>
                </a:lnTo>
                <a:close/>
              </a:path>
            </a:pathLst>
          </a:custGeom>
          <a:solidFill>
            <a:srgbClr val="9492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97"/>
          <p:cNvSpPr>
            <a:spLocks/>
          </p:cNvSpPr>
          <p:nvPr/>
        </p:nvSpPr>
        <p:spPr bwMode="auto">
          <a:xfrm>
            <a:off x="7466013" y="280634"/>
            <a:ext cx="722313" cy="312525"/>
          </a:xfrm>
          <a:custGeom>
            <a:avLst/>
            <a:gdLst>
              <a:gd name="T0" fmla="*/ 0 w 455"/>
              <a:gd name="T1" fmla="*/ 126 h 196"/>
              <a:gd name="T2" fmla="*/ 342 w 455"/>
              <a:gd name="T3" fmla="*/ 196 h 196"/>
              <a:gd name="T4" fmla="*/ 455 w 455"/>
              <a:gd name="T5" fmla="*/ 0 h 196"/>
              <a:gd name="T6" fmla="*/ 160 w 455"/>
              <a:gd name="T7" fmla="*/ 68 h 196"/>
              <a:gd name="T8" fmla="*/ 0 w 455"/>
              <a:gd name="T9" fmla="*/ 126 h 196"/>
              <a:gd name="T10" fmla="*/ 0 w 455"/>
              <a:gd name="T11" fmla="*/ 12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5" h="196">
                <a:moveTo>
                  <a:pt x="0" y="126"/>
                </a:moveTo>
                <a:lnTo>
                  <a:pt x="342" y="196"/>
                </a:lnTo>
                <a:lnTo>
                  <a:pt x="455" y="0"/>
                </a:lnTo>
                <a:lnTo>
                  <a:pt x="160" y="68"/>
                </a:lnTo>
                <a:lnTo>
                  <a:pt x="0" y="126"/>
                </a:lnTo>
                <a:lnTo>
                  <a:pt x="0" y="126"/>
                </a:lnTo>
                <a:close/>
              </a:path>
            </a:pathLst>
          </a:custGeom>
          <a:solidFill>
            <a:srgbClr val="9492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112713" y="5791271"/>
            <a:ext cx="4686300" cy="1006137"/>
          </a:xfrm>
          <a:custGeom>
            <a:avLst/>
            <a:gdLst>
              <a:gd name="T0" fmla="*/ 2254 w 2952"/>
              <a:gd name="T1" fmla="*/ 0 h 631"/>
              <a:gd name="T2" fmla="*/ 2003 w 2952"/>
              <a:gd name="T3" fmla="*/ 49 h 631"/>
              <a:gd name="T4" fmla="*/ 1200 w 2952"/>
              <a:gd name="T5" fmla="*/ 132 h 631"/>
              <a:gd name="T6" fmla="*/ 1174 w 2952"/>
              <a:gd name="T7" fmla="*/ 251 h 631"/>
              <a:gd name="T8" fmla="*/ 1249 w 2952"/>
              <a:gd name="T9" fmla="*/ 433 h 631"/>
              <a:gd name="T10" fmla="*/ 965 w 2952"/>
              <a:gd name="T11" fmla="*/ 480 h 631"/>
              <a:gd name="T12" fmla="*/ 762 w 2952"/>
              <a:gd name="T13" fmla="*/ 433 h 631"/>
              <a:gd name="T14" fmla="*/ 846 w 2952"/>
              <a:gd name="T15" fmla="*/ 251 h 631"/>
              <a:gd name="T16" fmla="*/ 787 w 2952"/>
              <a:gd name="T17" fmla="*/ 166 h 631"/>
              <a:gd name="T18" fmla="*/ 0 w 2952"/>
              <a:gd name="T19" fmla="*/ 179 h 631"/>
              <a:gd name="T20" fmla="*/ 30 w 2952"/>
              <a:gd name="T21" fmla="*/ 631 h 631"/>
              <a:gd name="T22" fmla="*/ 2922 w 2952"/>
              <a:gd name="T23" fmla="*/ 631 h 631"/>
              <a:gd name="T24" fmla="*/ 2952 w 2952"/>
              <a:gd name="T25" fmla="*/ 382 h 631"/>
              <a:gd name="T26" fmla="*/ 2641 w 2952"/>
              <a:gd name="T27" fmla="*/ 336 h 631"/>
              <a:gd name="T28" fmla="*/ 2240 w 2952"/>
              <a:gd name="T29" fmla="*/ 336 h 631"/>
              <a:gd name="T30" fmla="*/ 2254 w 2952"/>
              <a:gd name="T31" fmla="*/ 0 h 631"/>
              <a:gd name="T32" fmla="*/ 2254 w 2952"/>
              <a:gd name="T33" fmla="*/ 0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52" h="631">
                <a:moveTo>
                  <a:pt x="2254" y="0"/>
                </a:moveTo>
                <a:lnTo>
                  <a:pt x="2003" y="49"/>
                </a:lnTo>
                <a:lnTo>
                  <a:pt x="1200" y="132"/>
                </a:lnTo>
                <a:lnTo>
                  <a:pt x="1174" y="251"/>
                </a:lnTo>
                <a:lnTo>
                  <a:pt x="1249" y="433"/>
                </a:lnTo>
                <a:lnTo>
                  <a:pt x="965" y="480"/>
                </a:lnTo>
                <a:lnTo>
                  <a:pt x="762" y="433"/>
                </a:lnTo>
                <a:lnTo>
                  <a:pt x="846" y="251"/>
                </a:lnTo>
                <a:lnTo>
                  <a:pt x="787" y="166"/>
                </a:lnTo>
                <a:lnTo>
                  <a:pt x="0" y="179"/>
                </a:lnTo>
                <a:lnTo>
                  <a:pt x="30" y="631"/>
                </a:lnTo>
                <a:lnTo>
                  <a:pt x="2922" y="631"/>
                </a:lnTo>
                <a:lnTo>
                  <a:pt x="2952" y="382"/>
                </a:lnTo>
                <a:lnTo>
                  <a:pt x="2641" y="336"/>
                </a:lnTo>
                <a:lnTo>
                  <a:pt x="2240" y="336"/>
                </a:lnTo>
                <a:lnTo>
                  <a:pt x="2254" y="0"/>
                </a:lnTo>
                <a:lnTo>
                  <a:pt x="2254" y="0"/>
                </a:lnTo>
                <a:close/>
              </a:path>
            </a:pathLst>
          </a:custGeom>
          <a:solidFill>
            <a:srgbClr val="BDA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99"/>
          <p:cNvSpPr>
            <a:spLocks/>
          </p:cNvSpPr>
          <p:nvPr/>
        </p:nvSpPr>
        <p:spPr bwMode="auto">
          <a:xfrm>
            <a:off x="5364163" y="6424292"/>
            <a:ext cx="3635375" cy="373116"/>
          </a:xfrm>
          <a:custGeom>
            <a:avLst/>
            <a:gdLst>
              <a:gd name="T0" fmla="*/ 0 w 2290"/>
              <a:gd name="T1" fmla="*/ 70 h 234"/>
              <a:gd name="T2" fmla="*/ 12 w 2290"/>
              <a:gd name="T3" fmla="*/ 234 h 234"/>
              <a:gd name="T4" fmla="*/ 2290 w 2290"/>
              <a:gd name="T5" fmla="*/ 234 h 234"/>
              <a:gd name="T6" fmla="*/ 2283 w 2290"/>
              <a:gd name="T7" fmla="*/ 83 h 234"/>
              <a:gd name="T8" fmla="*/ 2119 w 2290"/>
              <a:gd name="T9" fmla="*/ 155 h 234"/>
              <a:gd name="T10" fmla="*/ 1690 w 2290"/>
              <a:gd name="T11" fmla="*/ 70 h 234"/>
              <a:gd name="T12" fmla="*/ 1685 w 2290"/>
              <a:gd name="T13" fmla="*/ 70 h 234"/>
              <a:gd name="T14" fmla="*/ 1678 w 2290"/>
              <a:gd name="T15" fmla="*/ 72 h 234"/>
              <a:gd name="T16" fmla="*/ 1664 w 2290"/>
              <a:gd name="T17" fmla="*/ 75 h 234"/>
              <a:gd name="T18" fmla="*/ 1650 w 2290"/>
              <a:gd name="T19" fmla="*/ 81 h 234"/>
              <a:gd name="T20" fmla="*/ 1627 w 2290"/>
              <a:gd name="T21" fmla="*/ 87 h 234"/>
              <a:gd name="T22" fmla="*/ 1605 w 2290"/>
              <a:gd name="T23" fmla="*/ 92 h 234"/>
              <a:gd name="T24" fmla="*/ 1580 w 2290"/>
              <a:gd name="T25" fmla="*/ 98 h 234"/>
              <a:gd name="T26" fmla="*/ 1554 w 2290"/>
              <a:gd name="T27" fmla="*/ 106 h 234"/>
              <a:gd name="T28" fmla="*/ 1526 w 2290"/>
              <a:gd name="T29" fmla="*/ 111 h 234"/>
              <a:gd name="T30" fmla="*/ 1495 w 2290"/>
              <a:gd name="T31" fmla="*/ 117 h 234"/>
              <a:gd name="T32" fmla="*/ 1467 w 2290"/>
              <a:gd name="T33" fmla="*/ 125 h 234"/>
              <a:gd name="T34" fmla="*/ 1437 w 2290"/>
              <a:gd name="T35" fmla="*/ 130 h 234"/>
              <a:gd name="T36" fmla="*/ 1409 w 2290"/>
              <a:gd name="T37" fmla="*/ 134 h 234"/>
              <a:gd name="T38" fmla="*/ 1381 w 2290"/>
              <a:gd name="T39" fmla="*/ 138 h 234"/>
              <a:gd name="T40" fmla="*/ 1355 w 2290"/>
              <a:gd name="T41" fmla="*/ 142 h 234"/>
              <a:gd name="T42" fmla="*/ 1331 w 2290"/>
              <a:gd name="T43" fmla="*/ 142 h 234"/>
              <a:gd name="T44" fmla="*/ 1301 w 2290"/>
              <a:gd name="T45" fmla="*/ 140 h 234"/>
              <a:gd name="T46" fmla="*/ 1263 w 2290"/>
              <a:gd name="T47" fmla="*/ 134 h 234"/>
              <a:gd name="T48" fmla="*/ 1216 w 2290"/>
              <a:gd name="T49" fmla="*/ 126 h 234"/>
              <a:gd name="T50" fmla="*/ 1165 w 2290"/>
              <a:gd name="T51" fmla="*/ 119 h 234"/>
              <a:gd name="T52" fmla="*/ 1104 w 2290"/>
              <a:gd name="T53" fmla="*/ 108 h 234"/>
              <a:gd name="T54" fmla="*/ 1041 w 2290"/>
              <a:gd name="T55" fmla="*/ 94 h 234"/>
              <a:gd name="T56" fmla="*/ 975 w 2290"/>
              <a:gd name="T57" fmla="*/ 83 h 234"/>
              <a:gd name="T58" fmla="*/ 912 w 2290"/>
              <a:gd name="T59" fmla="*/ 70 h 234"/>
              <a:gd name="T60" fmla="*/ 844 w 2290"/>
              <a:gd name="T61" fmla="*/ 56 h 234"/>
              <a:gd name="T62" fmla="*/ 785 w 2290"/>
              <a:gd name="T63" fmla="*/ 43 h 234"/>
              <a:gd name="T64" fmla="*/ 727 w 2290"/>
              <a:gd name="T65" fmla="*/ 30 h 234"/>
              <a:gd name="T66" fmla="*/ 678 w 2290"/>
              <a:gd name="T67" fmla="*/ 21 h 234"/>
              <a:gd name="T68" fmla="*/ 635 w 2290"/>
              <a:gd name="T69" fmla="*/ 9 h 234"/>
              <a:gd name="T70" fmla="*/ 605 w 2290"/>
              <a:gd name="T71" fmla="*/ 4 h 234"/>
              <a:gd name="T72" fmla="*/ 584 w 2290"/>
              <a:gd name="T73" fmla="*/ 0 h 234"/>
              <a:gd name="T74" fmla="*/ 579 w 2290"/>
              <a:gd name="T75" fmla="*/ 0 h 234"/>
              <a:gd name="T76" fmla="*/ 268 w 2290"/>
              <a:gd name="T77" fmla="*/ 36 h 234"/>
              <a:gd name="T78" fmla="*/ 0 w 2290"/>
              <a:gd name="T79" fmla="*/ 70 h 234"/>
              <a:gd name="T80" fmla="*/ 0 w 2290"/>
              <a:gd name="T81" fmla="*/ 7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90" h="234">
                <a:moveTo>
                  <a:pt x="0" y="70"/>
                </a:moveTo>
                <a:lnTo>
                  <a:pt x="12" y="234"/>
                </a:lnTo>
                <a:lnTo>
                  <a:pt x="2290" y="234"/>
                </a:lnTo>
                <a:lnTo>
                  <a:pt x="2283" y="83"/>
                </a:lnTo>
                <a:lnTo>
                  <a:pt x="2119" y="155"/>
                </a:lnTo>
                <a:lnTo>
                  <a:pt x="1690" y="70"/>
                </a:lnTo>
                <a:lnTo>
                  <a:pt x="1685" y="70"/>
                </a:lnTo>
                <a:lnTo>
                  <a:pt x="1678" y="72"/>
                </a:lnTo>
                <a:lnTo>
                  <a:pt x="1664" y="75"/>
                </a:lnTo>
                <a:lnTo>
                  <a:pt x="1650" y="81"/>
                </a:lnTo>
                <a:lnTo>
                  <a:pt x="1627" y="87"/>
                </a:lnTo>
                <a:lnTo>
                  <a:pt x="1605" y="92"/>
                </a:lnTo>
                <a:lnTo>
                  <a:pt x="1580" y="98"/>
                </a:lnTo>
                <a:lnTo>
                  <a:pt x="1554" y="106"/>
                </a:lnTo>
                <a:lnTo>
                  <a:pt x="1526" y="111"/>
                </a:lnTo>
                <a:lnTo>
                  <a:pt x="1495" y="117"/>
                </a:lnTo>
                <a:lnTo>
                  <a:pt x="1467" y="125"/>
                </a:lnTo>
                <a:lnTo>
                  <a:pt x="1437" y="130"/>
                </a:lnTo>
                <a:lnTo>
                  <a:pt x="1409" y="134"/>
                </a:lnTo>
                <a:lnTo>
                  <a:pt x="1381" y="138"/>
                </a:lnTo>
                <a:lnTo>
                  <a:pt x="1355" y="142"/>
                </a:lnTo>
                <a:lnTo>
                  <a:pt x="1331" y="142"/>
                </a:lnTo>
                <a:lnTo>
                  <a:pt x="1301" y="140"/>
                </a:lnTo>
                <a:lnTo>
                  <a:pt x="1263" y="134"/>
                </a:lnTo>
                <a:lnTo>
                  <a:pt x="1216" y="126"/>
                </a:lnTo>
                <a:lnTo>
                  <a:pt x="1165" y="119"/>
                </a:lnTo>
                <a:lnTo>
                  <a:pt x="1104" y="108"/>
                </a:lnTo>
                <a:lnTo>
                  <a:pt x="1041" y="94"/>
                </a:lnTo>
                <a:lnTo>
                  <a:pt x="975" y="83"/>
                </a:lnTo>
                <a:lnTo>
                  <a:pt x="912" y="70"/>
                </a:lnTo>
                <a:lnTo>
                  <a:pt x="844" y="56"/>
                </a:lnTo>
                <a:lnTo>
                  <a:pt x="785" y="43"/>
                </a:lnTo>
                <a:lnTo>
                  <a:pt x="727" y="30"/>
                </a:lnTo>
                <a:lnTo>
                  <a:pt x="678" y="21"/>
                </a:lnTo>
                <a:lnTo>
                  <a:pt x="635" y="9"/>
                </a:lnTo>
                <a:lnTo>
                  <a:pt x="605" y="4"/>
                </a:lnTo>
                <a:lnTo>
                  <a:pt x="584" y="0"/>
                </a:lnTo>
                <a:lnTo>
                  <a:pt x="579" y="0"/>
                </a:lnTo>
                <a:lnTo>
                  <a:pt x="268" y="36"/>
                </a:lnTo>
                <a:lnTo>
                  <a:pt x="0" y="70"/>
                </a:lnTo>
                <a:lnTo>
                  <a:pt x="0" y="70"/>
                </a:lnTo>
                <a:close/>
              </a:path>
            </a:pathLst>
          </a:custGeom>
          <a:solidFill>
            <a:srgbClr val="9EA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100"/>
          <p:cNvSpPr>
            <a:spLocks/>
          </p:cNvSpPr>
          <p:nvPr/>
        </p:nvSpPr>
        <p:spPr bwMode="auto">
          <a:xfrm>
            <a:off x="112713" y="5869402"/>
            <a:ext cx="3184525" cy="928007"/>
          </a:xfrm>
          <a:custGeom>
            <a:avLst/>
            <a:gdLst>
              <a:gd name="T0" fmla="*/ 2003 w 2006"/>
              <a:gd name="T1" fmla="*/ 0 h 582"/>
              <a:gd name="T2" fmla="*/ 1204 w 2006"/>
              <a:gd name="T3" fmla="*/ 83 h 582"/>
              <a:gd name="T4" fmla="*/ 1174 w 2006"/>
              <a:gd name="T5" fmla="*/ 202 h 582"/>
              <a:gd name="T6" fmla="*/ 1249 w 2006"/>
              <a:gd name="T7" fmla="*/ 384 h 582"/>
              <a:gd name="T8" fmla="*/ 965 w 2006"/>
              <a:gd name="T9" fmla="*/ 431 h 582"/>
              <a:gd name="T10" fmla="*/ 762 w 2006"/>
              <a:gd name="T11" fmla="*/ 384 h 582"/>
              <a:gd name="T12" fmla="*/ 848 w 2006"/>
              <a:gd name="T13" fmla="*/ 202 h 582"/>
              <a:gd name="T14" fmla="*/ 787 w 2006"/>
              <a:gd name="T15" fmla="*/ 117 h 582"/>
              <a:gd name="T16" fmla="*/ 0 w 2006"/>
              <a:gd name="T17" fmla="*/ 130 h 582"/>
              <a:gd name="T18" fmla="*/ 30 w 2006"/>
              <a:gd name="T19" fmla="*/ 582 h 582"/>
              <a:gd name="T20" fmla="*/ 1619 w 2006"/>
              <a:gd name="T21" fmla="*/ 582 h 582"/>
              <a:gd name="T22" fmla="*/ 1652 w 2006"/>
              <a:gd name="T23" fmla="*/ 560 h 582"/>
              <a:gd name="T24" fmla="*/ 1687 w 2006"/>
              <a:gd name="T25" fmla="*/ 533 h 582"/>
              <a:gd name="T26" fmla="*/ 1720 w 2006"/>
              <a:gd name="T27" fmla="*/ 505 h 582"/>
              <a:gd name="T28" fmla="*/ 1755 w 2006"/>
              <a:gd name="T29" fmla="*/ 478 h 582"/>
              <a:gd name="T30" fmla="*/ 1790 w 2006"/>
              <a:gd name="T31" fmla="*/ 446 h 582"/>
              <a:gd name="T32" fmla="*/ 1823 w 2006"/>
              <a:gd name="T33" fmla="*/ 416 h 582"/>
              <a:gd name="T34" fmla="*/ 1856 w 2006"/>
              <a:gd name="T35" fmla="*/ 384 h 582"/>
              <a:gd name="T36" fmla="*/ 1889 w 2006"/>
              <a:gd name="T37" fmla="*/ 350 h 582"/>
              <a:gd name="T38" fmla="*/ 1914 w 2006"/>
              <a:gd name="T39" fmla="*/ 312 h 582"/>
              <a:gd name="T40" fmla="*/ 1940 w 2006"/>
              <a:gd name="T41" fmla="*/ 276 h 582"/>
              <a:gd name="T42" fmla="*/ 1959 w 2006"/>
              <a:gd name="T43" fmla="*/ 234 h 582"/>
              <a:gd name="T44" fmla="*/ 1978 w 2006"/>
              <a:gd name="T45" fmla="*/ 193 h 582"/>
              <a:gd name="T46" fmla="*/ 1992 w 2006"/>
              <a:gd name="T47" fmla="*/ 147 h 582"/>
              <a:gd name="T48" fmla="*/ 2001 w 2006"/>
              <a:gd name="T49" fmla="*/ 100 h 582"/>
              <a:gd name="T50" fmla="*/ 2006 w 2006"/>
              <a:gd name="T51" fmla="*/ 49 h 582"/>
              <a:gd name="T52" fmla="*/ 2003 w 2006"/>
              <a:gd name="T53" fmla="*/ 0 h 582"/>
              <a:gd name="T54" fmla="*/ 2003 w 2006"/>
              <a:gd name="T55" fmla="*/ 0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06" h="582">
                <a:moveTo>
                  <a:pt x="2003" y="0"/>
                </a:moveTo>
                <a:lnTo>
                  <a:pt x="1204" y="83"/>
                </a:lnTo>
                <a:lnTo>
                  <a:pt x="1174" y="202"/>
                </a:lnTo>
                <a:lnTo>
                  <a:pt x="1249" y="384"/>
                </a:lnTo>
                <a:lnTo>
                  <a:pt x="965" y="431"/>
                </a:lnTo>
                <a:lnTo>
                  <a:pt x="762" y="384"/>
                </a:lnTo>
                <a:lnTo>
                  <a:pt x="848" y="202"/>
                </a:lnTo>
                <a:lnTo>
                  <a:pt x="787" y="117"/>
                </a:lnTo>
                <a:lnTo>
                  <a:pt x="0" y="130"/>
                </a:lnTo>
                <a:lnTo>
                  <a:pt x="30" y="582"/>
                </a:lnTo>
                <a:lnTo>
                  <a:pt x="1619" y="582"/>
                </a:lnTo>
                <a:lnTo>
                  <a:pt x="1652" y="560"/>
                </a:lnTo>
                <a:lnTo>
                  <a:pt x="1687" y="533"/>
                </a:lnTo>
                <a:lnTo>
                  <a:pt x="1720" y="505"/>
                </a:lnTo>
                <a:lnTo>
                  <a:pt x="1755" y="478"/>
                </a:lnTo>
                <a:lnTo>
                  <a:pt x="1790" y="446"/>
                </a:lnTo>
                <a:lnTo>
                  <a:pt x="1823" y="416"/>
                </a:lnTo>
                <a:lnTo>
                  <a:pt x="1856" y="384"/>
                </a:lnTo>
                <a:lnTo>
                  <a:pt x="1889" y="350"/>
                </a:lnTo>
                <a:lnTo>
                  <a:pt x="1914" y="312"/>
                </a:lnTo>
                <a:lnTo>
                  <a:pt x="1940" y="276"/>
                </a:lnTo>
                <a:lnTo>
                  <a:pt x="1959" y="234"/>
                </a:lnTo>
                <a:lnTo>
                  <a:pt x="1978" y="193"/>
                </a:lnTo>
                <a:lnTo>
                  <a:pt x="1992" y="147"/>
                </a:lnTo>
                <a:lnTo>
                  <a:pt x="2001" y="100"/>
                </a:lnTo>
                <a:lnTo>
                  <a:pt x="2006" y="49"/>
                </a:lnTo>
                <a:lnTo>
                  <a:pt x="2003" y="0"/>
                </a:lnTo>
                <a:lnTo>
                  <a:pt x="2003" y="0"/>
                </a:lnTo>
                <a:close/>
              </a:path>
            </a:pathLst>
          </a:custGeom>
          <a:solidFill>
            <a:srgbClr val="9EA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11"/>
          <p:cNvSpPr>
            <a:spLocks/>
          </p:cNvSpPr>
          <p:nvPr/>
        </p:nvSpPr>
        <p:spPr bwMode="auto">
          <a:xfrm>
            <a:off x="1935163" y="1363308"/>
            <a:ext cx="387350" cy="406600"/>
          </a:xfrm>
          <a:custGeom>
            <a:avLst/>
            <a:gdLst>
              <a:gd name="T0" fmla="*/ 49 w 244"/>
              <a:gd name="T1" fmla="*/ 71 h 255"/>
              <a:gd name="T2" fmla="*/ 40 w 244"/>
              <a:gd name="T3" fmla="*/ 81 h 255"/>
              <a:gd name="T4" fmla="*/ 33 w 244"/>
              <a:gd name="T5" fmla="*/ 96 h 255"/>
              <a:gd name="T6" fmla="*/ 26 w 244"/>
              <a:gd name="T7" fmla="*/ 104 h 255"/>
              <a:gd name="T8" fmla="*/ 21 w 244"/>
              <a:gd name="T9" fmla="*/ 111 h 255"/>
              <a:gd name="T10" fmla="*/ 19 w 244"/>
              <a:gd name="T11" fmla="*/ 121 h 255"/>
              <a:gd name="T12" fmla="*/ 17 w 244"/>
              <a:gd name="T13" fmla="*/ 132 h 255"/>
              <a:gd name="T14" fmla="*/ 12 w 244"/>
              <a:gd name="T15" fmla="*/ 139 h 255"/>
              <a:gd name="T16" fmla="*/ 10 w 244"/>
              <a:gd name="T17" fmla="*/ 149 h 255"/>
              <a:gd name="T18" fmla="*/ 5 w 244"/>
              <a:gd name="T19" fmla="*/ 156 h 255"/>
              <a:gd name="T20" fmla="*/ 2 w 244"/>
              <a:gd name="T21" fmla="*/ 166 h 255"/>
              <a:gd name="T22" fmla="*/ 0 w 244"/>
              <a:gd name="T23" fmla="*/ 175 h 255"/>
              <a:gd name="T24" fmla="*/ 0 w 244"/>
              <a:gd name="T25" fmla="*/ 181 h 255"/>
              <a:gd name="T26" fmla="*/ 2 w 244"/>
              <a:gd name="T27" fmla="*/ 183 h 255"/>
              <a:gd name="T28" fmla="*/ 19 w 244"/>
              <a:gd name="T29" fmla="*/ 190 h 255"/>
              <a:gd name="T30" fmla="*/ 26 w 244"/>
              <a:gd name="T31" fmla="*/ 196 h 255"/>
              <a:gd name="T32" fmla="*/ 38 w 244"/>
              <a:gd name="T33" fmla="*/ 204 h 255"/>
              <a:gd name="T34" fmla="*/ 49 w 244"/>
              <a:gd name="T35" fmla="*/ 209 h 255"/>
              <a:gd name="T36" fmla="*/ 61 w 244"/>
              <a:gd name="T37" fmla="*/ 217 h 255"/>
              <a:gd name="T38" fmla="*/ 73 w 244"/>
              <a:gd name="T39" fmla="*/ 223 h 255"/>
              <a:gd name="T40" fmla="*/ 84 w 244"/>
              <a:gd name="T41" fmla="*/ 230 h 255"/>
              <a:gd name="T42" fmla="*/ 96 w 244"/>
              <a:gd name="T43" fmla="*/ 236 h 255"/>
              <a:gd name="T44" fmla="*/ 108 w 244"/>
              <a:gd name="T45" fmla="*/ 243 h 255"/>
              <a:gd name="T46" fmla="*/ 117 w 244"/>
              <a:gd name="T47" fmla="*/ 245 h 255"/>
              <a:gd name="T48" fmla="*/ 127 w 244"/>
              <a:gd name="T49" fmla="*/ 251 h 255"/>
              <a:gd name="T50" fmla="*/ 131 w 244"/>
              <a:gd name="T51" fmla="*/ 255 h 255"/>
              <a:gd name="T52" fmla="*/ 138 w 244"/>
              <a:gd name="T53" fmla="*/ 255 h 255"/>
              <a:gd name="T54" fmla="*/ 145 w 244"/>
              <a:gd name="T55" fmla="*/ 253 h 255"/>
              <a:gd name="T56" fmla="*/ 159 w 244"/>
              <a:gd name="T57" fmla="*/ 245 h 255"/>
              <a:gd name="T58" fmla="*/ 174 w 244"/>
              <a:gd name="T59" fmla="*/ 238 h 255"/>
              <a:gd name="T60" fmla="*/ 190 w 244"/>
              <a:gd name="T61" fmla="*/ 228 h 255"/>
              <a:gd name="T62" fmla="*/ 206 w 244"/>
              <a:gd name="T63" fmla="*/ 215 h 255"/>
              <a:gd name="T64" fmla="*/ 223 w 244"/>
              <a:gd name="T65" fmla="*/ 204 h 255"/>
              <a:gd name="T66" fmla="*/ 234 w 244"/>
              <a:gd name="T67" fmla="*/ 192 h 255"/>
              <a:gd name="T68" fmla="*/ 244 w 244"/>
              <a:gd name="T69" fmla="*/ 183 h 255"/>
              <a:gd name="T70" fmla="*/ 244 w 244"/>
              <a:gd name="T71" fmla="*/ 173 h 255"/>
              <a:gd name="T72" fmla="*/ 237 w 244"/>
              <a:gd name="T73" fmla="*/ 164 h 255"/>
              <a:gd name="T74" fmla="*/ 220 w 244"/>
              <a:gd name="T75" fmla="*/ 155 h 255"/>
              <a:gd name="T76" fmla="*/ 206 w 244"/>
              <a:gd name="T77" fmla="*/ 145 h 255"/>
              <a:gd name="T78" fmla="*/ 190 w 244"/>
              <a:gd name="T79" fmla="*/ 136 h 255"/>
              <a:gd name="T80" fmla="*/ 176 w 244"/>
              <a:gd name="T81" fmla="*/ 126 h 255"/>
              <a:gd name="T82" fmla="*/ 166 w 244"/>
              <a:gd name="T83" fmla="*/ 117 h 255"/>
              <a:gd name="T84" fmla="*/ 166 w 244"/>
              <a:gd name="T85" fmla="*/ 111 h 255"/>
              <a:gd name="T86" fmla="*/ 169 w 244"/>
              <a:gd name="T87" fmla="*/ 102 h 255"/>
              <a:gd name="T88" fmla="*/ 169 w 244"/>
              <a:gd name="T89" fmla="*/ 88 h 255"/>
              <a:gd name="T90" fmla="*/ 169 w 244"/>
              <a:gd name="T91" fmla="*/ 77 h 255"/>
              <a:gd name="T92" fmla="*/ 171 w 244"/>
              <a:gd name="T93" fmla="*/ 68 h 255"/>
              <a:gd name="T94" fmla="*/ 171 w 244"/>
              <a:gd name="T95" fmla="*/ 58 h 255"/>
              <a:gd name="T96" fmla="*/ 174 w 244"/>
              <a:gd name="T97" fmla="*/ 49 h 255"/>
              <a:gd name="T98" fmla="*/ 174 w 244"/>
              <a:gd name="T99" fmla="*/ 39 h 255"/>
              <a:gd name="T100" fmla="*/ 174 w 244"/>
              <a:gd name="T101" fmla="*/ 30 h 255"/>
              <a:gd name="T102" fmla="*/ 174 w 244"/>
              <a:gd name="T103" fmla="*/ 20 h 255"/>
              <a:gd name="T104" fmla="*/ 176 w 244"/>
              <a:gd name="T105" fmla="*/ 15 h 255"/>
              <a:gd name="T106" fmla="*/ 176 w 244"/>
              <a:gd name="T107" fmla="*/ 1 h 255"/>
              <a:gd name="T108" fmla="*/ 178 w 244"/>
              <a:gd name="T109" fmla="*/ 0 h 255"/>
              <a:gd name="T110" fmla="*/ 49 w 244"/>
              <a:gd name="T111" fmla="*/ 71 h 255"/>
              <a:gd name="T112" fmla="*/ 49 w 244"/>
              <a:gd name="T113" fmla="*/ 71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4" h="255">
                <a:moveTo>
                  <a:pt x="49" y="71"/>
                </a:moveTo>
                <a:lnTo>
                  <a:pt x="40" y="81"/>
                </a:lnTo>
                <a:lnTo>
                  <a:pt x="33" y="96"/>
                </a:lnTo>
                <a:lnTo>
                  <a:pt x="26" y="104"/>
                </a:lnTo>
                <a:lnTo>
                  <a:pt x="21" y="111"/>
                </a:lnTo>
                <a:lnTo>
                  <a:pt x="19" y="121"/>
                </a:lnTo>
                <a:lnTo>
                  <a:pt x="17" y="132"/>
                </a:lnTo>
                <a:lnTo>
                  <a:pt x="12" y="139"/>
                </a:lnTo>
                <a:lnTo>
                  <a:pt x="10" y="149"/>
                </a:lnTo>
                <a:lnTo>
                  <a:pt x="5" y="156"/>
                </a:lnTo>
                <a:lnTo>
                  <a:pt x="2" y="166"/>
                </a:lnTo>
                <a:lnTo>
                  <a:pt x="0" y="175"/>
                </a:lnTo>
                <a:lnTo>
                  <a:pt x="0" y="181"/>
                </a:lnTo>
                <a:lnTo>
                  <a:pt x="2" y="183"/>
                </a:lnTo>
                <a:lnTo>
                  <a:pt x="19" y="190"/>
                </a:lnTo>
                <a:lnTo>
                  <a:pt x="26" y="196"/>
                </a:lnTo>
                <a:lnTo>
                  <a:pt x="38" y="204"/>
                </a:lnTo>
                <a:lnTo>
                  <a:pt x="49" y="209"/>
                </a:lnTo>
                <a:lnTo>
                  <a:pt x="61" y="217"/>
                </a:lnTo>
                <a:lnTo>
                  <a:pt x="73" y="223"/>
                </a:lnTo>
                <a:lnTo>
                  <a:pt x="84" y="230"/>
                </a:lnTo>
                <a:lnTo>
                  <a:pt x="96" y="236"/>
                </a:lnTo>
                <a:lnTo>
                  <a:pt x="108" y="243"/>
                </a:lnTo>
                <a:lnTo>
                  <a:pt x="117" y="245"/>
                </a:lnTo>
                <a:lnTo>
                  <a:pt x="127" y="251"/>
                </a:lnTo>
                <a:lnTo>
                  <a:pt x="131" y="255"/>
                </a:lnTo>
                <a:lnTo>
                  <a:pt x="138" y="255"/>
                </a:lnTo>
                <a:lnTo>
                  <a:pt x="145" y="253"/>
                </a:lnTo>
                <a:lnTo>
                  <a:pt x="159" y="245"/>
                </a:lnTo>
                <a:lnTo>
                  <a:pt x="174" y="238"/>
                </a:lnTo>
                <a:lnTo>
                  <a:pt x="190" y="228"/>
                </a:lnTo>
                <a:lnTo>
                  <a:pt x="206" y="215"/>
                </a:lnTo>
                <a:lnTo>
                  <a:pt x="223" y="204"/>
                </a:lnTo>
                <a:lnTo>
                  <a:pt x="234" y="192"/>
                </a:lnTo>
                <a:lnTo>
                  <a:pt x="244" y="183"/>
                </a:lnTo>
                <a:lnTo>
                  <a:pt x="244" y="173"/>
                </a:lnTo>
                <a:lnTo>
                  <a:pt x="237" y="164"/>
                </a:lnTo>
                <a:lnTo>
                  <a:pt x="220" y="155"/>
                </a:lnTo>
                <a:lnTo>
                  <a:pt x="206" y="145"/>
                </a:lnTo>
                <a:lnTo>
                  <a:pt x="190" y="136"/>
                </a:lnTo>
                <a:lnTo>
                  <a:pt x="176" y="126"/>
                </a:lnTo>
                <a:lnTo>
                  <a:pt x="166" y="117"/>
                </a:lnTo>
                <a:lnTo>
                  <a:pt x="166" y="111"/>
                </a:lnTo>
                <a:lnTo>
                  <a:pt x="169" y="102"/>
                </a:lnTo>
                <a:lnTo>
                  <a:pt x="169" y="88"/>
                </a:lnTo>
                <a:lnTo>
                  <a:pt x="169" y="77"/>
                </a:lnTo>
                <a:lnTo>
                  <a:pt x="171" y="68"/>
                </a:lnTo>
                <a:lnTo>
                  <a:pt x="171" y="58"/>
                </a:lnTo>
                <a:lnTo>
                  <a:pt x="174" y="49"/>
                </a:lnTo>
                <a:lnTo>
                  <a:pt x="174" y="39"/>
                </a:lnTo>
                <a:lnTo>
                  <a:pt x="174" y="30"/>
                </a:lnTo>
                <a:lnTo>
                  <a:pt x="174" y="20"/>
                </a:lnTo>
                <a:lnTo>
                  <a:pt x="176" y="15"/>
                </a:lnTo>
                <a:lnTo>
                  <a:pt x="176" y="1"/>
                </a:lnTo>
                <a:lnTo>
                  <a:pt x="178" y="0"/>
                </a:lnTo>
                <a:lnTo>
                  <a:pt x="49" y="71"/>
                </a:lnTo>
                <a:lnTo>
                  <a:pt x="49" y="71"/>
                </a:lnTo>
                <a:close/>
              </a:path>
            </a:pathLst>
          </a:custGeom>
          <a:solidFill>
            <a:srgbClr val="FFC4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111"/>
          <p:cNvSpPr>
            <a:spLocks/>
          </p:cNvSpPr>
          <p:nvPr/>
        </p:nvSpPr>
        <p:spPr bwMode="auto">
          <a:xfrm>
            <a:off x="1824038" y="1736424"/>
            <a:ext cx="725488" cy="562863"/>
          </a:xfrm>
          <a:custGeom>
            <a:avLst/>
            <a:gdLst>
              <a:gd name="T0" fmla="*/ 70 w 457"/>
              <a:gd name="T1" fmla="*/ 15 h 353"/>
              <a:gd name="T2" fmla="*/ 72 w 457"/>
              <a:gd name="T3" fmla="*/ 21 h 353"/>
              <a:gd name="T4" fmla="*/ 77 w 457"/>
              <a:gd name="T5" fmla="*/ 26 h 353"/>
              <a:gd name="T6" fmla="*/ 87 w 457"/>
              <a:gd name="T7" fmla="*/ 36 h 353"/>
              <a:gd name="T8" fmla="*/ 91 w 457"/>
              <a:gd name="T9" fmla="*/ 43 h 353"/>
              <a:gd name="T10" fmla="*/ 103 w 457"/>
              <a:gd name="T11" fmla="*/ 55 h 353"/>
              <a:gd name="T12" fmla="*/ 115 w 457"/>
              <a:gd name="T13" fmla="*/ 68 h 353"/>
              <a:gd name="T14" fmla="*/ 126 w 457"/>
              <a:gd name="T15" fmla="*/ 81 h 353"/>
              <a:gd name="T16" fmla="*/ 136 w 457"/>
              <a:gd name="T17" fmla="*/ 91 h 353"/>
              <a:gd name="T18" fmla="*/ 147 w 457"/>
              <a:gd name="T19" fmla="*/ 104 h 353"/>
              <a:gd name="T20" fmla="*/ 159 w 457"/>
              <a:gd name="T21" fmla="*/ 115 h 353"/>
              <a:gd name="T22" fmla="*/ 171 w 457"/>
              <a:gd name="T23" fmla="*/ 125 h 353"/>
              <a:gd name="T24" fmla="*/ 178 w 457"/>
              <a:gd name="T25" fmla="*/ 132 h 353"/>
              <a:gd name="T26" fmla="*/ 187 w 457"/>
              <a:gd name="T27" fmla="*/ 140 h 353"/>
              <a:gd name="T28" fmla="*/ 192 w 457"/>
              <a:gd name="T29" fmla="*/ 144 h 353"/>
              <a:gd name="T30" fmla="*/ 199 w 457"/>
              <a:gd name="T31" fmla="*/ 146 h 353"/>
              <a:gd name="T32" fmla="*/ 204 w 457"/>
              <a:gd name="T33" fmla="*/ 144 h 353"/>
              <a:gd name="T34" fmla="*/ 208 w 457"/>
              <a:gd name="T35" fmla="*/ 140 h 353"/>
              <a:gd name="T36" fmla="*/ 218 w 457"/>
              <a:gd name="T37" fmla="*/ 130 h 353"/>
              <a:gd name="T38" fmla="*/ 227 w 457"/>
              <a:gd name="T39" fmla="*/ 123 h 353"/>
              <a:gd name="T40" fmla="*/ 236 w 457"/>
              <a:gd name="T41" fmla="*/ 111 h 353"/>
              <a:gd name="T42" fmla="*/ 248 w 457"/>
              <a:gd name="T43" fmla="*/ 98 h 353"/>
              <a:gd name="T44" fmla="*/ 258 w 457"/>
              <a:gd name="T45" fmla="*/ 85 h 353"/>
              <a:gd name="T46" fmla="*/ 269 w 457"/>
              <a:gd name="T47" fmla="*/ 74 h 353"/>
              <a:gd name="T48" fmla="*/ 279 w 457"/>
              <a:gd name="T49" fmla="*/ 59 h 353"/>
              <a:gd name="T50" fmla="*/ 288 w 457"/>
              <a:gd name="T51" fmla="*/ 45 h 353"/>
              <a:gd name="T52" fmla="*/ 297 w 457"/>
              <a:gd name="T53" fmla="*/ 32 h 353"/>
              <a:gd name="T54" fmla="*/ 307 w 457"/>
              <a:gd name="T55" fmla="*/ 23 h 353"/>
              <a:gd name="T56" fmla="*/ 314 w 457"/>
              <a:gd name="T57" fmla="*/ 11 h 353"/>
              <a:gd name="T58" fmla="*/ 318 w 457"/>
              <a:gd name="T59" fmla="*/ 6 h 353"/>
              <a:gd name="T60" fmla="*/ 323 w 457"/>
              <a:gd name="T61" fmla="*/ 0 h 353"/>
              <a:gd name="T62" fmla="*/ 326 w 457"/>
              <a:gd name="T63" fmla="*/ 0 h 353"/>
              <a:gd name="T64" fmla="*/ 375 w 457"/>
              <a:gd name="T65" fmla="*/ 0 h 353"/>
              <a:gd name="T66" fmla="*/ 457 w 457"/>
              <a:gd name="T67" fmla="*/ 93 h 353"/>
              <a:gd name="T68" fmla="*/ 445 w 457"/>
              <a:gd name="T69" fmla="*/ 215 h 353"/>
              <a:gd name="T70" fmla="*/ 443 w 457"/>
              <a:gd name="T71" fmla="*/ 212 h 353"/>
              <a:gd name="T72" fmla="*/ 433 w 457"/>
              <a:gd name="T73" fmla="*/ 208 h 353"/>
              <a:gd name="T74" fmla="*/ 422 w 457"/>
              <a:gd name="T75" fmla="*/ 202 h 353"/>
              <a:gd name="T76" fmla="*/ 408 w 457"/>
              <a:gd name="T77" fmla="*/ 197 h 353"/>
              <a:gd name="T78" fmla="*/ 393 w 457"/>
              <a:gd name="T79" fmla="*/ 193 h 353"/>
              <a:gd name="T80" fmla="*/ 379 w 457"/>
              <a:gd name="T81" fmla="*/ 189 h 353"/>
              <a:gd name="T82" fmla="*/ 368 w 457"/>
              <a:gd name="T83" fmla="*/ 191 h 353"/>
              <a:gd name="T84" fmla="*/ 363 w 457"/>
              <a:gd name="T85" fmla="*/ 197 h 353"/>
              <a:gd name="T86" fmla="*/ 356 w 457"/>
              <a:gd name="T87" fmla="*/ 206 h 353"/>
              <a:gd name="T88" fmla="*/ 356 w 457"/>
              <a:gd name="T89" fmla="*/ 221 h 353"/>
              <a:gd name="T90" fmla="*/ 354 w 457"/>
              <a:gd name="T91" fmla="*/ 231 h 353"/>
              <a:gd name="T92" fmla="*/ 354 w 457"/>
              <a:gd name="T93" fmla="*/ 240 h 353"/>
              <a:gd name="T94" fmla="*/ 354 w 457"/>
              <a:gd name="T95" fmla="*/ 250 h 353"/>
              <a:gd name="T96" fmla="*/ 354 w 457"/>
              <a:gd name="T97" fmla="*/ 261 h 353"/>
              <a:gd name="T98" fmla="*/ 354 w 457"/>
              <a:gd name="T99" fmla="*/ 270 h 353"/>
              <a:gd name="T100" fmla="*/ 354 w 457"/>
              <a:gd name="T101" fmla="*/ 280 h 353"/>
              <a:gd name="T102" fmla="*/ 354 w 457"/>
              <a:gd name="T103" fmla="*/ 287 h 353"/>
              <a:gd name="T104" fmla="*/ 354 w 457"/>
              <a:gd name="T105" fmla="*/ 297 h 353"/>
              <a:gd name="T106" fmla="*/ 354 w 457"/>
              <a:gd name="T107" fmla="*/ 308 h 353"/>
              <a:gd name="T108" fmla="*/ 356 w 457"/>
              <a:gd name="T109" fmla="*/ 314 h 353"/>
              <a:gd name="T110" fmla="*/ 115 w 457"/>
              <a:gd name="T111" fmla="*/ 353 h 353"/>
              <a:gd name="T112" fmla="*/ 0 w 457"/>
              <a:gd name="T113" fmla="*/ 268 h 353"/>
              <a:gd name="T114" fmla="*/ 77 w 457"/>
              <a:gd name="T115" fmla="*/ 146 h 353"/>
              <a:gd name="T116" fmla="*/ 26 w 457"/>
              <a:gd name="T117" fmla="*/ 57 h 353"/>
              <a:gd name="T118" fmla="*/ 70 w 457"/>
              <a:gd name="T119" fmla="*/ 15 h 353"/>
              <a:gd name="T120" fmla="*/ 70 w 457"/>
              <a:gd name="T121" fmla="*/ 15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57" h="353">
                <a:moveTo>
                  <a:pt x="70" y="15"/>
                </a:moveTo>
                <a:lnTo>
                  <a:pt x="72" y="21"/>
                </a:lnTo>
                <a:lnTo>
                  <a:pt x="77" y="26"/>
                </a:lnTo>
                <a:lnTo>
                  <a:pt x="87" y="36"/>
                </a:lnTo>
                <a:lnTo>
                  <a:pt x="91" y="43"/>
                </a:lnTo>
                <a:lnTo>
                  <a:pt x="103" y="55"/>
                </a:lnTo>
                <a:lnTo>
                  <a:pt x="115" y="68"/>
                </a:lnTo>
                <a:lnTo>
                  <a:pt x="126" y="81"/>
                </a:lnTo>
                <a:lnTo>
                  <a:pt x="136" y="91"/>
                </a:lnTo>
                <a:lnTo>
                  <a:pt x="147" y="104"/>
                </a:lnTo>
                <a:lnTo>
                  <a:pt x="159" y="115"/>
                </a:lnTo>
                <a:lnTo>
                  <a:pt x="171" y="125"/>
                </a:lnTo>
                <a:lnTo>
                  <a:pt x="178" y="132"/>
                </a:lnTo>
                <a:lnTo>
                  <a:pt x="187" y="140"/>
                </a:lnTo>
                <a:lnTo>
                  <a:pt x="192" y="144"/>
                </a:lnTo>
                <a:lnTo>
                  <a:pt x="199" y="146"/>
                </a:lnTo>
                <a:lnTo>
                  <a:pt x="204" y="144"/>
                </a:lnTo>
                <a:lnTo>
                  <a:pt x="208" y="140"/>
                </a:lnTo>
                <a:lnTo>
                  <a:pt x="218" y="130"/>
                </a:lnTo>
                <a:lnTo>
                  <a:pt x="227" y="123"/>
                </a:lnTo>
                <a:lnTo>
                  <a:pt x="236" y="111"/>
                </a:lnTo>
                <a:lnTo>
                  <a:pt x="248" y="98"/>
                </a:lnTo>
                <a:lnTo>
                  <a:pt x="258" y="85"/>
                </a:lnTo>
                <a:lnTo>
                  <a:pt x="269" y="74"/>
                </a:lnTo>
                <a:lnTo>
                  <a:pt x="279" y="59"/>
                </a:lnTo>
                <a:lnTo>
                  <a:pt x="288" y="45"/>
                </a:lnTo>
                <a:lnTo>
                  <a:pt x="297" y="32"/>
                </a:lnTo>
                <a:lnTo>
                  <a:pt x="307" y="23"/>
                </a:lnTo>
                <a:lnTo>
                  <a:pt x="314" y="11"/>
                </a:lnTo>
                <a:lnTo>
                  <a:pt x="318" y="6"/>
                </a:lnTo>
                <a:lnTo>
                  <a:pt x="323" y="0"/>
                </a:lnTo>
                <a:lnTo>
                  <a:pt x="326" y="0"/>
                </a:lnTo>
                <a:lnTo>
                  <a:pt x="375" y="0"/>
                </a:lnTo>
                <a:lnTo>
                  <a:pt x="457" y="93"/>
                </a:lnTo>
                <a:lnTo>
                  <a:pt x="445" y="215"/>
                </a:lnTo>
                <a:lnTo>
                  <a:pt x="443" y="212"/>
                </a:lnTo>
                <a:lnTo>
                  <a:pt x="433" y="208"/>
                </a:lnTo>
                <a:lnTo>
                  <a:pt x="422" y="202"/>
                </a:lnTo>
                <a:lnTo>
                  <a:pt x="408" y="197"/>
                </a:lnTo>
                <a:lnTo>
                  <a:pt x="393" y="193"/>
                </a:lnTo>
                <a:lnTo>
                  <a:pt x="379" y="189"/>
                </a:lnTo>
                <a:lnTo>
                  <a:pt x="368" y="191"/>
                </a:lnTo>
                <a:lnTo>
                  <a:pt x="363" y="197"/>
                </a:lnTo>
                <a:lnTo>
                  <a:pt x="356" y="206"/>
                </a:lnTo>
                <a:lnTo>
                  <a:pt x="356" y="221"/>
                </a:lnTo>
                <a:lnTo>
                  <a:pt x="354" y="231"/>
                </a:lnTo>
                <a:lnTo>
                  <a:pt x="354" y="240"/>
                </a:lnTo>
                <a:lnTo>
                  <a:pt x="354" y="250"/>
                </a:lnTo>
                <a:lnTo>
                  <a:pt x="354" y="261"/>
                </a:lnTo>
                <a:lnTo>
                  <a:pt x="354" y="270"/>
                </a:lnTo>
                <a:lnTo>
                  <a:pt x="354" y="280"/>
                </a:lnTo>
                <a:lnTo>
                  <a:pt x="354" y="287"/>
                </a:lnTo>
                <a:lnTo>
                  <a:pt x="354" y="297"/>
                </a:lnTo>
                <a:lnTo>
                  <a:pt x="354" y="308"/>
                </a:lnTo>
                <a:lnTo>
                  <a:pt x="356" y="314"/>
                </a:lnTo>
                <a:lnTo>
                  <a:pt x="115" y="353"/>
                </a:lnTo>
                <a:lnTo>
                  <a:pt x="0" y="268"/>
                </a:lnTo>
                <a:lnTo>
                  <a:pt x="77" y="146"/>
                </a:lnTo>
                <a:lnTo>
                  <a:pt x="26" y="57"/>
                </a:lnTo>
                <a:lnTo>
                  <a:pt x="70" y="15"/>
                </a:lnTo>
                <a:lnTo>
                  <a:pt x="70" y="15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>
            <a:off x="160338" y="3617950"/>
            <a:ext cx="323850" cy="1076296"/>
          </a:xfrm>
          <a:custGeom>
            <a:avLst/>
            <a:gdLst>
              <a:gd name="T0" fmla="*/ 0 w 204"/>
              <a:gd name="T1" fmla="*/ 34 h 675"/>
              <a:gd name="T2" fmla="*/ 8 w 204"/>
              <a:gd name="T3" fmla="*/ 53 h 675"/>
              <a:gd name="T4" fmla="*/ 19 w 204"/>
              <a:gd name="T5" fmla="*/ 87 h 675"/>
              <a:gd name="T6" fmla="*/ 31 w 204"/>
              <a:gd name="T7" fmla="*/ 132 h 675"/>
              <a:gd name="T8" fmla="*/ 47 w 204"/>
              <a:gd name="T9" fmla="*/ 185 h 675"/>
              <a:gd name="T10" fmla="*/ 61 w 204"/>
              <a:gd name="T11" fmla="*/ 238 h 675"/>
              <a:gd name="T12" fmla="*/ 73 w 204"/>
              <a:gd name="T13" fmla="*/ 287 h 675"/>
              <a:gd name="T14" fmla="*/ 80 w 204"/>
              <a:gd name="T15" fmla="*/ 327 h 675"/>
              <a:gd name="T16" fmla="*/ 80 w 204"/>
              <a:gd name="T17" fmla="*/ 359 h 675"/>
              <a:gd name="T18" fmla="*/ 78 w 204"/>
              <a:gd name="T19" fmla="*/ 399 h 675"/>
              <a:gd name="T20" fmla="*/ 71 w 204"/>
              <a:gd name="T21" fmla="*/ 450 h 675"/>
              <a:gd name="T22" fmla="*/ 64 w 204"/>
              <a:gd name="T23" fmla="*/ 504 h 675"/>
              <a:gd name="T24" fmla="*/ 57 w 204"/>
              <a:gd name="T25" fmla="*/ 559 h 675"/>
              <a:gd name="T26" fmla="*/ 50 w 204"/>
              <a:gd name="T27" fmla="*/ 607 h 675"/>
              <a:gd name="T28" fmla="*/ 43 w 204"/>
              <a:gd name="T29" fmla="*/ 644 h 675"/>
              <a:gd name="T30" fmla="*/ 40 w 204"/>
              <a:gd name="T31" fmla="*/ 665 h 675"/>
              <a:gd name="T32" fmla="*/ 146 w 204"/>
              <a:gd name="T33" fmla="*/ 675 h 675"/>
              <a:gd name="T34" fmla="*/ 146 w 204"/>
              <a:gd name="T35" fmla="*/ 661 h 675"/>
              <a:gd name="T36" fmla="*/ 153 w 204"/>
              <a:gd name="T37" fmla="*/ 627 h 675"/>
              <a:gd name="T38" fmla="*/ 162 w 204"/>
              <a:gd name="T39" fmla="*/ 576 h 675"/>
              <a:gd name="T40" fmla="*/ 174 w 204"/>
              <a:gd name="T41" fmla="*/ 516 h 675"/>
              <a:gd name="T42" fmla="*/ 183 w 204"/>
              <a:gd name="T43" fmla="*/ 453 h 675"/>
              <a:gd name="T44" fmla="*/ 195 w 204"/>
              <a:gd name="T45" fmla="*/ 393 h 675"/>
              <a:gd name="T46" fmla="*/ 200 w 204"/>
              <a:gd name="T47" fmla="*/ 342 h 675"/>
              <a:gd name="T48" fmla="*/ 204 w 204"/>
              <a:gd name="T49" fmla="*/ 310 h 675"/>
              <a:gd name="T50" fmla="*/ 200 w 204"/>
              <a:gd name="T51" fmla="*/ 276 h 675"/>
              <a:gd name="T52" fmla="*/ 195 w 204"/>
              <a:gd name="T53" fmla="*/ 232 h 675"/>
              <a:gd name="T54" fmla="*/ 186 w 204"/>
              <a:gd name="T55" fmla="*/ 179 h 675"/>
              <a:gd name="T56" fmla="*/ 176 w 204"/>
              <a:gd name="T57" fmla="*/ 130 h 675"/>
              <a:gd name="T58" fmla="*/ 165 w 204"/>
              <a:gd name="T59" fmla="*/ 79 h 675"/>
              <a:gd name="T60" fmla="*/ 157 w 204"/>
              <a:gd name="T61" fmla="*/ 37 h 675"/>
              <a:gd name="T62" fmla="*/ 153 w 204"/>
              <a:gd name="T63" fmla="*/ 9 h 675"/>
              <a:gd name="T64" fmla="*/ 153 w 204"/>
              <a:gd name="T65" fmla="*/ 0 h 675"/>
              <a:gd name="T66" fmla="*/ 0 w 204"/>
              <a:gd name="T67" fmla="*/ 32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04" h="675">
                <a:moveTo>
                  <a:pt x="0" y="32"/>
                </a:moveTo>
                <a:lnTo>
                  <a:pt x="0" y="34"/>
                </a:lnTo>
                <a:lnTo>
                  <a:pt x="3" y="41"/>
                </a:lnTo>
                <a:lnTo>
                  <a:pt x="8" y="53"/>
                </a:lnTo>
                <a:lnTo>
                  <a:pt x="12" y="70"/>
                </a:lnTo>
                <a:lnTo>
                  <a:pt x="19" y="87"/>
                </a:lnTo>
                <a:lnTo>
                  <a:pt x="24" y="109"/>
                </a:lnTo>
                <a:lnTo>
                  <a:pt x="31" y="132"/>
                </a:lnTo>
                <a:lnTo>
                  <a:pt x="40" y="160"/>
                </a:lnTo>
                <a:lnTo>
                  <a:pt x="47" y="185"/>
                </a:lnTo>
                <a:lnTo>
                  <a:pt x="54" y="211"/>
                </a:lnTo>
                <a:lnTo>
                  <a:pt x="61" y="238"/>
                </a:lnTo>
                <a:lnTo>
                  <a:pt x="68" y="264"/>
                </a:lnTo>
                <a:lnTo>
                  <a:pt x="73" y="287"/>
                </a:lnTo>
                <a:lnTo>
                  <a:pt x="78" y="310"/>
                </a:lnTo>
                <a:lnTo>
                  <a:pt x="80" y="327"/>
                </a:lnTo>
                <a:lnTo>
                  <a:pt x="82" y="344"/>
                </a:lnTo>
                <a:lnTo>
                  <a:pt x="80" y="359"/>
                </a:lnTo>
                <a:lnTo>
                  <a:pt x="78" y="378"/>
                </a:lnTo>
                <a:lnTo>
                  <a:pt x="78" y="399"/>
                </a:lnTo>
                <a:lnTo>
                  <a:pt x="75" y="425"/>
                </a:lnTo>
                <a:lnTo>
                  <a:pt x="71" y="450"/>
                </a:lnTo>
                <a:lnTo>
                  <a:pt x="68" y="478"/>
                </a:lnTo>
                <a:lnTo>
                  <a:pt x="64" y="504"/>
                </a:lnTo>
                <a:lnTo>
                  <a:pt x="61" y="533"/>
                </a:lnTo>
                <a:lnTo>
                  <a:pt x="57" y="559"/>
                </a:lnTo>
                <a:lnTo>
                  <a:pt x="52" y="586"/>
                </a:lnTo>
                <a:lnTo>
                  <a:pt x="50" y="607"/>
                </a:lnTo>
                <a:lnTo>
                  <a:pt x="47" y="627"/>
                </a:lnTo>
                <a:lnTo>
                  <a:pt x="43" y="644"/>
                </a:lnTo>
                <a:lnTo>
                  <a:pt x="40" y="658"/>
                </a:lnTo>
                <a:lnTo>
                  <a:pt x="40" y="665"/>
                </a:lnTo>
                <a:lnTo>
                  <a:pt x="40" y="669"/>
                </a:lnTo>
                <a:lnTo>
                  <a:pt x="146" y="675"/>
                </a:lnTo>
                <a:lnTo>
                  <a:pt x="146" y="671"/>
                </a:lnTo>
                <a:lnTo>
                  <a:pt x="146" y="661"/>
                </a:lnTo>
                <a:lnTo>
                  <a:pt x="146" y="644"/>
                </a:lnTo>
                <a:lnTo>
                  <a:pt x="153" y="627"/>
                </a:lnTo>
                <a:lnTo>
                  <a:pt x="155" y="603"/>
                </a:lnTo>
                <a:lnTo>
                  <a:pt x="162" y="576"/>
                </a:lnTo>
                <a:lnTo>
                  <a:pt x="167" y="546"/>
                </a:lnTo>
                <a:lnTo>
                  <a:pt x="174" y="516"/>
                </a:lnTo>
                <a:lnTo>
                  <a:pt x="176" y="484"/>
                </a:lnTo>
                <a:lnTo>
                  <a:pt x="183" y="453"/>
                </a:lnTo>
                <a:lnTo>
                  <a:pt x="188" y="421"/>
                </a:lnTo>
                <a:lnTo>
                  <a:pt x="195" y="393"/>
                </a:lnTo>
                <a:lnTo>
                  <a:pt x="195" y="365"/>
                </a:lnTo>
                <a:lnTo>
                  <a:pt x="200" y="342"/>
                </a:lnTo>
                <a:lnTo>
                  <a:pt x="202" y="323"/>
                </a:lnTo>
                <a:lnTo>
                  <a:pt x="204" y="310"/>
                </a:lnTo>
                <a:lnTo>
                  <a:pt x="202" y="295"/>
                </a:lnTo>
                <a:lnTo>
                  <a:pt x="200" y="276"/>
                </a:lnTo>
                <a:lnTo>
                  <a:pt x="195" y="253"/>
                </a:lnTo>
                <a:lnTo>
                  <a:pt x="195" y="232"/>
                </a:lnTo>
                <a:lnTo>
                  <a:pt x="188" y="206"/>
                </a:lnTo>
                <a:lnTo>
                  <a:pt x="186" y="179"/>
                </a:lnTo>
                <a:lnTo>
                  <a:pt x="181" y="153"/>
                </a:lnTo>
                <a:lnTo>
                  <a:pt x="176" y="130"/>
                </a:lnTo>
                <a:lnTo>
                  <a:pt x="172" y="102"/>
                </a:lnTo>
                <a:lnTo>
                  <a:pt x="165" y="79"/>
                </a:lnTo>
                <a:lnTo>
                  <a:pt x="162" y="56"/>
                </a:lnTo>
                <a:lnTo>
                  <a:pt x="157" y="37"/>
                </a:lnTo>
                <a:lnTo>
                  <a:pt x="155" y="20"/>
                </a:lnTo>
                <a:lnTo>
                  <a:pt x="153" y="9"/>
                </a:lnTo>
                <a:lnTo>
                  <a:pt x="153" y="2"/>
                </a:lnTo>
                <a:lnTo>
                  <a:pt x="153" y="0"/>
                </a:lnTo>
                <a:lnTo>
                  <a:pt x="0" y="32"/>
                </a:lnTo>
                <a:lnTo>
                  <a:pt x="0" y="32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104"/>
          <p:cNvSpPr>
            <a:spLocks/>
          </p:cNvSpPr>
          <p:nvPr/>
        </p:nvSpPr>
        <p:spPr bwMode="auto">
          <a:xfrm>
            <a:off x="658813" y="3514307"/>
            <a:ext cx="346075" cy="886549"/>
          </a:xfrm>
          <a:custGeom>
            <a:avLst/>
            <a:gdLst>
              <a:gd name="T0" fmla="*/ 0 w 218"/>
              <a:gd name="T1" fmla="*/ 31 h 556"/>
              <a:gd name="T2" fmla="*/ 3 w 218"/>
              <a:gd name="T3" fmla="*/ 53 h 556"/>
              <a:gd name="T4" fmla="*/ 12 w 218"/>
              <a:gd name="T5" fmla="*/ 87 h 556"/>
              <a:gd name="T6" fmla="*/ 24 w 218"/>
              <a:gd name="T7" fmla="*/ 135 h 556"/>
              <a:gd name="T8" fmla="*/ 33 w 218"/>
              <a:gd name="T9" fmla="*/ 186 h 556"/>
              <a:gd name="T10" fmla="*/ 43 w 218"/>
              <a:gd name="T11" fmla="*/ 233 h 556"/>
              <a:gd name="T12" fmla="*/ 52 w 218"/>
              <a:gd name="T13" fmla="*/ 273 h 556"/>
              <a:gd name="T14" fmla="*/ 59 w 218"/>
              <a:gd name="T15" fmla="*/ 301 h 556"/>
              <a:gd name="T16" fmla="*/ 64 w 218"/>
              <a:gd name="T17" fmla="*/ 312 h 556"/>
              <a:gd name="T18" fmla="*/ 64 w 218"/>
              <a:gd name="T19" fmla="*/ 337 h 556"/>
              <a:gd name="T20" fmla="*/ 66 w 218"/>
              <a:gd name="T21" fmla="*/ 373 h 556"/>
              <a:gd name="T22" fmla="*/ 66 w 218"/>
              <a:gd name="T23" fmla="*/ 416 h 556"/>
              <a:gd name="T24" fmla="*/ 64 w 218"/>
              <a:gd name="T25" fmla="*/ 460 h 556"/>
              <a:gd name="T26" fmla="*/ 64 w 218"/>
              <a:gd name="T27" fmla="*/ 501 h 556"/>
              <a:gd name="T28" fmla="*/ 64 w 218"/>
              <a:gd name="T29" fmla="*/ 534 h 556"/>
              <a:gd name="T30" fmla="*/ 64 w 218"/>
              <a:gd name="T31" fmla="*/ 552 h 556"/>
              <a:gd name="T32" fmla="*/ 218 w 218"/>
              <a:gd name="T33" fmla="*/ 469 h 556"/>
              <a:gd name="T34" fmla="*/ 214 w 218"/>
              <a:gd name="T35" fmla="*/ 462 h 556"/>
              <a:gd name="T36" fmla="*/ 211 w 218"/>
              <a:gd name="T37" fmla="*/ 441 h 556"/>
              <a:gd name="T38" fmla="*/ 202 w 218"/>
              <a:gd name="T39" fmla="*/ 413 h 556"/>
              <a:gd name="T40" fmla="*/ 197 w 218"/>
              <a:gd name="T41" fmla="*/ 382 h 556"/>
              <a:gd name="T42" fmla="*/ 190 w 218"/>
              <a:gd name="T43" fmla="*/ 348 h 556"/>
              <a:gd name="T44" fmla="*/ 183 w 218"/>
              <a:gd name="T45" fmla="*/ 320 h 556"/>
              <a:gd name="T46" fmla="*/ 179 w 218"/>
              <a:gd name="T47" fmla="*/ 295 h 556"/>
              <a:gd name="T48" fmla="*/ 179 w 218"/>
              <a:gd name="T49" fmla="*/ 284 h 556"/>
              <a:gd name="T50" fmla="*/ 179 w 218"/>
              <a:gd name="T51" fmla="*/ 267 h 556"/>
              <a:gd name="T52" fmla="*/ 179 w 218"/>
              <a:gd name="T53" fmla="*/ 235 h 556"/>
              <a:gd name="T54" fmla="*/ 179 w 218"/>
              <a:gd name="T55" fmla="*/ 191 h 556"/>
              <a:gd name="T56" fmla="*/ 179 w 218"/>
              <a:gd name="T57" fmla="*/ 144 h 556"/>
              <a:gd name="T58" fmla="*/ 179 w 218"/>
              <a:gd name="T59" fmla="*/ 95 h 556"/>
              <a:gd name="T60" fmla="*/ 179 w 218"/>
              <a:gd name="T61" fmla="*/ 53 h 556"/>
              <a:gd name="T62" fmla="*/ 179 w 218"/>
              <a:gd name="T63" fmla="*/ 25 h 556"/>
              <a:gd name="T64" fmla="*/ 179 w 218"/>
              <a:gd name="T65" fmla="*/ 14 h 556"/>
              <a:gd name="T66" fmla="*/ 169 w 218"/>
              <a:gd name="T67" fmla="*/ 12 h 556"/>
              <a:gd name="T68" fmla="*/ 150 w 218"/>
              <a:gd name="T69" fmla="*/ 6 h 556"/>
              <a:gd name="T70" fmla="*/ 120 w 218"/>
              <a:gd name="T71" fmla="*/ 2 h 556"/>
              <a:gd name="T72" fmla="*/ 87 w 218"/>
              <a:gd name="T73" fmla="*/ 2 h 556"/>
              <a:gd name="T74" fmla="*/ 52 w 218"/>
              <a:gd name="T75" fmla="*/ 8 h 556"/>
              <a:gd name="T76" fmla="*/ 26 w 218"/>
              <a:gd name="T77" fmla="*/ 17 h 556"/>
              <a:gd name="T78" fmla="*/ 7 w 218"/>
              <a:gd name="T79" fmla="*/ 25 h 556"/>
              <a:gd name="T80" fmla="*/ 0 w 218"/>
              <a:gd name="T81" fmla="*/ 29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556">
                <a:moveTo>
                  <a:pt x="0" y="29"/>
                </a:moveTo>
                <a:lnTo>
                  <a:pt x="0" y="31"/>
                </a:lnTo>
                <a:lnTo>
                  <a:pt x="0" y="40"/>
                </a:lnTo>
                <a:lnTo>
                  <a:pt x="3" y="53"/>
                </a:lnTo>
                <a:lnTo>
                  <a:pt x="7" y="68"/>
                </a:lnTo>
                <a:lnTo>
                  <a:pt x="12" y="87"/>
                </a:lnTo>
                <a:lnTo>
                  <a:pt x="17" y="110"/>
                </a:lnTo>
                <a:lnTo>
                  <a:pt x="24" y="135"/>
                </a:lnTo>
                <a:lnTo>
                  <a:pt x="29" y="161"/>
                </a:lnTo>
                <a:lnTo>
                  <a:pt x="33" y="186"/>
                </a:lnTo>
                <a:lnTo>
                  <a:pt x="38" y="210"/>
                </a:lnTo>
                <a:lnTo>
                  <a:pt x="43" y="233"/>
                </a:lnTo>
                <a:lnTo>
                  <a:pt x="47" y="256"/>
                </a:lnTo>
                <a:lnTo>
                  <a:pt x="52" y="273"/>
                </a:lnTo>
                <a:lnTo>
                  <a:pt x="57" y="290"/>
                </a:lnTo>
                <a:lnTo>
                  <a:pt x="59" y="301"/>
                </a:lnTo>
                <a:lnTo>
                  <a:pt x="64" y="309"/>
                </a:lnTo>
                <a:lnTo>
                  <a:pt x="64" y="312"/>
                </a:lnTo>
                <a:lnTo>
                  <a:pt x="64" y="324"/>
                </a:lnTo>
                <a:lnTo>
                  <a:pt x="64" y="337"/>
                </a:lnTo>
                <a:lnTo>
                  <a:pt x="66" y="356"/>
                </a:lnTo>
                <a:lnTo>
                  <a:pt x="66" y="373"/>
                </a:lnTo>
                <a:lnTo>
                  <a:pt x="66" y="394"/>
                </a:lnTo>
                <a:lnTo>
                  <a:pt x="66" y="416"/>
                </a:lnTo>
                <a:lnTo>
                  <a:pt x="66" y="439"/>
                </a:lnTo>
                <a:lnTo>
                  <a:pt x="64" y="460"/>
                </a:lnTo>
                <a:lnTo>
                  <a:pt x="64" y="481"/>
                </a:lnTo>
                <a:lnTo>
                  <a:pt x="64" y="501"/>
                </a:lnTo>
                <a:lnTo>
                  <a:pt x="64" y="518"/>
                </a:lnTo>
                <a:lnTo>
                  <a:pt x="64" y="534"/>
                </a:lnTo>
                <a:lnTo>
                  <a:pt x="64" y="545"/>
                </a:lnTo>
                <a:lnTo>
                  <a:pt x="64" y="552"/>
                </a:lnTo>
                <a:lnTo>
                  <a:pt x="64" y="556"/>
                </a:lnTo>
                <a:lnTo>
                  <a:pt x="218" y="469"/>
                </a:lnTo>
                <a:lnTo>
                  <a:pt x="216" y="465"/>
                </a:lnTo>
                <a:lnTo>
                  <a:pt x="214" y="462"/>
                </a:lnTo>
                <a:lnTo>
                  <a:pt x="214" y="452"/>
                </a:lnTo>
                <a:lnTo>
                  <a:pt x="211" y="441"/>
                </a:lnTo>
                <a:lnTo>
                  <a:pt x="207" y="426"/>
                </a:lnTo>
                <a:lnTo>
                  <a:pt x="202" y="413"/>
                </a:lnTo>
                <a:lnTo>
                  <a:pt x="200" y="397"/>
                </a:lnTo>
                <a:lnTo>
                  <a:pt x="197" y="382"/>
                </a:lnTo>
                <a:lnTo>
                  <a:pt x="193" y="363"/>
                </a:lnTo>
                <a:lnTo>
                  <a:pt x="190" y="348"/>
                </a:lnTo>
                <a:lnTo>
                  <a:pt x="186" y="331"/>
                </a:lnTo>
                <a:lnTo>
                  <a:pt x="183" y="320"/>
                </a:lnTo>
                <a:lnTo>
                  <a:pt x="181" y="305"/>
                </a:lnTo>
                <a:lnTo>
                  <a:pt x="179" y="295"/>
                </a:lnTo>
                <a:lnTo>
                  <a:pt x="179" y="288"/>
                </a:lnTo>
                <a:lnTo>
                  <a:pt x="179" y="284"/>
                </a:lnTo>
                <a:lnTo>
                  <a:pt x="179" y="276"/>
                </a:lnTo>
                <a:lnTo>
                  <a:pt x="179" y="267"/>
                </a:lnTo>
                <a:lnTo>
                  <a:pt x="179" y="252"/>
                </a:lnTo>
                <a:lnTo>
                  <a:pt x="179" y="235"/>
                </a:lnTo>
                <a:lnTo>
                  <a:pt x="179" y="212"/>
                </a:lnTo>
                <a:lnTo>
                  <a:pt x="179" y="191"/>
                </a:lnTo>
                <a:lnTo>
                  <a:pt x="179" y="167"/>
                </a:lnTo>
                <a:lnTo>
                  <a:pt x="179" y="144"/>
                </a:lnTo>
                <a:lnTo>
                  <a:pt x="179" y="118"/>
                </a:lnTo>
                <a:lnTo>
                  <a:pt x="179" y="95"/>
                </a:lnTo>
                <a:lnTo>
                  <a:pt x="179" y="72"/>
                </a:lnTo>
                <a:lnTo>
                  <a:pt x="179" y="53"/>
                </a:lnTo>
                <a:lnTo>
                  <a:pt x="179" y="36"/>
                </a:lnTo>
                <a:lnTo>
                  <a:pt x="179" y="25"/>
                </a:lnTo>
                <a:lnTo>
                  <a:pt x="179" y="16"/>
                </a:lnTo>
                <a:lnTo>
                  <a:pt x="179" y="14"/>
                </a:lnTo>
                <a:lnTo>
                  <a:pt x="174" y="12"/>
                </a:lnTo>
                <a:lnTo>
                  <a:pt x="169" y="12"/>
                </a:lnTo>
                <a:lnTo>
                  <a:pt x="160" y="8"/>
                </a:lnTo>
                <a:lnTo>
                  <a:pt x="150" y="6"/>
                </a:lnTo>
                <a:lnTo>
                  <a:pt x="134" y="4"/>
                </a:lnTo>
                <a:lnTo>
                  <a:pt x="120" y="2"/>
                </a:lnTo>
                <a:lnTo>
                  <a:pt x="104" y="0"/>
                </a:lnTo>
                <a:lnTo>
                  <a:pt x="87" y="2"/>
                </a:lnTo>
                <a:lnTo>
                  <a:pt x="68" y="4"/>
                </a:lnTo>
                <a:lnTo>
                  <a:pt x="52" y="8"/>
                </a:lnTo>
                <a:lnTo>
                  <a:pt x="36" y="12"/>
                </a:lnTo>
                <a:lnTo>
                  <a:pt x="26" y="17"/>
                </a:lnTo>
                <a:lnTo>
                  <a:pt x="15" y="21"/>
                </a:lnTo>
                <a:lnTo>
                  <a:pt x="7" y="2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05"/>
          <p:cNvSpPr>
            <a:spLocks/>
          </p:cNvSpPr>
          <p:nvPr/>
        </p:nvSpPr>
        <p:spPr bwMode="auto">
          <a:xfrm>
            <a:off x="1303338" y="3625923"/>
            <a:ext cx="263525" cy="259905"/>
          </a:xfrm>
          <a:custGeom>
            <a:avLst/>
            <a:gdLst>
              <a:gd name="T0" fmla="*/ 0 w 166"/>
              <a:gd name="T1" fmla="*/ 0 h 163"/>
              <a:gd name="T2" fmla="*/ 30 w 166"/>
              <a:gd name="T3" fmla="*/ 163 h 163"/>
              <a:gd name="T4" fmla="*/ 84 w 166"/>
              <a:gd name="T5" fmla="*/ 123 h 163"/>
              <a:gd name="T6" fmla="*/ 166 w 166"/>
              <a:gd name="T7" fmla="*/ 140 h 163"/>
              <a:gd name="T8" fmla="*/ 161 w 166"/>
              <a:gd name="T9" fmla="*/ 14 h 163"/>
              <a:gd name="T10" fmla="*/ 84 w 166"/>
              <a:gd name="T11" fmla="*/ 21 h 163"/>
              <a:gd name="T12" fmla="*/ 0 w 166"/>
              <a:gd name="T13" fmla="*/ 0 h 163"/>
              <a:gd name="T14" fmla="*/ 0 w 166"/>
              <a:gd name="T15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6" h="163">
                <a:moveTo>
                  <a:pt x="0" y="0"/>
                </a:moveTo>
                <a:lnTo>
                  <a:pt x="30" y="163"/>
                </a:lnTo>
                <a:lnTo>
                  <a:pt x="84" y="123"/>
                </a:lnTo>
                <a:lnTo>
                  <a:pt x="166" y="140"/>
                </a:lnTo>
                <a:lnTo>
                  <a:pt x="161" y="14"/>
                </a:lnTo>
                <a:lnTo>
                  <a:pt x="84" y="2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06"/>
          <p:cNvSpPr>
            <a:spLocks/>
          </p:cNvSpPr>
          <p:nvPr/>
        </p:nvSpPr>
        <p:spPr bwMode="auto">
          <a:xfrm>
            <a:off x="1924050" y="3571709"/>
            <a:ext cx="298450" cy="452842"/>
          </a:xfrm>
          <a:custGeom>
            <a:avLst/>
            <a:gdLst>
              <a:gd name="T0" fmla="*/ 0 w 188"/>
              <a:gd name="T1" fmla="*/ 12 h 284"/>
              <a:gd name="T2" fmla="*/ 5 w 188"/>
              <a:gd name="T3" fmla="*/ 27 h 284"/>
              <a:gd name="T4" fmla="*/ 12 w 188"/>
              <a:gd name="T5" fmla="*/ 48 h 284"/>
              <a:gd name="T6" fmla="*/ 21 w 188"/>
              <a:gd name="T7" fmla="*/ 72 h 284"/>
              <a:gd name="T8" fmla="*/ 28 w 188"/>
              <a:gd name="T9" fmla="*/ 97 h 284"/>
              <a:gd name="T10" fmla="*/ 38 w 188"/>
              <a:gd name="T11" fmla="*/ 121 h 284"/>
              <a:gd name="T12" fmla="*/ 40 w 188"/>
              <a:gd name="T13" fmla="*/ 142 h 284"/>
              <a:gd name="T14" fmla="*/ 45 w 188"/>
              <a:gd name="T15" fmla="*/ 153 h 284"/>
              <a:gd name="T16" fmla="*/ 45 w 188"/>
              <a:gd name="T17" fmla="*/ 174 h 284"/>
              <a:gd name="T18" fmla="*/ 45 w 188"/>
              <a:gd name="T19" fmla="*/ 189 h 284"/>
              <a:gd name="T20" fmla="*/ 47 w 188"/>
              <a:gd name="T21" fmla="*/ 206 h 284"/>
              <a:gd name="T22" fmla="*/ 47 w 188"/>
              <a:gd name="T23" fmla="*/ 237 h 284"/>
              <a:gd name="T24" fmla="*/ 49 w 188"/>
              <a:gd name="T25" fmla="*/ 252 h 284"/>
              <a:gd name="T26" fmla="*/ 70 w 188"/>
              <a:gd name="T27" fmla="*/ 267 h 284"/>
              <a:gd name="T28" fmla="*/ 94 w 188"/>
              <a:gd name="T29" fmla="*/ 276 h 284"/>
              <a:gd name="T30" fmla="*/ 117 w 188"/>
              <a:gd name="T31" fmla="*/ 284 h 284"/>
              <a:gd name="T32" fmla="*/ 143 w 188"/>
              <a:gd name="T33" fmla="*/ 284 h 284"/>
              <a:gd name="T34" fmla="*/ 166 w 188"/>
              <a:gd name="T35" fmla="*/ 284 h 284"/>
              <a:gd name="T36" fmla="*/ 188 w 188"/>
              <a:gd name="T37" fmla="*/ 284 h 284"/>
              <a:gd name="T38" fmla="*/ 185 w 188"/>
              <a:gd name="T39" fmla="*/ 273 h 284"/>
              <a:gd name="T40" fmla="*/ 185 w 188"/>
              <a:gd name="T41" fmla="*/ 246 h 284"/>
              <a:gd name="T42" fmla="*/ 183 w 188"/>
              <a:gd name="T43" fmla="*/ 204 h 284"/>
              <a:gd name="T44" fmla="*/ 181 w 188"/>
              <a:gd name="T45" fmla="*/ 159 h 284"/>
              <a:gd name="T46" fmla="*/ 176 w 188"/>
              <a:gd name="T47" fmla="*/ 112 h 284"/>
              <a:gd name="T48" fmla="*/ 173 w 188"/>
              <a:gd name="T49" fmla="*/ 72 h 284"/>
              <a:gd name="T50" fmla="*/ 169 w 188"/>
              <a:gd name="T51" fmla="*/ 40 h 284"/>
              <a:gd name="T52" fmla="*/ 166 w 188"/>
              <a:gd name="T53" fmla="*/ 29 h 284"/>
              <a:gd name="T54" fmla="*/ 141 w 188"/>
              <a:gd name="T55" fmla="*/ 17 h 284"/>
              <a:gd name="T56" fmla="*/ 120 w 188"/>
              <a:gd name="T57" fmla="*/ 14 h 284"/>
              <a:gd name="T58" fmla="*/ 101 w 188"/>
              <a:gd name="T59" fmla="*/ 10 h 284"/>
              <a:gd name="T60" fmla="*/ 63 w 188"/>
              <a:gd name="T61" fmla="*/ 2 h 284"/>
              <a:gd name="T62" fmla="*/ 49 w 188"/>
              <a:gd name="T63" fmla="*/ 0 h 284"/>
              <a:gd name="T64" fmla="*/ 0 w 188"/>
              <a:gd name="T65" fmla="*/ 8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88" h="284">
                <a:moveTo>
                  <a:pt x="0" y="8"/>
                </a:moveTo>
                <a:lnTo>
                  <a:pt x="0" y="12"/>
                </a:lnTo>
                <a:lnTo>
                  <a:pt x="0" y="17"/>
                </a:lnTo>
                <a:lnTo>
                  <a:pt x="5" y="27"/>
                </a:lnTo>
                <a:lnTo>
                  <a:pt x="9" y="36"/>
                </a:lnTo>
                <a:lnTo>
                  <a:pt x="12" y="48"/>
                </a:lnTo>
                <a:lnTo>
                  <a:pt x="17" y="59"/>
                </a:lnTo>
                <a:lnTo>
                  <a:pt x="21" y="72"/>
                </a:lnTo>
                <a:lnTo>
                  <a:pt x="26" y="85"/>
                </a:lnTo>
                <a:lnTo>
                  <a:pt x="28" y="97"/>
                </a:lnTo>
                <a:lnTo>
                  <a:pt x="33" y="110"/>
                </a:lnTo>
                <a:lnTo>
                  <a:pt x="38" y="121"/>
                </a:lnTo>
                <a:lnTo>
                  <a:pt x="40" y="131"/>
                </a:lnTo>
                <a:lnTo>
                  <a:pt x="40" y="142"/>
                </a:lnTo>
                <a:lnTo>
                  <a:pt x="42" y="148"/>
                </a:lnTo>
                <a:lnTo>
                  <a:pt x="45" y="153"/>
                </a:lnTo>
                <a:lnTo>
                  <a:pt x="45" y="161"/>
                </a:lnTo>
                <a:lnTo>
                  <a:pt x="45" y="174"/>
                </a:lnTo>
                <a:lnTo>
                  <a:pt x="45" y="182"/>
                </a:lnTo>
                <a:lnTo>
                  <a:pt x="45" y="189"/>
                </a:lnTo>
                <a:lnTo>
                  <a:pt x="45" y="197"/>
                </a:lnTo>
                <a:lnTo>
                  <a:pt x="47" y="206"/>
                </a:lnTo>
                <a:lnTo>
                  <a:pt x="47" y="221"/>
                </a:lnTo>
                <a:lnTo>
                  <a:pt x="47" y="237"/>
                </a:lnTo>
                <a:lnTo>
                  <a:pt x="47" y="246"/>
                </a:lnTo>
                <a:lnTo>
                  <a:pt x="49" y="252"/>
                </a:lnTo>
                <a:lnTo>
                  <a:pt x="54" y="256"/>
                </a:lnTo>
                <a:lnTo>
                  <a:pt x="70" y="267"/>
                </a:lnTo>
                <a:lnTo>
                  <a:pt x="80" y="271"/>
                </a:lnTo>
                <a:lnTo>
                  <a:pt x="94" y="276"/>
                </a:lnTo>
                <a:lnTo>
                  <a:pt x="106" y="280"/>
                </a:lnTo>
                <a:lnTo>
                  <a:pt x="117" y="284"/>
                </a:lnTo>
                <a:lnTo>
                  <a:pt x="129" y="284"/>
                </a:lnTo>
                <a:lnTo>
                  <a:pt x="143" y="284"/>
                </a:lnTo>
                <a:lnTo>
                  <a:pt x="155" y="284"/>
                </a:lnTo>
                <a:lnTo>
                  <a:pt x="166" y="284"/>
                </a:lnTo>
                <a:lnTo>
                  <a:pt x="181" y="284"/>
                </a:lnTo>
                <a:lnTo>
                  <a:pt x="188" y="284"/>
                </a:lnTo>
                <a:lnTo>
                  <a:pt x="185" y="280"/>
                </a:lnTo>
                <a:lnTo>
                  <a:pt x="185" y="273"/>
                </a:lnTo>
                <a:lnTo>
                  <a:pt x="185" y="261"/>
                </a:lnTo>
                <a:lnTo>
                  <a:pt x="185" y="246"/>
                </a:lnTo>
                <a:lnTo>
                  <a:pt x="183" y="225"/>
                </a:lnTo>
                <a:lnTo>
                  <a:pt x="183" y="204"/>
                </a:lnTo>
                <a:lnTo>
                  <a:pt x="181" y="182"/>
                </a:lnTo>
                <a:lnTo>
                  <a:pt x="181" y="159"/>
                </a:lnTo>
                <a:lnTo>
                  <a:pt x="176" y="135"/>
                </a:lnTo>
                <a:lnTo>
                  <a:pt x="176" y="112"/>
                </a:lnTo>
                <a:lnTo>
                  <a:pt x="173" y="89"/>
                </a:lnTo>
                <a:lnTo>
                  <a:pt x="173" y="72"/>
                </a:lnTo>
                <a:lnTo>
                  <a:pt x="169" y="53"/>
                </a:lnTo>
                <a:lnTo>
                  <a:pt x="169" y="40"/>
                </a:lnTo>
                <a:lnTo>
                  <a:pt x="166" y="32"/>
                </a:lnTo>
                <a:lnTo>
                  <a:pt x="166" y="29"/>
                </a:lnTo>
                <a:lnTo>
                  <a:pt x="155" y="23"/>
                </a:lnTo>
                <a:lnTo>
                  <a:pt x="141" y="17"/>
                </a:lnTo>
                <a:lnTo>
                  <a:pt x="129" y="15"/>
                </a:lnTo>
                <a:lnTo>
                  <a:pt x="120" y="14"/>
                </a:lnTo>
                <a:lnTo>
                  <a:pt x="110" y="10"/>
                </a:lnTo>
                <a:lnTo>
                  <a:pt x="101" y="10"/>
                </a:lnTo>
                <a:lnTo>
                  <a:pt x="80" y="6"/>
                </a:lnTo>
                <a:lnTo>
                  <a:pt x="63" y="2"/>
                </a:lnTo>
                <a:lnTo>
                  <a:pt x="52" y="0"/>
                </a:lnTo>
                <a:lnTo>
                  <a:pt x="49" y="0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07"/>
          <p:cNvSpPr>
            <a:spLocks/>
          </p:cNvSpPr>
          <p:nvPr/>
        </p:nvSpPr>
        <p:spPr bwMode="auto">
          <a:xfrm>
            <a:off x="2527300" y="3734349"/>
            <a:ext cx="255588" cy="253527"/>
          </a:xfrm>
          <a:custGeom>
            <a:avLst/>
            <a:gdLst>
              <a:gd name="T0" fmla="*/ 0 w 161"/>
              <a:gd name="T1" fmla="*/ 0 h 159"/>
              <a:gd name="T2" fmla="*/ 21 w 161"/>
              <a:gd name="T3" fmla="*/ 150 h 159"/>
              <a:gd name="T4" fmla="*/ 70 w 161"/>
              <a:gd name="T5" fmla="*/ 138 h 159"/>
              <a:gd name="T6" fmla="*/ 157 w 161"/>
              <a:gd name="T7" fmla="*/ 159 h 159"/>
              <a:gd name="T8" fmla="*/ 161 w 161"/>
              <a:gd name="T9" fmla="*/ 14 h 159"/>
              <a:gd name="T10" fmla="*/ 157 w 161"/>
              <a:gd name="T11" fmla="*/ 14 h 159"/>
              <a:gd name="T12" fmla="*/ 145 w 161"/>
              <a:gd name="T13" fmla="*/ 16 h 159"/>
              <a:gd name="T14" fmla="*/ 131 w 161"/>
              <a:gd name="T15" fmla="*/ 17 h 159"/>
              <a:gd name="T16" fmla="*/ 117 w 161"/>
              <a:gd name="T17" fmla="*/ 23 h 159"/>
              <a:gd name="T18" fmla="*/ 96 w 161"/>
              <a:gd name="T19" fmla="*/ 25 h 159"/>
              <a:gd name="T20" fmla="*/ 79 w 161"/>
              <a:gd name="T21" fmla="*/ 27 h 159"/>
              <a:gd name="T22" fmla="*/ 65 w 161"/>
              <a:gd name="T23" fmla="*/ 25 h 159"/>
              <a:gd name="T24" fmla="*/ 56 w 161"/>
              <a:gd name="T25" fmla="*/ 25 h 159"/>
              <a:gd name="T26" fmla="*/ 47 w 161"/>
              <a:gd name="T27" fmla="*/ 17 h 159"/>
              <a:gd name="T28" fmla="*/ 37 w 161"/>
              <a:gd name="T29" fmla="*/ 14 h 159"/>
              <a:gd name="T30" fmla="*/ 28 w 161"/>
              <a:gd name="T31" fmla="*/ 8 h 159"/>
              <a:gd name="T32" fmla="*/ 18 w 161"/>
              <a:gd name="T33" fmla="*/ 8 h 159"/>
              <a:gd name="T34" fmla="*/ 4 w 161"/>
              <a:gd name="T35" fmla="*/ 0 h 159"/>
              <a:gd name="T36" fmla="*/ 0 w 161"/>
              <a:gd name="T37" fmla="*/ 0 h 159"/>
              <a:gd name="T38" fmla="*/ 0 w 161"/>
              <a:gd name="T39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1" h="159">
                <a:moveTo>
                  <a:pt x="0" y="0"/>
                </a:moveTo>
                <a:lnTo>
                  <a:pt x="21" y="150"/>
                </a:lnTo>
                <a:lnTo>
                  <a:pt x="70" y="138"/>
                </a:lnTo>
                <a:lnTo>
                  <a:pt x="157" y="159"/>
                </a:lnTo>
                <a:lnTo>
                  <a:pt x="161" y="14"/>
                </a:lnTo>
                <a:lnTo>
                  <a:pt x="157" y="14"/>
                </a:lnTo>
                <a:lnTo>
                  <a:pt x="145" y="16"/>
                </a:lnTo>
                <a:lnTo>
                  <a:pt x="131" y="17"/>
                </a:lnTo>
                <a:lnTo>
                  <a:pt x="117" y="23"/>
                </a:lnTo>
                <a:lnTo>
                  <a:pt x="96" y="25"/>
                </a:lnTo>
                <a:lnTo>
                  <a:pt x="79" y="27"/>
                </a:lnTo>
                <a:lnTo>
                  <a:pt x="65" y="25"/>
                </a:lnTo>
                <a:lnTo>
                  <a:pt x="56" y="25"/>
                </a:lnTo>
                <a:lnTo>
                  <a:pt x="47" y="17"/>
                </a:lnTo>
                <a:lnTo>
                  <a:pt x="37" y="14"/>
                </a:lnTo>
                <a:lnTo>
                  <a:pt x="28" y="8"/>
                </a:lnTo>
                <a:lnTo>
                  <a:pt x="18" y="8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3100388" y="3716809"/>
            <a:ext cx="174625" cy="213665"/>
          </a:xfrm>
          <a:custGeom>
            <a:avLst/>
            <a:gdLst>
              <a:gd name="T0" fmla="*/ 0 w 110"/>
              <a:gd name="T1" fmla="*/ 11 h 134"/>
              <a:gd name="T2" fmla="*/ 16 w 110"/>
              <a:gd name="T3" fmla="*/ 134 h 134"/>
              <a:gd name="T4" fmla="*/ 86 w 110"/>
              <a:gd name="T5" fmla="*/ 110 h 134"/>
              <a:gd name="T6" fmla="*/ 110 w 110"/>
              <a:gd name="T7" fmla="*/ 0 h 134"/>
              <a:gd name="T8" fmla="*/ 0 w 110"/>
              <a:gd name="T9" fmla="*/ 11 h 134"/>
              <a:gd name="T10" fmla="*/ 0 w 110"/>
              <a:gd name="T11" fmla="*/ 11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0" h="134">
                <a:moveTo>
                  <a:pt x="0" y="11"/>
                </a:moveTo>
                <a:lnTo>
                  <a:pt x="16" y="134"/>
                </a:lnTo>
                <a:lnTo>
                  <a:pt x="86" y="110"/>
                </a:lnTo>
                <a:lnTo>
                  <a:pt x="110" y="0"/>
                </a:lnTo>
                <a:lnTo>
                  <a:pt x="0" y="11"/>
                </a:lnTo>
                <a:lnTo>
                  <a:pt x="0" y="11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09"/>
          <p:cNvSpPr>
            <a:spLocks/>
          </p:cNvSpPr>
          <p:nvPr/>
        </p:nvSpPr>
        <p:spPr bwMode="auto">
          <a:xfrm>
            <a:off x="231775" y="5161438"/>
            <a:ext cx="252413" cy="487921"/>
          </a:xfrm>
          <a:custGeom>
            <a:avLst/>
            <a:gdLst>
              <a:gd name="T0" fmla="*/ 49 w 159"/>
              <a:gd name="T1" fmla="*/ 0 h 306"/>
              <a:gd name="T2" fmla="*/ 0 w 159"/>
              <a:gd name="T3" fmla="*/ 306 h 306"/>
              <a:gd name="T4" fmla="*/ 155 w 159"/>
              <a:gd name="T5" fmla="*/ 306 h 306"/>
              <a:gd name="T6" fmla="*/ 159 w 159"/>
              <a:gd name="T7" fmla="*/ 5 h 306"/>
              <a:gd name="T8" fmla="*/ 49 w 159"/>
              <a:gd name="T9" fmla="*/ 0 h 306"/>
              <a:gd name="T10" fmla="*/ 49 w 159"/>
              <a:gd name="T11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" h="306">
                <a:moveTo>
                  <a:pt x="49" y="0"/>
                </a:moveTo>
                <a:lnTo>
                  <a:pt x="0" y="306"/>
                </a:lnTo>
                <a:lnTo>
                  <a:pt x="155" y="306"/>
                </a:lnTo>
                <a:lnTo>
                  <a:pt x="159" y="5"/>
                </a:lnTo>
                <a:lnTo>
                  <a:pt x="49" y="0"/>
                </a:lnTo>
                <a:lnTo>
                  <a:pt x="49" y="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10"/>
          <p:cNvSpPr>
            <a:spLocks/>
          </p:cNvSpPr>
          <p:nvPr/>
        </p:nvSpPr>
        <p:spPr bwMode="auto">
          <a:xfrm>
            <a:off x="841375" y="5097658"/>
            <a:ext cx="315913" cy="542134"/>
          </a:xfrm>
          <a:custGeom>
            <a:avLst/>
            <a:gdLst>
              <a:gd name="T0" fmla="*/ 7 w 199"/>
              <a:gd name="T1" fmla="*/ 26 h 340"/>
              <a:gd name="T2" fmla="*/ 0 w 199"/>
              <a:gd name="T3" fmla="*/ 340 h 340"/>
              <a:gd name="T4" fmla="*/ 146 w 199"/>
              <a:gd name="T5" fmla="*/ 340 h 340"/>
              <a:gd name="T6" fmla="*/ 199 w 199"/>
              <a:gd name="T7" fmla="*/ 0 h 340"/>
              <a:gd name="T8" fmla="*/ 7 w 199"/>
              <a:gd name="T9" fmla="*/ 26 h 340"/>
              <a:gd name="T10" fmla="*/ 7 w 199"/>
              <a:gd name="T11" fmla="*/ 26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" h="340">
                <a:moveTo>
                  <a:pt x="7" y="26"/>
                </a:moveTo>
                <a:lnTo>
                  <a:pt x="0" y="340"/>
                </a:lnTo>
                <a:lnTo>
                  <a:pt x="146" y="340"/>
                </a:lnTo>
                <a:lnTo>
                  <a:pt x="199" y="0"/>
                </a:lnTo>
                <a:lnTo>
                  <a:pt x="7" y="26"/>
                </a:lnTo>
                <a:lnTo>
                  <a:pt x="7" y="26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11"/>
          <p:cNvSpPr>
            <a:spLocks/>
          </p:cNvSpPr>
          <p:nvPr/>
        </p:nvSpPr>
        <p:spPr bwMode="auto">
          <a:xfrm>
            <a:off x="1477963" y="5080118"/>
            <a:ext cx="398463" cy="553296"/>
          </a:xfrm>
          <a:custGeom>
            <a:avLst/>
            <a:gdLst>
              <a:gd name="T0" fmla="*/ 0 w 251"/>
              <a:gd name="T1" fmla="*/ 0 h 347"/>
              <a:gd name="T2" fmla="*/ 0 w 251"/>
              <a:gd name="T3" fmla="*/ 3 h 347"/>
              <a:gd name="T4" fmla="*/ 0 w 251"/>
              <a:gd name="T5" fmla="*/ 13 h 347"/>
              <a:gd name="T6" fmla="*/ 2 w 251"/>
              <a:gd name="T7" fmla="*/ 28 h 347"/>
              <a:gd name="T8" fmla="*/ 9 w 251"/>
              <a:gd name="T9" fmla="*/ 51 h 347"/>
              <a:gd name="T10" fmla="*/ 9 w 251"/>
              <a:gd name="T11" fmla="*/ 75 h 347"/>
              <a:gd name="T12" fmla="*/ 16 w 251"/>
              <a:gd name="T13" fmla="*/ 105 h 347"/>
              <a:gd name="T14" fmla="*/ 21 w 251"/>
              <a:gd name="T15" fmla="*/ 138 h 347"/>
              <a:gd name="T16" fmla="*/ 28 w 251"/>
              <a:gd name="T17" fmla="*/ 170 h 347"/>
              <a:gd name="T18" fmla="*/ 35 w 251"/>
              <a:gd name="T19" fmla="*/ 200 h 347"/>
              <a:gd name="T20" fmla="*/ 40 w 251"/>
              <a:gd name="T21" fmla="*/ 232 h 347"/>
              <a:gd name="T22" fmla="*/ 47 w 251"/>
              <a:gd name="T23" fmla="*/ 259 h 347"/>
              <a:gd name="T24" fmla="*/ 54 w 251"/>
              <a:gd name="T25" fmla="*/ 287 h 347"/>
              <a:gd name="T26" fmla="*/ 59 w 251"/>
              <a:gd name="T27" fmla="*/ 308 h 347"/>
              <a:gd name="T28" fmla="*/ 66 w 251"/>
              <a:gd name="T29" fmla="*/ 327 h 347"/>
              <a:gd name="T30" fmla="*/ 70 w 251"/>
              <a:gd name="T31" fmla="*/ 336 h 347"/>
              <a:gd name="T32" fmla="*/ 77 w 251"/>
              <a:gd name="T33" fmla="*/ 344 h 347"/>
              <a:gd name="T34" fmla="*/ 84 w 251"/>
              <a:gd name="T35" fmla="*/ 344 h 347"/>
              <a:gd name="T36" fmla="*/ 91 w 251"/>
              <a:gd name="T37" fmla="*/ 344 h 347"/>
              <a:gd name="T38" fmla="*/ 101 w 251"/>
              <a:gd name="T39" fmla="*/ 344 h 347"/>
              <a:gd name="T40" fmla="*/ 112 w 251"/>
              <a:gd name="T41" fmla="*/ 346 h 347"/>
              <a:gd name="T42" fmla="*/ 122 w 251"/>
              <a:gd name="T43" fmla="*/ 346 h 347"/>
              <a:gd name="T44" fmla="*/ 133 w 251"/>
              <a:gd name="T45" fmla="*/ 346 h 347"/>
              <a:gd name="T46" fmla="*/ 143 w 251"/>
              <a:gd name="T47" fmla="*/ 346 h 347"/>
              <a:gd name="T48" fmla="*/ 157 w 251"/>
              <a:gd name="T49" fmla="*/ 347 h 347"/>
              <a:gd name="T50" fmla="*/ 166 w 251"/>
              <a:gd name="T51" fmla="*/ 347 h 347"/>
              <a:gd name="T52" fmla="*/ 178 w 251"/>
              <a:gd name="T53" fmla="*/ 347 h 347"/>
              <a:gd name="T54" fmla="*/ 187 w 251"/>
              <a:gd name="T55" fmla="*/ 347 h 347"/>
              <a:gd name="T56" fmla="*/ 197 w 251"/>
              <a:gd name="T57" fmla="*/ 347 h 347"/>
              <a:gd name="T58" fmla="*/ 208 w 251"/>
              <a:gd name="T59" fmla="*/ 347 h 347"/>
              <a:gd name="T60" fmla="*/ 213 w 251"/>
              <a:gd name="T61" fmla="*/ 347 h 347"/>
              <a:gd name="T62" fmla="*/ 251 w 251"/>
              <a:gd name="T63" fmla="*/ 119 h 347"/>
              <a:gd name="T64" fmla="*/ 0 w 251"/>
              <a:gd name="T65" fmla="*/ 0 h 347"/>
              <a:gd name="T66" fmla="*/ 0 w 251"/>
              <a:gd name="T6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1" h="347">
                <a:moveTo>
                  <a:pt x="0" y="0"/>
                </a:moveTo>
                <a:lnTo>
                  <a:pt x="0" y="3"/>
                </a:lnTo>
                <a:lnTo>
                  <a:pt x="0" y="13"/>
                </a:lnTo>
                <a:lnTo>
                  <a:pt x="2" y="28"/>
                </a:lnTo>
                <a:lnTo>
                  <a:pt x="9" y="51"/>
                </a:lnTo>
                <a:lnTo>
                  <a:pt x="9" y="75"/>
                </a:lnTo>
                <a:lnTo>
                  <a:pt x="16" y="105"/>
                </a:lnTo>
                <a:lnTo>
                  <a:pt x="21" y="138"/>
                </a:lnTo>
                <a:lnTo>
                  <a:pt x="28" y="170"/>
                </a:lnTo>
                <a:lnTo>
                  <a:pt x="35" y="200"/>
                </a:lnTo>
                <a:lnTo>
                  <a:pt x="40" y="232"/>
                </a:lnTo>
                <a:lnTo>
                  <a:pt x="47" y="259"/>
                </a:lnTo>
                <a:lnTo>
                  <a:pt x="54" y="287"/>
                </a:lnTo>
                <a:lnTo>
                  <a:pt x="59" y="308"/>
                </a:lnTo>
                <a:lnTo>
                  <a:pt x="66" y="327"/>
                </a:lnTo>
                <a:lnTo>
                  <a:pt x="70" y="336"/>
                </a:lnTo>
                <a:lnTo>
                  <a:pt x="77" y="344"/>
                </a:lnTo>
                <a:lnTo>
                  <a:pt x="84" y="344"/>
                </a:lnTo>
                <a:lnTo>
                  <a:pt x="91" y="344"/>
                </a:lnTo>
                <a:lnTo>
                  <a:pt x="101" y="344"/>
                </a:lnTo>
                <a:lnTo>
                  <a:pt x="112" y="346"/>
                </a:lnTo>
                <a:lnTo>
                  <a:pt x="122" y="346"/>
                </a:lnTo>
                <a:lnTo>
                  <a:pt x="133" y="346"/>
                </a:lnTo>
                <a:lnTo>
                  <a:pt x="143" y="346"/>
                </a:lnTo>
                <a:lnTo>
                  <a:pt x="157" y="347"/>
                </a:lnTo>
                <a:lnTo>
                  <a:pt x="166" y="347"/>
                </a:lnTo>
                <a:lnTo>
                  <a:pt x="178" y="347"/>
                </a:lnTo>
                <a:lnTo>
                  <a:pt x="187" y="347"/>
                </a:lnTo>
                <a:lnTo>
                  <a:pt x="197" y="347"/>
                </a:lnTo>
                <a:lnTo>
                  <a:pt x="208" y="347"/>
                </a:lnTo>
                <a:lnTo>
                  <a:pt x="213" y="347"/>
                </a:lnTo>
                <a:lnTo>
                  <a:pt x="251" y="1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12"/>
          <p:cNvSpPr>
            <a:spLocks/>
          </p:cNvSpPr>
          <p:nvPr/>
        </p:nvSpPr>
        <p:spPr bwMode="auto">
          <a:xfrm>
            <a:off x="2295525" y="4935017"/>
            <a:ext cx="246063" cy="639399"/>
          </a:xfrm>
          <a:custGeom>
            <a:avLst/>
            <a:gdLst>
              <a:gd name="T0" fmla="*/ 0 w 155"/>
              <a:gd name="T1" fmla="*/ 132 h 401"/>
              <a:gd name="T2" fmla="*/ 10 w 155"/>
              <a:gd name="T3" fmla="*/ 401 h 401"/>
              <a:gd name="T4" fmla="*/ 148 w 155"/>
              <a:gd name="T5" fmla="*/ 376 h 401"/>
              <a:gd name="T6" fmla="*/ 155 w 155"/>
              <a:gd name="T7" fmla="*/ 0 h 401"/>
              <a:gd name="T8" fmla="*/ 0 w 155"/>
              <a:gd name="T9" fmla="*/ 132 h 401"/>
              <a:gd name="T10" fmla="*/ 0 w 155"/>
              <a:gd name="T11" fmla="*/ 132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5" h="401">
                <a:moveTo>
                  <a:pt x="0" y="132"/>
                </a:moveTo>
                <a:lnTo>
                  <a:pt x="10" y="401"/>
                </a:lnTo>
                <a:lnTo>
                  <a:pt x="148" y="376"/>
                </a:lnTo>
                <a:lnTo>
                  <a:pt x="155" y="0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13"/>
          <p:cNvSpPr>
            <a:spLocks/>
          </p:cNvSpPr>
          <p:nvPr/>
        </p:nvSpPr>
        <p:spPr bwMode="auto">
          <a:xfrm>
            <a:off x="2843213" y="5019527"/>
            <a:ext cx="301625" cy="481543"/>
          </a:xfrm>
          <a:custGeom>
            <a:avLst/>
            <a:gdLst>
              <a:gd name="T0" fmla="*/ 33 w 190"/>
              <a:gd name="T1" fmla="*/ 0 h 302"/>
              <a:gd name="T2" fmla="*/ 0 w 190"/>
              <a:gd name="T3" fmla="*/ 302 h 302"/>
              <a:gd name="T4" fmla="*/ 190 w 190"/>
              <a:gd name="T5" fmla="*/ 272 h 302"/>
              <a:gd name="T6" fmla="*/ 152 w 190"/>
              <a:gd name="T7" fmla="*/ 19 h 302"/>
              <a:gd name="T8" fmla="*/ 33 w 190"/>
              <a:gd name="T9" fmla="*/ 0 h 302"/>
              <a:gd name="T10" fmla="*/ 33 w 190"/>
              <a:gd name="T11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" h="302">
                <a:moveTo>
                  <a:pt x="33" y="0"/>
                </a:moveTo>
                <a:lnTo>
                  <a:pt x="0" y="302"/>
                </a:lnTo>
                <a:lnTo>
                  <a:pt x="190" y="272"/>
                </a:lnTo>
                <a:lnTo>
                  <a:pt x="152" y="19"/>
                </a:lnTo>
                <a:lnTo>
                  <a:pt x="33" y="0"/>
                </a:lnTo>
                <a:lnTo>
                  <a:pt x="33" y="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14"/>
          <p:cNvSpPr>
            <a:spLocks/>
          </p:cNvSpPr>
          <p:nvPr/>
        </p:nvSpPr>
        <p:spPr bwMode="auto">
          <a:xfrm>
            <a:off x="3486150" y="4919072"/>
            <a:ext cx="163513" cy="489515"/>
          </a:xfrm>
          <a:custGeom>
            <a:avLst/>
            <a:gdLst>
              <a:gd name="T0" fmla="*/ 21 w 103"/>
              <a:gd name="T1" fmla="*/ 19 h 307"/>
              <a:gd name="T2" fmla="*/ 0 w 103"/>
              <a:gd name="T3" fmla="*/ 307 h 307"/>
              <a:gd name="T4" fmla="*/ 103 w 103"/>
              <a:gd name="T5" fmla="*/ 293 h 307"/>
              <a:gd name="T6" fmla="*/ 96 w 103"/>
              <a:gd name="T7" fmla="*/ 0 h 307"/>
              <a:gd name="T8" fmla="*/ 21 w 103"/>
              <a:gd name="T9" fmla="*/ 19 h 307"/>
              <a:gd name="T10" fmla="*/ 21 w 103"/>
              <a:gd name="T11" fmla="*/ 1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3" h="307">
                <a:moveTo>
                  <a:pt x="21" y="19"/>
                </a:moveTo>
                <a:lnTo>
                  <a:pt x="0" y="307"/>
                </a:lnTo>
                <a:lnTo>
                  <a:pt x="103" y="293"/>
                </a:lnTo>
                <a:lnTo>
                  <a:pt x="96" y="0"/>
                </a:lnTo>
                <a:lnTo>
                  <a:pt x="21" y="19"/>
                </a:lnTo>
                <a:lnTo>
                  <a:pt x="21" y="19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15"/>
          <p:cNvSpPr>
            <a:spLocks/>
          </p:cNvSpPr>
          <p:nvPr/>
        </p:nvSpPr>
        <p:spPr bwMode="auto">
          <a:xfrm>
            <a:off x="428625" y="4769188"/>
            <a:ext cx="803275" cy="264689"/>
          </a:xfrm>
          <a:custGeom>
            <a:avLst/>
            <a:gdLst>
              <a:gd name="T0" fmla="*/ 10 w 506"/>
              <a:gd name="T1" fmla="*/ 57 h 166"/>
              <a:gd name="T2" fmla="*/ 7 w 506"/>
              <a:gd name="T3" fmla="*/ 60 h 166"/>
              <a:gd name="T4" fmla="*/ 5 w 506"/>
              <a:gd name="T5" fmla="*/ 72 h 166"/>
              <a:gd name="T6" fmla="*/ 3 w 506"/>
              <a:gd name="T7" fmla="*/ 79 h 166"/>
              <a:gd name="T8" fmla="*/ 0 w 506"/>
              <a:gd name="T9" fmla="*/ 89 h 166"/>
              <a:gd name="T10" fmla="*/ 0 w 506"/>
              <a:gd name="T11" fmla="*/ 100 h 166"/>
              <a:gd name="T12" fmla="*/ 5 w 506"/>
              <a:gd name="T13" fmla="*/ 111 h 166"/>
              <a:gd name="T14" fmla="*/ 7 w 506"/>
              <a:gd name="T15" fmla="*/ 119 h 166"/>
              <a:gd name="T16" fmla="*/ 12 w 506"/>
              <a:gd name="T17" fmla="*/ 130 h 166"/>
              <a:gd name="T18" fmla="*/ 19 w 506"/>
              <a:gd name="T19" fmla="*/ 138 h 166"/>
              <a:gd name="T20" fmla="*/ 33 w 506"/>
              <a:gd name="T21" fmla="*/ 147 h 166"/>
              <a:gd name="T22" fmla="*/ 45 w 506"/>
              <a:gd name="T23" fmla="*/ 153 h 166"/>
              <a:gd name="T24" fmla="*/ 63 w 506"/>
              <a:gd name="T25" fmla="*/ 159 h 166"/>
              <a:gd name="T26" fmla="*/ 85 w 506"/>
              <a:gd name="T27" fmla="*/ 162 h 166"/>
              <a:gd name="T28" fmla="*/ 113 w 506"/>
              <a:gd name="T29" fmla="*/ 166 h 166"/>
              <a:gd name="T30" fmla="*/ 138 w 506"/>
              <a:gd name="T31" fmla="*/ 164 h 166"/>
              <a:gd name="T32" fmla="*/ 171 w 506"/>
              <a:gd name="T33" fmla="*/ 164 h 166"/>
              <a:gd name="T34" fmla="*/ 202 w 506"/>
              <a:gd name="T35" fmla="*/ 162 h 166"/>
              <a:gd name="T36" fmla="*/ 234 w 506"/>
              <a:gd name="T37" fmla="*/ 162 h 166"/>
              <a:gd name="T38" fmla="*/ 267 w 506"/>
              <a:gd name="T39" fmla="*/ 161 h 166"/>
              <a:gd name="T40" fmla="*/ 298 w 506"/>
              <a:gd name="T41" fmla="*/ 159 h 166"/>
              <a:gd name="T42" fmla="*/ 331 w 506"/>
              <a:gd name="T43" fmla="*/ 159 h 166"/>
              <a:gd name="T44" fmla="*/ 363 w 506"/>
              <a:gd name="T45" fmla="*/ 159 h 166"/>
              <a:gd name="T46" fmla="*/ 389 w 506"/>
              <a:gd name="T47" fmla="*/ 155 h 166"/>
              <a:gd name="T48" fmla="*/ 417 w 506"/>
              <a:gd name="T49" fmla="*/ 153 h 166"/>
              <a:gd name="T50" fmla="*/ 443 w 506"/>
              <a:gd name="T51" fmla="*/ 151 h 166"/>
              <a:gd name="T52" fmla="*/ 464 w 506"/>
              <a:gd name="T53" fmla="*/ 151 h 166"/>
              <a:gd name="T54" fmla="*/ 481 w 506"/>
              <a:gd name="T55" fmla="*/ 151 h 166"/>
              <a:gd name="T56" fmla="*/ 492 w 506"/>
              <a:gd name="T57" fmla="*/ 151 h 166"/>
              <a:gd name="T58" fmla="*/ 504 w 506"/>
              <a:gd name="T59" fmla="*/ 151 h 166"/>
              <a:gd name="T60" fmla="*/ 506 w 506"/>
              <a:gd name="T61" fmla="*/ 151 h 166"/>
              <a:gd name="T62" fmla="*/ 504 w 506"/>
              <a:gd name="T63" fmla="*/ 145 h 166"/>
              <a:gd name="T64" fmla="*/ 492 w 506"/>
              <a:gd name="T65" fmla="*/ 134 h 166"/>
              <a:gd name="T66" fmla="*/ 485 w 506"/>
              <a:gd name="T67" fmla="*/ 127 h 166"/>
              <a:gd name="T68" fmla="*/ 476 w 506"/>
              <a:gd name="T69" fmla="*/ 119 h 166"/>
              <a:gd name="T70" fmla="*/ 466 w 506"/>
              <a:gd name="T71" fmla="*/ 110 h 166"/>
              <a:gd name="T72" fmla="*/ 457 w 506"/>
              <a:gd name="T73" fmla="*/ 102 h 166"/>
              <a:gd name="T74" fmla="*/ 445 w 506"/>
              <a:gd name="T75" fmla="*/ 91 h 166"/>
              <a:gd name="T76" fmla="*/ 431 w 506"/>
              <a:gd name="T77" fmla="*/ 79 h 166"/>
              <a:gd name="T78" fmla="*/ 417 w 506"/>
              <a:gd name="T79" fmla="*/ 70 h 166"/>
              <a:gd name="T80" fmla="*/ 403 w 506"/>
              <a:gd name="T81" fmla="*/ 60 h 166"/>
              <a:gd name="T82" fmla="*/ 387 w 506"/>
              <a:gd name="T83" fmla="*/ 51 h 166"/>
              <a:gd name="T84" fmla="*/ 368 w 506"/>
              <a:gd name="T85" fmla="*/ 41 h 166"/>
              <a:gd name="T86" fmla="*/ 349 w 506"/>
              <a:gd name="T87" fmla="*/ 32 h 166"/>
              <a:gd name="T88" fmla="*/ 333 w 506"/>
              <a:gd name="T89" fmla="*/ 28 h 166"/>
              <a:gd name="T90" fmla="*/ 309 w 506"/>
              <a:gd name="T91" fmla="*/ 21 h 166"/>
              <a:gd name="T92" fmla="*/ 288 w 506"/>
              <a:gd name="T93" fmla="*/ 17 h 166"/>
              <a:gd name="T94" fmla="*/ 267 w 506"/>
              <a:gd name="T95" fmla="*/ 11 h 166"/>
              <a:gd name="T96" fmla="*/ 244 w 506"/>
              <a:gd name="T97" fmla="*/ 9 h 166"/>
              <a:gd name="T98" fmla="*/ 220 w 506"/>
              <a:gd name="T99" fmla="*/ 4 h 166"/>
              <a:gd name="T100" fmla="*/ 197 w 506"/>
              <a:gd name="T101" fmla="*/ 2 h 166"/>
              <a:gd name="T102" fmla="*/ 174 w 506"/>
              <a:gd name="T103" fmla="*/ 0 h 166"/>
              <a:gd name="T104" fmla="*/ 155 w 506"/>
              <a:gd name="T105" fmla="*/ 0 h 166"/>
              <a:gd name="T106" fmla="*/ 134 w 506"/>
              <a:gd name="T107" fmla="*/ 0 h 166"/>
              <a:gd name="T108" fmla="*/ 115 w 506"/>
              <a:gd name="T109" fmla="*/ 0 h 166"/>
              <a:gd name="T110" fmla="*/ 96 w 506"/>
              <a:gd name="T111" fmla="*/ 0 h 166"/>
              <a:gd name="T112" fmla="*/ 85 w 506"/>
              <a:gd name="T113" fmla="*/ 0 h 166"/>
              <a:gd name="T114" fmla="*/ 70 w 506"/>
              <a:gd name="T115" fmla="*/ 0 h 166"/>
              <a:gd name="T116" fmla="*/ 63 w 506"/>
              <a:gd name="T117" fmla="*/ 0 h 166"/>
              <a:gd name="T118" fmla="*/ 56 w 506"/>
              <a:gd name="T119" fmla="*/ 0 h 166"/>
              <a:gd name="T120" fmla="*/ 56 w 506"/>
              <a:gd name="T121" fmla="*/ 0 h 166"/>
              <a:gd name="T122" fmla="*/ 10 w 506"/>
              <a:gd name="T123" fmla="*/ 57 h 166"/>
              <a:gd name="T124" fmla="*/ 10 w 506"/>
              <a:gd name="T125" fmla="*/ 5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06" h="166">
                <a:moveTo>
                  <a:pt x="10" y="57"/>
                </a:moveTo>
                <a:lnTo>
                  <a:pt x="7" y="60"/>
                </a:lnTo>
                <a:lnTo>
                  <a:pt x="5" y="72"/>
                </a:lnTo>
                <a:lnTo>
                  <a:pt x="3" y="79"/>
                </a:lnTo>
                <a:lnTo>
                  <a:pt x="0" y="89"/>
                </a:lnTo>
                <a:lnTo>
                  <a:pt x="0" y="100"/>
                </a:lnTo>
                <a:lnTo>
                  <a:pt x="5" y="111"/>
                </a:lnTo>
                <a:lnTo>
                  <a:pt x="7" y="119"/>
                </a:lnTo>
                <a:lnTo>
                  <a:pt x="12" y="130"/>
                </a:lnTo>
                <a:lnTo>
                  <a:pt x="19" y="138"/>
                </a:lnTo>
                <a:lnTo>
                  <a:pt x="33" y="147"/>
                </a:lnTo>
                <a:lnTo>
                  <a:pt x="45" y="153"/>
                </a:lnTo>
                <a:lnTo>
                  <a:pt x="63" y="159"/>
                </a:lnTo>
                <a:lnTo>
                  <a:pt x="85" y="162"/>
                </a:lnTo>
                <a:lnTo>
                  <a:pt x="113" y="166"/>
                </a:lnTo>
                <a:lnTo>
                  <a:pt x="138" y="164"/>
                </a:lnTo>
                <a:lnTo>
                  <a:pt x="171" y="164"/>
                </a:lnTo>
                <a:lnTo>
                  <a:pt x="202" y="162"/>
                </a:lnTo>
                <a:lnTo>
                  <a:pt x="234" y="162"/>
                </a:lnTo>
                <a:lnTo>
                  <a:pt x="267" y="161"/>
                </a:lnTo>
                <a:lnTo>
                  <a:pt x="298" y="159"/>
                </a:lnTo>
                <a:lnTo>
                  <a:pt x="331" y="159"/>
                </a:lnTo>
                <a:lnTo>
                  <a:pt x="363" y="159"/>
                </a:lnTo>
                <a:lnTo>
                  <a:pt x="389" y="155"/>
                </a:lnTo>
                <a:lnTo>
                  <a:pt x="417" y="153"/>
                </a:lnTo>
                <a:lnTo>
                  <a:pt x="443" y="151"/>
                </a:lnTo>
                <a:lnTo>
                  <a:pt x="464" y="151"/>
                </a:lnTo>
                <a:lnTo>
                  <a:pt x="481" y="151"/>
                </a:lnTo>
                <a:lnTo>
                  <a:pt x="492" y="151"/>
                </a:lnTo>
                <a:lnTo>
                  <a:pt x="504" y="151"/>
                </a:lnTo>
                <a:lnTo>
                  <a:pt x="506" y="151"/>
                </a:lnTo>
                <a:lnTo>
                  <a:pt x="504" y="145"/>
                </a:lnTo>
                <a:lnTo>
                  <a:pt x="492" y="134"/>
                </a:lnTo>
                <a:lnTo>
                  <a:pt x="485" y="127"/>
                </a:lnTo>
                <a:lnTo>
                  <a:pt x="476" y="119"/>
                </a:lnTo>
                <a:lnTo>
                  <a:pt x="466" y="110"/>
                </a:lnTo>
                <a:lnTo>
                  <a:pt x="457" y="102"/>
                </a:lnTo>
                <a:lnTo>
                  <a:pt x="445" y="91"/>
                </a:lnTo>
                <a:lnTo>
                  <a:pt x="431" y="79"/>
                </a:lnTo>
                <a:lnTo>
                  <a:pt x="417" y="70"/>
                </a:lnTo>
                <a:lnTo>
                  <a:pt x="403" y="60"/>
                </a:lnTo>
                <a:lnTo>
                  <a:pt x="387" y="51"/>
                </a:lnTo>
                <a:lnTo>
                  <a:pt x="368" y="41"/>
                </a:lnTo>
                <a:lnTo>
                  <a:pt x="349" y="32"/>
                </a:lnTo>
                <a:lnTo>
                  <a:pt x="333" y="28"/>
                </a:lnTo>
                <a:lnTo>
                  <a:pt x="309" y="21"/>
                </a:lnTo>
                <a:lnTo>
                  <a:pt x="288" y="17"/>
                </a:lnTo>
                <a:lnTo>
                  <a:pt x="267" y="11"/>
                </a:lnTo>
                <a:lnTo>
                  <a:pt x="244" y="9"/>
                </a:lnTo>
                <a:lnTo>
                  <a:pt x="220" y="4"/>
                </a:lnTo>
                <a:lnTo>
                  <a:pt x="197" y="2"/>
                </a:lnTo>
                <a:lnTo>
                  <a:pt x="174" y="0"/>
                </a:lnTo>
                <a:lnTo>
                  <a:pt x="155" y="0"/>
                </a:lnTo>
                <a:lnTo>
                  <a:pt x="134" y="0"/>
                </a:lnTo>
                <a:lnTo>
                  <a:pt x="115" y="0"/>
                </a:lnTo>
                <a:lnTo>
                  <a:pt x="96" y="0"/>
                </a:lnTo>
                <a:lnTo>
                  <a:pt x="85" y="0"/>
                </a:lnTo>
                <a:lnTo>
                  <a:pt x="70" y="0"/>
                </a:lnTo>
                <a:lnTo>
                  <a:pt x="63" y="0"/>
                </a:lnTo>
                <a:lnTo>
                  <a:pt x="56" y="0"/>
                </a:lnTo>
                <a:lnTo>
                  <a:pt x="56" y="0"/>
                </a:lnTo>
                <a:lnTo>
                  <a:pt x="10" y="57"/>
                </a:lnTo>
                <a:lnTo>
                  <a:pt x="10" y="57"/>
                </a:lnTo>
                <a:close/>
              </a:path>
            </a:pathLst>
          </a:custGeom>
          <a:solidFill>
            <a:srgbClr val="005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16"/>
          <p:cNvSpPr>
            <a:spLocks/>
          </p:cNvSpPr>
          <p:nvPr/>
        </p:nvSpPr>
        <p:spPr bwMode="auto">
          <a:xfrm>
            <a:off x="3784600" y="4343453"/>
            <a:ext cx="2254250" cy="476759"/>
          </a:xfrm>
          <a:custGeom>
            <a:avLst/>
            <a:gdLst>
              <a:gd name="T0" fmla="*/ 42 w 1420"/>
              <a:gd name="T1" fmla="*/ 0 h 299"/>
              <a:gd name="T2" fmla="*/ 65 w 1420"/>
              <a:gd name="T3" fmla="*/ 6 h 299"/>
              <a:gd name="T4" fmla="*/ 96 w 1420"/>
              <a:gd name="T5" fmla="*/ 15 h 299"/>
              <a:gd name="T6" fmla="*/ 136 w 1420"/>
              <a:gd name="T7" fmla="*/ 23 h 299"/>
              <a:gd name="T8" fmla="*/ 173 w 1420"/>
              <a:gd name="T9" fmla="*/ 31 h 299"/>
              <a:gd name="T10" fmla="*/ 211 w 1420"/>
              <a:gd name="T11" fmla="*/ 40 h 299"/>
              <a:gd name="T12" fmla="*/ 236 w 1420"/>
              <a:gd name="T13" fmla="*/ 46 h 299"/>
              <a:gd name="T14" fmla="*/ 250 w 1420"/>
              <a:gd name="T15" fmla="*/ 48 h 299"/>
              <a:gd name="T16" fmla="*/ 269 w 1420"/>
              <a:gd name="T17" fmla="*/ 48 h 299"/>
              <a:gd name="T18" fmla="*/ 302 w 1420"/>
              <a:gd name="T19" fmla="*/ 53 h 299"/>
              <a:gd name="T20" fmla="*/ 346 w 1420"/>
              <a:gd name="T21" fmla="*/ 57 h 299"/>
              <a:gd name="T22" fmla="*/ 398 w 1420"/>
              <a:gd name="T23" fmla="*/ 65 h 299"/>
              <a:gd name="T24" fmla="*/ 447 w 1420"/>
              <a:gd name="T25" fmla="*/ 70 h 299"/>
              <a:gd name="T26" fmla="*/ 492 w 1420"/>
              <a:gd name="T27" fmla="*/ 78 h 299"/>
              <a:gd name="T28" fmla="*/ 522 w 1420"/>
              <a:gd name="T29" fmla="*/ 80 h 299"/>
              <a:gd name="T30" fmla="*/ 534 w 1420"/>
              <a:gd name="T31" fmla="*/ 83 h 299"/>
              <a:gd name="T32" fmla="*/ 705 w 1420"/>
              <a:gd name="T33" fmla="*/ 138 h 299"/>
              <a:gd name="T34" fmla="*/ 719 w 1420"/>
              <a:gd name="T35" fmla="*/ 153 h 299"/>
              <a:gd name="T36" fmla="*/ 740 w 1420"/>
              <a:gd name="T37" fmla="*/ 174 h 299"/>
              <a:gd name="T38" fmla="*/ 761 w 1420"/>
              <a:gd name="T39" fmla="*/ 191 h 299"/>
              <a:gd name="T40" fmla="*/ 778 w 1420"/>
              <a:gd name="T41" fmla="*/ 195 h 299"/>
              <a:gd name="T42" fmla="*/ 801 w 1420"/>
              <a:gd name="T43" fmla="*/ 187 h 299"/>
              <a:gd name="T44" fmla="*/ 824 w 1420"/>
              <a:gd name="T45" fmla="*/ 176 h 299"/>
              <a:gd name="T46" fmla="*/ 841 w 1420"/>
              <a:gd name="T47" fmla="*/ 167 h 299"/>
              <a:gd name="T48" fmla="*/ 1136 w 1420"/>
              <a:gd name="T49" fmla="*/ 203 h 299"/>
              <a:gd name="T50" fmla="*/ 1420 w 1420"/>
              <a:gd name="T51" fmla="*/ 299 h 299"/>
              <a:gd name="T52" fmla="*/ 883 w 1420"/>
              <a:gd name="T53" fmla="*/ 199 h 299"/>
              <a:gd name="T54" fmla="*/ 871 w 1420"/>
              <a:gd name="T55" fmla="*/ 204 h 299"/>
              <a:gd name="T56" fmla="*/ 845 w 1420"/>
              <a:gd name="T57" fmla="*/ 214 h 299"/>
              <a:gd name="T58" fmla="*/ 820 w 1420"/>
              <a:gd name="T59" fmla="*/ 220 h 299"/>
              <a:gd name="T60" fmla="*/ 799 w 1420"/>
              <a:gd name="T61" fmla="*/ 223 h 299"/>
              <a:gd name="T62" fmla="*/ 775 w 1420"/>
              <a:gd name="T63" fmla="*/ 225 h 299"/>
              <a:gd name="T64" fmla="*/ 747 w 1420"/>
              <a:gd name="T65" fmla="*/ 218 h 299"/>
              <a:gd name="T66" fmla="*/ 719 w 1420"/>
              <a:gd name="T67" fmla="*/ 204 h 299"/>
              <a:gd name="T68" fmla="*/ 689 w 1420"/>
              <a:gd name="T69" fmla="*/ 189 h 299"/>
              <a:gd name="T70" fmla="*/ 660 w 1420"/>
              <a:gd name="T71" fmla="*/ 170 h 299"/>
              <a:gd name="T72" fmla="*/ 639 w 1420"/>
              <a:gd name="T73" fmla="*/ 152 h 299"/>
              <a:gd name="T74" fmla="*/ 616 w 1420"/>
              <a:gd name="T75" fmla="*/ 133 h 299"/>
              <a:gd name="T76" fmla="*/ 318 w 1420"/>
              <a:gd name="T77" fmla="*/ 93 h 299"/>
              <a:gd name="T78" fmla="*/ 35 w 1420"/>
              <a:gd name="T79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20" h="299">
                <a:moveTo>
                  <a:pt x="35" y="0"/>
                </a:moveTo>
                <a:lnTo>
                  <a:pt x="42" y="0"/>
                </a:lnTo>
                <a:lnTo>
                  <a:pt x="51" y="2"/>
                </a:lnTo>
                <a:lnTo>
                  <a:pt x="65" y="6"/>
                </a:lnTo>
                <a:lnTo>
                  <a:pt x="79" y="10"/>
                </a:lnTo>
                <a:lnTo>
                  <a:pt x="96" y="15"/>
                </a:lnTo>
                <a:lnTo>
                  <a:pt x="114" y="19"/>
                </a:lnTo>
                <a:lnTo>
                  <a:pt x="136" y="23"/>
                </a:lnTo>
                <a:lnTo>
                  <a:pt x="154" y="27"/>
                </a:lnTo>
                <a:lnTo>
                  <a:pt x="173" y="31"/>
                </a:lnTo>
                <a:lnTo>
                  <a:pt x="192" y="36"/>
                </a:lnTo>
                <a:lnTo>
                  <a:pt x="211" y="40"/>
                </a:lnTo>
                <a:lnTo>
                  <a:pt x="222" y="42"/>
                </a:lnTo>
                <a:lnTo>
                  <a:pt x="236" y="46"/>
                </a:lnTo>
                <a:lnTo>
                  <a:pt x="246" y="46"/>
                </a:lnTo>
                <a:lnTo>
                  <a:pt x="250" y="48"/>
                </a:lnTo>
                <a:lnTo>
                  <a:pt x="257" y="48"/>
                </a:lnTo>
                <a:lnTo>
                  <a:pt x="269" y="48"/>
                </a:lnTo>
                <a:lnTo>
                  <a:pt x="281" y="49"/>
                </a:lnTo>
                <a:lnTo>
                  <a:pt x="302" y="53"/>
                </a:lnTo>
                <a:lnTo>
                  <a:pt x="323" y="53"/>
                </a:lnTo>
                <a:lnTo>
                  <a:pt x="346" y="57"/>
                </a:lnTo>
                <a:lnTo>
                  <a:pt x="372" y="61"/>
                </a:lnTo>
                <a:lnTo>
                  <a:pt x="398" y="65"/>
                </a:lnTo>
                <a:lnTo>
                  <a:pt x="424" y="68"/>
                </a:lnTo>
                <a:lnTo>
                  <a:pt x="447" y="70"/>
                </a:lnTo>
                <a:lnTo>
                  <a:pt x="468" y="74"/>
                </a:lnTo>
                <a:lnTo>
                  <a:pt x="492" y="78"/>
                </a:lnTo>
                <a:lnTo>
                  <a:pt x="508" y="78"/>
                </a:lnTo>
                <a:lnTo>
                  <a:pt x="522" y="80"/>
                </a:lnTo>
                <a:lnTo>
                  <a:pt x="532" y="82"/>
                </a:lnTo>
                <a:lnTo>
                  <a:pt x="534" y="83"/>
                </a:lnTo>
                <a:lnTo>
                  <a:pt x="705" y="136"/>
                </a:lnTo>
                <a:lnTo>
                  <a:pt x="705" y="138"/>
                </a:lnTo>
                <a:lnTo>
                  <a:pt x="710" y="144"/>
                </a:lnTo>
                <a:lnTo>
                  <a:pt x="719" y="153"/>
                </a:lnTo>
                <a:lnTo>
                  <a:pt x="728" y="165"/>
                </a:lnTo>
                <a:lnTo>
                  <a:pt x="740" y="174"/>
                </a:lnTo>
                <a:lnTo>
                  <a:pt x="752" y="184"/>
                </a:lnTo>
                <a:lnTo>
                  <a:pt x="761" y="191"/>
                </a:lnTo>
                <a:lnTo>
                  <a:pt x="771" y="197"/>
                </a:lnTo>
                <a:lnTo>
                  <a:pt x="778" y="195"/>
                </a:lnTo>
                <a:lnTo>
                  <a:pt x="789" y="191"/>
                </a:lnTo>
                <a:lnTo>
                  <a:pt x="801" y="187"/>
                </a:lnTo>
                <a:lnTo>
                  <a:pt x="815" y="182"/>
                </a:lnTo>
                <a:lnTo>
                  <a:pt x="824" y="176"/>
                </a:lnTo>
                <a:lnTo>
                  <a:pt x="834" y="172"/>
                </a:lnTo>
                <a:lnTo>
                  <a:pt x="841" y="167"/>
                </a:lnTo>
                <a:lnTo>
                  <a:pt x="845" y="167"/>
                </a:lnTo>
                <a:lnTo>
                  <a:pt x="1136" y="203"/>
                </a:lnTo>
                <a:lnTo>
                  <a:pt x="1413" y="267"/>
                </a:lnTo>
                <a:lnTo>
                  <a:pt x="1420" y="299"/>
                </a:lnTo>
                <a:lnTo>
                  <a:pt x="888" y="199"/>
                </a:lnTo>
                <a:lnTo>
                  <a:pt x="883" y="199"/>
                </a:lnTo>
                <a:lnTo>
                  <a:pt x="881" y="203"/>
                </a:lnTo>
                <a:lnTo>
                  <a:pt x="871" y="204"/>
                </a:lnTo>
                <a:lnTo>
                  <a:pt x="862" y="210"/>
                </a:lnTo>
                <a:lnTo>
                  <a:pt x="845" y="214"/>
                </a:lnTo>
                <a:lnTo>
                  <a:pt x="829" y="220"/>
                </a:lnTo>
                <a:lnTo>
                  <a:pt x="820" y="220"/>
                </a:lnTo>
                <a:lnTo>
                  <a:pt x="810" y="221"/>
                </a:lnTo>
                <a:lnTo>
                  <a:pt x="799" y="223"/>
                </a:lnTo>
                <a:lnTo>
                  <a:pt x="789" y="227"/>
                </a:lnTo>
                <a:lnTo>
                  <a:pt x="775" y="225"/>
                </a:lnTo>
                <a:lnTo>
                  <a:pt x="761" y="223"/>
                </a:lnTo>
                <a:lnTo>
                  <a:pt x="747" y="218"/>
                </a:lnTo>
                <a:lnTo>
                  <a:pt x="735" y="212"/>
                </a:lnTo>
                <a:lnTo>
                  <a:pt x="719" y="204"/>
                </a:lnTo>
                <a:lnTo>
                  <a:pt x="705" y="197"/>
                </a:lnTo>
                <a:lnTo>
                  <a:pt x="689" y="189"/>
                </a:lnTo>
                <a:lnTo>
                  <a:pt x="677" y="180"/>
                </a:lnTo>
                <a:lnTo>
                  <a:pt x="660" y="170"/>
                </a:lnTo>
                <a:lnTo>
                  <a:pt x="651" y="161"/>
                </a:lnTo>
                <a:lnTo>
                  <a:pt x="639" y="152"/>
                </a:lnTo>
                <a:lnTo>
                  <a:pt x="630" y="146"/>
                </a:lnTo>
                <a:lnTo>
                  <a:pt x="616" y="133"/>
                </a:lnTo>
                <a:lnTo>
                  <a:pt x="611" y="131"/>
                </a:lnTo>
                <a:lnTo>
                  <a:pt x="318" y="93"/>
                </a:lnTo>
                <a:lnTo>
                  <a:pt x="0" y="27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C93A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17"/>
          <p:cNvSpPr>
            <a:spLocks/>
          </p:cNvSpPr>
          <p:nvPr/>
        </p:nvSpPr>
        <p:spPr bwMode="auto">
          <a:xfrm>
            <a:off x="4956175" y="4509283"/>
            <a:ext cx="152400" cy="100454"/>
          </a:xfrm>
          <a:custGeom>
            <a:avLst/>
            <a:gdLst>
              <a:gd name="T0" fmla="*/ 44 w 96"/>
              <a:gd name="T1" fmla="*/ 0 h 63"/>
              <a:gd name="T2" fmla="*/ 0 w 96"/>
              <a:gd name="T3" fmla="*/ 36 h 63"/>
              <a:gd name="T4" fmla="*/ 0 w 96"/>
              <a:gd name="T5" fmla="*/ 38 h 63"/>
              <a:gd name="T6" fmla="*/ 7 w 96"/>
              <a:gd name="T7" fmla="*/ 46 h 63"/>
              <a:gd name="T8" fmla="*/ 16 w 96"/>
              <a:gd name="T9" fmla="*/ 55 h 63"/>
              <a:gd name="T10" fmla="*/ 33 w 96"/>
              <a:gd name="T11" fmla="*/ 63 h 63"/>
              <a:gd name="T12" fmla="*/ 40 w 96"/>
              <a:gd name="T13" fmla="*/ 63 h 63"/>
              <a:gd name="T14" fmla="*/ 49 w 96"/>
              <a:gd name="T15" fmla="*/ 63 h 63"/>
              <a:gd name="T16" fmla="*/ 58 w 96"/>
              <a:gd name="T17" fmla="*/ 61 h 63"/>
              <a:gd name="T18" fmla="*/ 70 w 96"/>
              <a:gd name="T19" fmla="*/ 57 h 63"/>
              <a:gd name="T20" fmla="*/ 86 w 96"/>
              <a:gd name="T21" fmla="*/ 48 h 63"/>
              <a:gd name="T22" fmla="*/ 96 w 96"/>
              <a:gd name="T23" fmla="*/ 46 h 63"/>
              <a:gd name="T24" fmla="*/ 44 w 96"/>
              <a:gd name="T25" fmla="*/ 0 h 63"/>
              <a:gd name="T26" fmla="*/ 44 w 96"/>
              <a:gd name="T2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63">
                <a:moveTo>
                  <a:pt x="44" y="0"/>
                </a:moveTo>
                <a:lnTo>
                  <a:pt x="0" y="36"/>
                </a:lnTo>
                <a:lnTo>
                  <a:pt x="0" y="38"/>
                </a:lnTo>
                <a:lnTo>
                  <a:pt x="7" y="46"/>
                </a:lnTo>
                <a:lnTo>
                  <a:pt x="16" y="55"/>
                </a:lnTo>
                <a:lnTo>
                  <a:pt x="33" y="63"/>
                </a:lnTo>
                <a:lnTo>
                  <a:pt x="40" y="63"/>
                </a:lnTo>
                <a:lnTo>
                  <a:pt x="49" y="63"/>
                </a:lnTo>
                <a:lnTo>
                  <a:pt x="58" y="61"/>
                </a:lnTo>
                <a:lnTo>
                  <a:pt x="70" y="57"/>
                </a:lnTo>
                <a:lnTo>
                  <a:pt x="86" y="48"/>
                </a:lnTo>
                <a:lnTo>
                  <a:pt x="96" y="46"/>
                </a:lnTo>
                <a:lnTo>
                  <a:pt x="44" y="0"/>
                </a:lnTo>
                <a:lnTo>
                  <a:pt x="44" y="0"/>
                </a:lnTo>
                <a:close/>
              </a:path>
            </a:pathLst>
          </a:custGeom>
          <a:solidFill>
            <a:srgbClr val="A31E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18"/>
          <p:cNvSpPr>
            <a:spLocks/>
          </p:cNvSpPr>
          <p:nvPr/>
        </p:nvSpPr>
        <p:spPr bwMode="auto">
          <a:xfrm>
            <a:off x="1497013" y="4617710"/>
            <a:ext cx="177800" cy="181774"/>
          </a:xfrm>
          <a:custGeom>
            <a:avLst/>
            <a:gdLst>
              <a:gd name="T0" fmla="*/ 39 w 112"/>
              <a:gd name="T1" fmla="*/ 25 h 114"/>
              <a:gd name="T2" fmla="*/ 0 w 112"/>
              <a:gd name="T3" fmla="*/ 114 h 114"/>
              <a:gd name="T4" fmla="*/ 93 w 112"/>
              <a:gd name="T5" fmla="*/ 80 h 114"/>
              <a:gd name="T6" fmla="*/ 93 w 112"/>
              <a:gd name="T7" fmla="*/ 78 h 114"/>
              <a:gd name="T8" fmla="*/ 96 w 112"/>
              <a:gd name="T9" fmla="*/ 70 h 114"/>
              <a:gd name="T10" fmla="*/ 100 w 112"/>
              <a:gd name="T11" fmla="*/ 61 h 114"/>
              <a:gd name="T12" fmla="*/ 105 w 112"/>
              <a:gd name="T13" fmla="*/ 49 h 114"/>
              <a:gd name="T14" fmla="*/ 107 w 112"/>
              <a:gd name="T15" fmla="*/ 36 h 114"/>
              <a:gd name="T16" fmla="*/ 112 w 112"/>
              <a:gd name="T17" fmla="*/ 25 h 114"/>
              <a:gd name="T18" fmla="*/ 112 w 112"/>
              <a:gd name="T19" fmla="*/ 14 h 114"/>
              <a:gd name="T20" fmla="*/ 112 w 112"/>
              <a:gd name="T21" fmla="*/ 8 h 114"/>
              <a:gd name="T22" fmla="*/ 105 w 112"/>
              <a:gd name="T23" fmla="*/ 0 h 114"/>
              <a:gd name="T24" fmla="*/ 96 w 112"/>
              <a:gd name="T25" fmla="*/ 0 h 114"/>
              <a:gd name="T26" fmla="*/ 84 w 112"/>
              <a:gd name="T27" fmla="*/ 2 h 114"/>
              <a:gd name="T28" fmla="*/ 72 w 112"/>
              <a:gd name="T29" fmla="*/ 8 h 114"/>
              <a:gd name="T30" fmla="*/ 58 w 112"/>
              <a:gd name="T31" fmla="*/ 14 h 114"/>
              <a:gd name="T32" fmla="*/ 49 w 112"/>
              <a:gd name="T33" fmla="*/ 17 h 114"/>
              <a:gd name="T34" fmla="*/ 42 w 112"/>
              <a:gd name="T35" fmla="*/ 21 h 114"/>
              <a:gd name="T36" fmla="*/ 39 w 112"/>
              <a:gd name="T37" fmla="*/ 25 h 114"/>
              <a:gd name="T38" fmla="*/ 39 w 112"/>
              <a:gd name="T39" fmla="*/ 2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4">
                <a:moveTo>
                  <a:pt x="39" y="25"/>
                </a:moveTo>
                <a:lnTo>
                  <a:pt x="0" y="114"/>
                </a:lnTo>
                <a:lnTo>
                  <a:pt x="93" y="80"/>
                </a:lnTo>
                <a:lnTo>
                  <a:pt x="93" y="78"/>
                </a:lnTo>
                <a:lnTo>
                  <a:pt x="96" y="70"/>
                </a:lnTo>
                <a:lnTo>
                  <a:pt x="100" y="61"/>
                </a:lnTo>
                <a:lnTo>
                  <a:pt x="105" y="49"/>
                </a:lnTo>
                <a:lnTo>
                  <a:pt x="107" y="36"/>
                </a:lnTo>
                <a:lnTo>
                  <a:pt x="112" y="25"/>
                </a:lnTo>
                <a:lnTo>
                  <a:pt x="112" y="14"/>
                </a:lnTo>
                <a:lnTo>
                  <a:pt x="112" y="8"/>
                </a:lnTo>
                <a:lnTo>
                  <a:pt x="105" y="0"/>
                </a:lnTo>
                <a:lnTo>
                  <a:pt x="96" y="0"/>
                </a:lnTo>
                <a:lnTo>
                  <a:pt x="84" y="2"/>
                </a:lnTo>
                <a:lnTo>
                  <a:pt x="72" y="8"/>
                </a:lnTo>
                <a:lnTo>
                  <a:pt x="58" y="14"/>
                </a:lnTo>
                <a:lnTo>
                  <a:pt x="49" y="17"/>
                </a:lnTo>
                <a:lnTo>
                  <a:pt x="42" y="21"/>
                </a:lnTo>
                <a:lnTo>
                  <a:pt x="39" y="25"/>
                </a:lnTo>
                <a:lnTo>
                  <a:pt x="39" y="25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19"/>
          <p:cNvSpPr>
            <a:spLocks/>
          </p:cNvSpPr>
          <p:nvPr/>
        </p:nvSpPr>
        <p:spPr bwMode="auto">
          <a:xfrm>
            <a:off x="2095500" y="4536389"/>
            <a:ext cx="133350" cy="148289"/>
          </a:xfrm>
          <a:custGeom>
            <a:avLst/>
            <a:gdLst>
              <a:gd name="T0" fmla="*/ 9 w 84"/>
              <a:gd name="T1" fmla="*/ 34 h 93"/>
              <a:gd name="T2" fmla="*/ 0 w 84"/>
              <a:gd name="T3" fmla="*/ 93 h 93"/>
              <a:gd name="T4" fmla="*/ 65 w 84"/>
              <a:gd name="T5" fmla="*/ 78 h 93"/>
              <a:gd name="T6" fmla="*/ 65 w 84"/>
              <a:gd name="T7" fmla="*/ 76 h 93"/>
              <a:gd name="T8" fmla="*/ 68 w 84"/>
              <a:gd name="T9" fmla="*/ 68 h 93"/>
              <a:gd name="T10" fmla="*/ 70 w 84"/>
              <a:gd name="T11" fmla="*/ 59 h 93"/>
              <a:gd name="T12" fmla="*/ 77 w 84"/>
              <a:gd name="T13" fmla="*/ 48 h 93"/>
              <a:gd name="T14" fmla="*/ 77 w 84"/>
              <a:gd name="T15" fmla="*/ 36 h 93"/>
              <a:gd name="T16" fmla="*/ 82 w 84"/>
              <a:gd name="T17" fmla="*/ 23 h 93"/>
              <a:gd name="T18" fmla="*/ 84 w 84"/>
              <a:gd name="T19" fmla="*/ 12 h 93"/>
              <a:gd name="T20" fmla="*/ 84 w 84"/>
              <a:gd name="T21" fmla="*/ 4 h 93"/>
              <a:gd name="T22" fmla="*/ 77 w 84"/>
              <a:gd name="T23" fmla="*/ 0 h 93"/>
              <a:gd name="T24" fmla="*/ 68 w 84"/>
              <a:gd name="T25" fmla="*/ 0 h 93"/>
              <a:gd name="T26" fmla="*/ 56 w 84"/>
              <a:gd name="T27" fmla="*/ 4 h 93"/>
              <a:gd name="T28" fmla="*/ 44 w 84"/>
              <a:gd name="T29" fmla="*/ 12 h 93"/>
              <a:gd name="T30" fmla="*/ 28 w 84"/>
              <a:gd name="T31" fmla="*/ 19 h 93"/>
              <a:gd name="T32" fmla="*/ 19 w 84"/>
              <a:gd name="T33" fmla="*/ 27 h 93"/>
              <a:gd name="T34" fmla="*/ 12 w 84"/>
              <a:gd name="T35" fmla="*/ 31 h 93"/>
              <a:gd name="T36" fmla="*/ 9 w 84"/>
              <a:gd name="T37" fmla="*/ 34 h 93"/>
              <a:gd name="T38" fmla="*/ 9 w 84"/>
              <a:gd name="T39" fmla="*/ 3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4" h="93">
                <a:moveTo>
                  <a:pt x="9" y="34"/>
                </a:moveTo>
                <a:lnTo>
                  <a:pt x="0" y="93"/>
                </a:lnTo>
                <a:lnTo>
                  <a:pt x="65" y="78"/>
                </a:lnTo>
                <a:lnTo>
                  <a:pt x="65" y="76"/>
                </a:lnTo>
                <a:lnTo>
                  <a:pt x="68" y="68"/>
                </a:lnTo>
                <a:lnTo>
                  <a:pt x="70" y="59"/>
                </a:lnTo>
                <a:lnTo>
                  <a:pt x="77" y="48"/>
                </a:lnTo>
                <a:lnTo>
                  <a:pt x="77" y="36"/>
                </a:lnTo>
                <a:lnTo>
                  <a:pt x="82" y="23"/>
                </a:lnTo>
                <a:lnTo>
                  <a:pt x="84" y="12"/>
                </a:lnTo>
                <a:lnTo>
                  <a:pt x="84" y="4"/>
                </a:lnTo>
                <a:lnTo>
                  <a:pt x="77" y="0"/>
                </a:lnTo>
                <a:lnTo>
                  <a:pt x="68" y="0"/>
                </a:lnTo>
                <a:lnTo>
                  <a:pt x="56" y="4"/>
                </a:lnTo>
                <a:lnTo>
                  <a:pt x="44" y="12"/>
                </a:lnTo>
                <a:lnTo>
                  <a:pt x="28" y="19"/>
                </a:lnTo>
                <a:lnTo>
                  <a:pt x="19" y="27"/>
                </a:lnTo>
                <a:lnTo>
                  <a:pt x="12" y="31"/>
                </a:lnTo>
                <a:lnTo>
                  <a:pt x="9" y="34"/>
                </a:lnTo>
                <a:lnTo>
                  <a:pt x="9" y="34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20"/>
          <p:cNvSpPr>
            <a:spLocks/>
          </p:cNvSpPr>
          <p:nvPr/>
        </p:nvSpPr>
        <p:spPr bwMode="auto">
          <a:xfrm>
            <a:off x="1987550" y="4271700"/>
            <a:ext cx="138113" cy="148289"/>
          </a:xfrm>
          <a:custGeom>
            <a:avLst/>
            <a:gdLst>
              <a:gd name="T0" fmla="*/ 16 w 87"/>
              <a:gd name="T1" fmla="*/ 34 h 93"/>
              <a:gd name="T2" fmla="*/ 0 w 87"/>
              <a:gd name="T3" fmla="*/ 93 h 93"/>
              <a:gd name="T4" fmla="*/ 70 w 87"/>
              <a:gd name="T5" fmla="*/ 81 h 93"/>
              <a:gd name="T6" fmla="*/ 70 w 87"/>
              <a:gd name="T7" fmla="*/ 77 h 93"/>
              <a:gd name="T8" fmla="*/ 73 w 87"/>
              <a:gd name="T9" fmla="*/ 70 h 93"/>
              <a:gd name="T10" fmla="*/ 77 w 87"/>
              <a:gd name="T11" fmla="*/ 60 h 93"/>
              <a:gd name="T12" fmla="*/ 80 w 87"/>
              <a:gd name="T13" fmla="*/ 51 h 93"/>
              <a:gd name="T14" fmla="*/ 82 w 87"/>
              <a:gd name="T15" fmla="*/ 36 h 93"/>
              <a:gd name="T16" fmla="*/ 87 w 87"/>
              <a:gd name="T17" fmla="*/ 24 h 93"/>
              <a:gd name="T18" fmla="*/ 87 w 87"/>
              <a:gd name="T19" fmla="*/ 13 h 93"/>
              <a:gd name="T20" fmla="*/ 87 w 87"/>
              <a:gd name="T21" fmla="*/ 6 h 93"/>
              <a:gd name="T22" fmla="*/ 80 w 87"/>
              <a:gd name="T23" fmla="*/ 0 h 93"/>
              <a:gd name="T24" fmla="*/ 70 w 87"/>
              <a:gd name="T25" fmla="*/ 2 h 93"/>
              <a:gd name="T26" fmla="*/ 59 w 87"/>
              <a:gd name="T27" fmla="*/ 4 h 93"/>
              <a:gd name="T28" fmla="*/ 47 w 87"/>
              <a:gd name="T29" fmla="*/ 11 h 93"/>
              <a:gd name="T30" fmla="*/ 35 w 87"/>
              <a:gd name="T31" fmla="*/ 19 h 93"/>
              <a:gd name="T32" fmla="*/ 26 w 87"/>
              <a:gd name="T33" fmla="*/ 26 h 93"/>
              <a:gd name="T34" fmla="*/ 19 w 87"/>
              <a:gd name="T35" fmla="*/ 30 h 93"/>
              <a:gd name="T36" fmla="*/ 16 w 87"/>
              <a:gd name="T37" fmla="*/ 34 h 93"/>
              <a:gd name="T38" fmla="*/ 16 w 87"/>
              <a:gd name="T39" fmla="*/ 3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7" h="93">
                <a:moveTo>
                  <a:pt x="16" y="34"/>
                </a:moveTo>
                <a:lnTo>
                  <a:pt x="0" y="93"/>
                </a:lnTo>
                <a:lnTo>
                  <a:pt x="70" y="81"/>
                </a:lnTo>
                <a:lnTo>
                  <a:pt x="70" y="77"/>
                </a:lnTo>
                <a:lnTo>
                  <a:pt x="73" y="70"/>
                </a:lnTo>
                <a:lnTo>
                  <a:pt x="77" y="60"/>
                </a:lnTo>
                <a:lnTo>
                  <a:pt x="80" y="51"/>
                </a:lnTo>
                <a:lnTo>
                  <a:pt x="82" y="36"/>
                </a:lnTo>
                <a:lnTo>
                  <a:pt x="87" y="24"/>
                </a:lnTo>
                <a:lnTo>
                  <a:pt x="87" y="13"/>
                </a:lnTo>
                <a:lnTo>
                  <a:pt x="87" y="6"/>
                </a:lnTo>
                <a:lnTo>
                  <a:pt x="80" y="0"/>
                </a:lnTo>
                <a:lnTo>
                  <a:pt x="70" y="2"/>
                </a:lnTo>
                <a:lnTo>
                  <a:pt x="59" y="4"/>
                </a:lnTo>
                <a:lnTo>
                  <a:pt x="47" y="11"/>
                </a:lnTo>
                <a:lnTo>
                  <a:pt x="35" y="19"/>
                </a:lnTo>
                <a:lnTo>
                  <a:pt x="26" y="26"/>
                </a:lnTo>
                <a:lnTo>
                  <a:pt x="19" y="30"/>
                </a:lnTo>
                <a:lnTo>
                  <a:pt x="16" y="34"/>
                </a:lnTo>
                <a:lnTo>
                  <a:pt x="16" y="34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21"/>
          <p:cNvSpPr>
            <a:spLocks/>
          </p:cNvSpPr>
          <p:nvPr/>
        </p:nvSpPr>
        <p:spPr bwMode="auto">
          <a:xfrm>
            <a:off x="1935163" y="4915883"/>
            <a:ext cx="133350" cy="148289"/>
          </a:xfrm>
          <a:custGeom>
            <a:avLst/>
            <a:gdLst>
              <a:gd name="T0" fmla="*/ 14 w 84"/>
              <a:gd name="T1" fmla="*/ 35 h 93"/>
              <a:gd name="T2" fmla="*/ 0 w 84"/>
              <a:gd name="T3" fmla="*/ 93 h 93"/>
              <a:gd name="T4" fmla="*/ 66 w 84"/>
              <a:gd name="T5" fmla="*/ 82 h 93"/>
              <a:gd name="T6" fmla="*/ 66 w 84"/>
              <a:gd name="T7" fmla="*/ 78 h 93"/>
              <a:gd name="T8" fmla="*/ 68 w 84"/>
              <a:gd name="T9" fmla="*/ 70 h 93"/>
              <a:gd name="T10" fmla="*/ 70 w 84"/>
              <a:gd name="T11" fmla="*/ 59 h 93"/>
              <a:gd name="T12" fmla="*/ 77 w 84"/>
              <a:gd name="T13" fmla="*/ 50 h 93"/>
              <a:gd name="T14" fmla="*/ 80 w 84"/>
              <a:gd name="T15" fmla="*/ 36 h 93"/>
              <a:gd name="T16" fmla="*/ 82 w 84"/>
              <a:gd name="T17" fmla="*/ 25 h 93"/>
              <a:gd name="T18" fmla="*/ 84 w 84"/>
              <a:gd name="T19" fmla="*/ 12 h 93"/>
              <a:gd name="T20" fmla="*/ 84 w 84"/>
              <a:gd name="T21" fmla="*/ 4 h 93"/>
              <a:gd name="T22" fmla="*/ 80 w 84"/>
              <a:gd name="T23" fmla="*/ 0 h 93"/>
              <a:gd name="T24" fmla="*/ 70 w 84"/>
              <a:gd name="T25" fmla="*/ 2 h 93"/>
              <a:gd name="T26" fmla="*/ 59 w 84"/>
              <a:gd name="T27" fmla="*/ 4 h 93"/>
              <a:gd name="T28" fmla="*/ 47 w 84"/>
              <a:gd name="T29" fmla="*/ 12 h 93"/>
              <a:gd name="T30" fmla="*/ 33 w 84"/>
              <a:gd name="T31" fmla="*/ 19 h 93"/>
              <a:gd name="T32" fmla="*/ 24 w 84"/>
              <a:gd name="T33" fmla="*/ 27 h 93"/>
              <a:gd name="T34" fmla="*/ 17 w 84"/>
              <a:gd name="T35" fmla="*/ 31 h 93"/>
              <a:gd name="T36" fmla="*/ 14 w 84"/>
              <a:gd name="T37" fmla="*/ 35 h 93"/>
              <a:gd name="T38" fmla="*/ 14 w 84"/>
              <a:gd name="T39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4" h="93">
                <a:moveTo>
                  <a:pt x="14" y="35"/>
                </a:moveTo>
                <a:lnTo>
                  <a:pt x="0" y="93"/>
                </a:lnTo>
                <a:lnTo>
                  <a:pt x="66" y="82"/>
                </a:lnTo>
                <a:lnTo>
                  <a:pt x="66" y="78"/>
                </a:lnTo>
                <a:lnTo>
                  <a:pt x="68" y="70"/>
                </a:lnTo>
                <a:lnTo>
                  <a:pt x="70" y="59"/>
                </a:lnTo>
                <a:lnTo>
                  <a:pt x="77" y="50"/>
                </a:lnTo>
                <a:lnTo>
                  <a:pt x="80" y="36"/>
                </a:lnTo>
                <a:lnTo>
                  <a:pt x="82" y="25"/>
                </a:lnTo>
                <a:lnTo>
                  <a:pt x="84" y="12"/>
                </a:lnTo>
                <a:lnTo>
                  <a:pt x="84" y="4"/>
                </a:lnTo>
                <a:lnTo>
                  <a:pt x="80" y="0"/>
                </a:lnTo>
                <a:lnTo>
                  <a:pt x="70" y="2"/>
                </a:lnTo>
                <a:lnTo>
                  <a:pt x="59" y="4"/>
                </a:lnTo>
                <a:lnTo>
                  <a:pt x="47" y="12"/>
                </a:lnTo>
                <a:lnTo>
                  <a:pt x="33" y="19"/>
                </a:lnTo>
                <a:lnTo>
                  <a:pt x="24" y="27"/>
                </a:lnTo>
                <a:lnTo>
                  <a:pt x="17" y="31"/>
                </a:lnTo>
                <a:lnTo>
                  <a:pt x="14" y="35"/>
                </a:lnTo>
                <a:lnTo>
                  <a:pt x="14" y="35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22"/>
          <p:cNvSpPr>
            <a:spLocks/>
          </p:cNvSpPr>
          <p:nvPr/>
        </p:nvSpPr>
        <p:spPr bwMode="auto">
          <a:xfrm>
            <a:off x="1525588" y="4051657"/>
            <a:ext cx="134938" cy="149884"/>
          </a:xfrm>
          <a:custGeom>
            <a:avLst/>
            <a:gdLst>
              <a:gd name="T0" fmla="*/ 17 w 85"/>
              <a:gd name="T1" fmla="*/ 34 h 94"/>
              <a:gd name="T2" fmla="*/ 0 w 85"/>
              <a:gd name="T3" fmla="*/ 94 h 94"/>
              <a:gd name="T4" fmla="*/ 66 w 85"/>
              <a:gd name="T5" fmla="*/ 81 h 94"/>
              <a:gd name="T6" fmla="*/ 66 w 85"/>
              <a:gd name="T7" fmla="*/ 79 h 94"/>
              <a:gd name="T8" fmla="*/ 68 w 85"/>
              <a:gd name="T9" fmla="*/ 70 h 94"/>
              <a:gd name="T10" fmla="*/ 73 w 85"/>
              <a:gd name="T11" fmla="*/ 62 h 94"/>
              <a:gd name="T12" fmla="*/ 78 w 85"/>
              <a:gd name="T13" fmla="*/ 51 h 94"/>
              <a:gd name="T14" fmla="*/ 82 w 85"/>
              <a:gd name="T15" fmla="*/ 38 h 94"/>
              <a:gd name="T16" fmla="*/ 85 w 85"/>
              <a:gd name="T17" fmla="*/ 24 h 94"/>
              <a:gd name="T18" fmla="*/ 85 w 85"/>
              <a:gd name="T19" fmla="*/ 15 h 94"/>
              <a:gd name="T20" fmla="*/ 85 w 85"/>
              <a:gd name="T21" fmla="*/ 7 h 94"/>
              <a:gd name="T22" fmla="*/ 80 w 85"/>
              <a:gd name="T23" fmla="*/ 0 h 94"/>
              <a:gd name="T24" fmla="*/ 71 w 85"/>
              <a:gd name="T25" fmla="*/ 2 h 94"/>
              <a:gd name="T26" fmla="*/ 59 w 85"/>
              <a:gd name="T27" fmla="*/ 6 h 94"/>
              <a:gd name="T28" fmla="*/ 47 w 85"/>
              <a:gd name="T29" fmla="*/ 13 h 94"/>
              <a:gd name="T30" fmla="*/ 36 w 85"/>
              <a:gd name="T31" fmla="*/ 19 h 94"/>
              <a:gd name="T32" fmla="*/ 26 w 85"/>
              <a:gd name="T33" fmla="*/ 26 h 94"/>
              <a:gd name="T34" fmla="*/ 17 w 85"/>
              <a:gd name="T35" fmla="*/ 32 h 94"/>
              <a:gd name="T36" fmla="*/ 17 w 85"/>
              <a:gd name="T37" fmla="*/ 34 h 94"/>
              <a:gd name="T38" fmla="*/ 17 w 85"/>
              <a:gd name="T39" fmla="*/ 3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5" h="94">
                <a:moveTo>
                  <a:pt x="17" y="34"/>
                </a:moveTo>
                <a:lnTo>
                  <a:pt x="0" y="94"/>
                </a:lnTo>
                <a:lnTo>
                  <a:pt x="66" y="81"/>
                </a:lnTo>
                <a:lnTo>
                  <a:pt x="66" y="79"/>
                </a:lnTo>
                <a:lnTo>
                  <a:pt x="68" y="70"/>
                </a:lnTo>
                <a:lnTo>
                  <a:pt x="73" y="62"/>
                </a:lnTo>
                <a:lnTo>
                  <a:pt x="78" y="51"/>
                </a:lnTo>
                <a:lnTo>
                  <a:pt x="82" y="38"/>
                </a:lnTo>
                <a:lnTo>
                  <a:pt x="85" y="24"/>
                </a:lnTo>
                <a:lnTo>
                  <a:pt x="85" y="15"/>
                </a:lnTo>
                <a:lnTo>
                  <a:pt x="85" y="7"/>
                </a:lnTo>
                <a:lnTo>
                  <a:pt x="80" y="0"/>
                </a:lnTo>
                <a:lnTo>
                  <a:pt x="71" y="2"/>
                </a:lnTo>
                <a:lnTo>
                  <a:pt x="59" y="6"/>
                </a:lnTo>
                <a:lnTo>
                  <a:pt x="47" y="13"/>
                </a:lnTo>
                <a:lnTo>
                  <a:pt x="36" y="19"/>
                </a:lnTo>
                <a:lnTo>
                  <a:pt x="26" y="26"/>
                </a:lnTo>
                <a:lnTo>
                  <a:pt x="17" y="32"/>
                </a:lnTo>
                <a:lnTo>
                  <a:pt x="17" y="34"/>
                </a:lnTo>
                <a:lnTo>
                  <a:pt x="17" y="34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23"/>
          <p:cNvSpPr>
            <a:spLocks/>
          </p:cNvSpPr>
          <p:nvPr/>
        </p:nvSpPr>
        <p:spPr bwMode="auto">
          <a:xfrm>
            <a:off x="2436813" y="4298807"/>
            <a:ext cx="141288" cy="145100"/>
          </a:xfrm>
          <a:custGeom>
            <a:avLst/>
            <a:gdLst>
              <a:gd name="T0" fmla="*/ 17 w 89"/>
              <a:gd name="T1" fmla="*/ 34 h 91"/>
              <a:gd name="T2" fmla="*/ 0 w 89"/>
              <a:gd name="T3" fmla="*/ 91 h 91"/>
              <a:gd name="T4" fmla="*/ 71 w 89"/>
              <a:gd name="T5" fmla="*/ 76 h 91"/>
              <a:gd name="T6" fmla="*/ 71 w 89"/>
              <a:gd name="T7" fmla="*/ 74 h 91"/>
              <a:gd name="T8" fmla="*/ 73 w 89"/>
              <a:gd name="T9" fmla="*/ 66 h 91"/>
              <a:gd name="T10" fmla="*/ 75 w 89"/>
              <a:gd name="T11" fmla="*/ 57 h 91"/>
              <a:gd name="T12" fmla="*/ 80 w 89"/>
              <a:gd name="T13" fmla="*/ 47 h 91"/>
              <a:gd name="T14" fmla="*/ 85 w 89"/>
              <a:gd name="T15" fmla="*/ 34 h 91"/>
              <a:gd name="T16" fmla="*/ 87 w 89"/>
              <a:gd name="T17" fmla="*/ 23 h 91"/>
              <a:gd name="T18" fmla="*/ 87 w 89"/>
              <a:gd name="T19" fmla="*/ 11 h 91"/>
              <a:gd name="T20" fmla="*/ 89 w 89"/>
              <a:gd name="T21" fmla="*/ 4 h 91"/>
              <a:gd name="T22" fmla="*/ 85 w 89"/>
              <a:gd name="T23" fmla="*/ 0 h 91"/>
              <a:gd name="T24" fmla="*/ 75 w 89"/>
              <a:gd name="T25" fmla="*/ 0 h 91"/>
              <a:gd name="T26" fmla="*/ 61 w 89"/>
              <a:gd name="T27" fmla="*/ 2 h 91"/>
              <a:gd name="T28" fmla="*/ 50 w 89"/>
              <a:gd name="T29" fmla="*/ 11 h 91"/>
              <a:gd name="T30" fmla="*/ 36 w 89"/>
              <a:gd name="T31" fmla="*/ 19 h 91"/>
              <a:gd name="T32" fmla="*/ 26 w 89"/>
              <a:gd name="T33" fmla="*/ 26 h 91"/>
              <a:gd name="T34" fmla="*/ 17 w 89"/>
              <a:gd name="T35" fmla="*/ 30 h 91"/>
              <a:gd name="T36" fmla="*/ 17 w 89"/>
              <a:gd name="T37" fmla="*/ 34 h 91"/>
              <a:gd name="T38" fmla="*/ 17 w 89"/>
              <a:gd name="T39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9" h="91">
                <a:moveTo>
                  <a:pt x="17" y="34"/>
                </a:moveTo>
                <a:lnTo>
                  <a:pt x="0" y="91"/>
                </a:lnTo>
                <a:lnTo>
                  <a:pt x="71" y="76"/>
                </a:lnTo>
                <a:lnTo>
                  <a:pt x="71" y="74"/>
                </a:lnTo>
                <a:lnTo>
                  <a:pt x="73" y="66"/>
                </a:lnTo>
                <a:lnTo>
                  <a:pt x="75" y="57"/>
                </a:lnTo>
                <a:lnTo>
                  <a:pt x="80" y="47"/>
                </a:lnTo>
                <a:lnTo>
                  <a:pt x="85" y="34"/>
                </a:lnTo>
                <a:lnTo>
                  <a:pt x="87" y="23"/>
                </a:lnTo>
                <a:lnTo>
                  <a:pt x="87" y="11"/>
                </a:lnTo>
                <a:lnTo>
                  <a:pt x="89" y="4"/>
                </a:lnTo>
                <a:lnTo>
                  <a:pt x="85" y="0"/>
                </a:lnTo>
                <a:lnTo>
                  <a:pt x="75" y="0"/>
                </a:lnTo>
                <a:lnTo>
                  <a:pt x="61" y="2"/>
                </a:lnTo>
                <a:lnTo>
                  <a:pt x="50" y="11"/>
                </a:lnTo>
                <a:lnTo>
                  <a:pt x="36" y="19"/>
                </a:lnTo>
                <a:lnTo>
                  <a:pt x="26" y="26"/>
                </a:lnTo>
                <a:lnTo>
                  <a:pt x="17" y="30"/>
                </a:lnTo>
                <a:lnTo>
                  <a:pt x="17" y="34"/>
                </a:lnTo>
                <a:lnTo>
                  <a:pt x="17" y="34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24"/>
          <p:cNvSpPr>
            <a:spLocks/>
          </p:cNvSpPr>
          <p:nvPr/>
        </p:nvSpPr>
        <p:spPr bwMode="auto">
          <a:xfrm>
            <a:off x="1552575" y="4322724"/>
            <a:ext cx="136525" cy="148289"/>
          </a:xfrm>
          <a:custGeom>
            <a:avLst/>
            <a:gdLst>
              <a:gd name="T0" fmla="*/ 16 w 86"/>
              <a:gd name="T1" fmla="*/ 34 h 93"/>
              <a:gd name="T2" fmla="*/ 0 w 86"/>
              <a:gd name="T3" fmla="*/ 93 h 93"/>
              <a:gd name="T4" fmla="*/ 68 w 86"/>
              <a:gd name="T5" fmla="*/ 76 h 93"/>
              <a:gd name="T6" fmla="*/ 68 w 86"/>
              <a:gd name="T7" fmla="*/ 74 h 93"/>
              <a:gd name="T8" fmla="*/ 70 w 86"/>
              <a:gd name="T9" fmla="*/ 66 h 93"/>
              <a:gd name="T10" fmla="*/ 75 w 86"/>
              <a:gd name="T11" fmla="*/ 57 h 93"/>
              <a:gd name="T12" fmla="*/ 79 w 86"/>
              <a:gd name="T13" fmla="*/ 47 h 93"/>
              <a:gd name="T14" fmla="*/ 82 w 86"/>
              <a:gd name="T15" fmla="*/ 36 h 93"/>
              <a:gd name="T16" fmla="*/ 86 w 86"/>
              <a:gd name="T17" fmla="*/ 23 h 93"/>
              <a:gd name="T18" fmla="*/ 86 w 86"/>
              <a:gd name="T19" fmla="*/ 11 h 93"/>
              <a:gd name="T20" fmla="*/ 86 w 86"/>
              <a:gd name="T21" fmla="*/ 4 h 93"/>
              <a:gd name="T22" fmla="*/ 79 w 86"/>
              <a:gd name="T23" fmla="*/ 0 h 93"/>
              <a:gd name="T24" fmla="*/ 72 w 86"/>
              <a:gd name="T25" fmla="*/ 0 h 93"/>
              <a:gd name="T26" fmla="*/ 58 w 86"/>
              <a:gd name="T27" fmla="*/ 4 h 93"/>
              <a:gd name="T28" fmla="*/ 49 w 86"/>
              <a:gd name="T29" fmla="*/ 11 h 93"/>
              <a:gd name="T30" fmla="*/ 35 w 86"/>
              <a:gd name="T31" fmla="*/ 19 h 93"/>
              <a:gd name="T32" fmla="*/ 26 w 86"/>
              <a:gd name="T33" fmla="*/ 27 h 93"/>
              <a:gd name="T34" fmla="*/ 19 w 86"/>
              <a:gd name="T35" fmla="*/ 30 h 93"/>
              <a:gd name="T36" fmla="*/ 16 w 86"/>
              <a:gd name="T37" fmla="*/ 34 h 93"/>
              <a:gd name="T38" fmla="*/ 16 w 86"/>
              <a:gd name="T39" fmla="*/ 3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" h="93">
                <a:moveTo>
                  <a:pt x="16" y="34"/>
                </a:moveTo>
                <a:lnTo>
                  <a:pt x="0" y="93"/>
                </a:lnTo>
                <a:lnTo>
                  <a:pt x="68" y="76"/>
                </a:lnTo>
                <a:lnTo>
                  <a:pt x="68" y="74"/>
                </a:lnTo>
                <a:lnTo>
                  <a:pt x="70" y="66"/>
                </a:lnTo>
                <a:lnTo>
                  <a:pt x="75" y="57"/>
                </a:lnTo>
                <a:lnTo>
                  <a:pt x="79" y="47"/>
                </a:lnTo>
                <a:lnTo>
                  <a:pt x="82" y="36"/>
                </a:lnTo>
                <a:lnTo>
                  <a:pt x="86" y="23"/>
                </a:lnTo>
                <a:lnTo>
                  <a:pt x="86" y="11"/>
                </a:lnTo>
                <a:lnTo>
                  <a:pt x="86" y="4"/>
                </a:lnTo>
                <a:lnTo>
                  <a:pt x="79" y="0"/>
                </a:lnTo>
                <a:lnTo>
                  <a:pt x="72" y="0"/>
                </a:lnTo>
                <a:lnTo>
                  <a:pt x="58" y="4"/>
                </a:lnTo>
                <a:lnTo>
                  <a:pt x="49" y="11"/>
                </a:lnTo>
                <a:lnTo>
                  <a:pt x="35" y="19"/>
                </a:lnTo>
                <a:lnTo>
                  <a:pt x="26" y="27"/>
                </a:lnTo>
                <a:lnTo>
                  <a:pt x="19" y="30"/>
                </a:lnTo>
                <a:lnTo>
                  <a:pt x="16" y="34"/>
                </a:lnTo>
                <a:lnTo>
                  <a:pt x="16" y="34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25"/>
          <p:cNvSpPr>
            <a:spLocks/>
          </p:cNvSpPr>
          <p:nvPr/>
        </p:nvSpPr>
        <p:spPr bwMode="auto">
          <a:xfrm>
            <a:off x="1073150" y="4440718"/>
            <a:ext cx="136525" cy="149884"/>
          </a:xfrm>
          <a:custGeom>
            <a:avLst/>
            <a:gdLst>
              <a:gd name="T0" fmla="*/ 16 w 86"/>
              <a:gd name="T1" fmla="*/ 34 h 94"/>
              <a:gd name="T2" fmla="*/ 0 w 86"/>
              <a:gd name="T3" fmla="*/ 94 h 94"/>
              <a:gd name="T4" fmla="*/ 67 w 86"/>
              <a:gd name="T5" fmla="*/ 79 h 94"/>
              <a:gd name="T6" fmla="*/ 67 w 86"/>
              <a:gd name="T7" fmla="*/ 75 h 94"/>
              <a:gd name="T8" fmla="*/ 70 w 86"/>
              <a:gd name="T9" fmla="*/ 70 h 94"/>
              <a:gd name="T10" fmla="*/ 75 w 86"/>
              <a:gd name="T11" fmla="*/ 58 h 94"/>
              <a:gd name="T12" fmla="*/ 79 w 86"/>
              <a:gd name="T13" fmla="*/ 49 h 94"/>
              <a:gd name="T14" fmla="*/ 82 w 86"/>
              <a:gd name="T15" fmla="*/ 36 h 94"/>
              <a:gd name="T16" fmla="*/ 86 w 86"/>
              <a:gd name="T17" fmla="*/ 24 h 94"/>
              <a:gd name="T18" fmla="*/ 86 w 86"/>
              <a:gd name="T19" fmla="*/ 15 h 94"/>
              <a:gd name="T20" fmla="*/ 86 w 86"/>
              <a:gd name="T21" fmla="*/ 7 h 94"/>
              <a:gd name="T22" fmla="*/ 79 w 86"/>
              <a:gd name="T23" fmla="*/ 0 h 94"/>
              <a:gd name="T24" fmla="*/ 72 w 86"/>
              <a:gd name="T25" fmla="*/ 2 h 94"/>
              <a:gd name="T26" fmla="*/ 58 w 86"/>
              <a:gd name="T27" fmla="*/ 5 h 94"/>
              <a:gd name="T28" fmla="*/ 49 w 86"/>
              <a:gd name="T29" fmla="*/ 13 h 94"/>
              <a:gd name="T30" fmla="*/ 35 w 86"/>
              <a:gd name="T31" fmla="*/ 19 h 94"/>
              <a:gd name="T32" fmla="*/ 25 w 86"/>
              <a:gd name="T33" fmla="*/ 26 h 94"/>
              <a:gd name="T34" fmla="*/ 18 w 86"/>
              <a:gd name="T35" fmla="*/ 32 h 94"/>
              <a:gd name="T36" fmla="*/ 16 w 86"/>
              <a:gd name="T37" fmla="*/ 34 h 94"/>
              <a:gd name="T38" fmla="*/ 16 w 86"/>
              <a:gd name="T39" fmla="*/ 3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" h="94">
                <a:moveTo>
                  <a:pt x="16" y="34"/>
                </a:moveTo>
                <a:lnTo>
                  <a:pt x="0" y="94"/>
                </a:lnTo>
                <a:lnTo>
                  <a:pt x="67" y="79"/>
                </a:lnTo>
                <a:lnTo>
                  <a:pt x="67" y="75"/>
                </a:lnTo>
                <a:lnTo>
                  <a:pt x="70" y="70"/>
                </a:lnTo>
                <a:lnTo>
                  <a:pt x="75" y="58"/>
                </a:lnTo>
                <a:lnTo>
                  <a:pt x="79" y="49"/>
                </a:lnTo>
                <a:lnTo>
                  <a:pt x="82" y="36"/>
                </a:lnTo>
                <a:lnTo>
                  <a:pt x="86" y="24"/>
                </a:lnTo>
                <a:lnTo>
                  <a:pt x="86" y="15"/>
                </a:lnTo>
                <a:lnTo>
                  <a:pt x="86" y="7"/>
                </a:lnTo>
                <a:lnTo>
                  <a:pt x="79" y="0"/>
                </a:lnTo>
                <a:lnTo>
                  <a:pt x="72" y="2"/>
                </a:lnTo>
                <a:lnTo>
                  <a:pt x="58" y="5"/>
                </a:lnTo>
                <a:lnTo>
                  <a:pt x="49" y="13"/>
                </a:lnTo>
                <a:lnTo>
                  <a:pt x="35" y="19"/>
                </a:lnTo>
                <a:lnTo>
                  <a:pt x="25" y="26"/>
                </a:lnTo>
                <a:lnTo>
                  <a:pt x="18" y="32"/>
                </a:lnTo>
                <a:lnTo>
                  <a:pt x="16" y="34"/>
                </a:lnTo>
                <a:lnTo>
                  <a:pt x="16" y="34"/>
                </a:lnTo>
                <a:close/>
              </a:path>
            </a:pathLst>
          </a:custGeom>
          <a:solidFill>
            <a:srgbClr val="A39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126"/>
          <p:cNvSpPr>
            <a:spLocks/>
          </p:cNvSpPr>
          <p:nvPr/>
        </p:nvSpPr>
        <p:spPr bwMode="auto">
          <a:xfrm>
            <a:off x="2381250" y="4585819"/>
            <a:ext cx="257175" cy="322092"/>
          </a:xfrm>
          <a:custGeom>
            <a:avLst/>
            <a:gdLst>
              <a:gd name="T0" fmla="*/ 0 w 162"/>
              <a:gd name="T1" fmla="*/ 202 h 202"/>
              <a:gd name="T2" fmla="*/ 17 w 162"/>
              <a:gd name="T3" fmla="*/ 75 h 202"/>
              <a:gd name="T4" fmla="*/ 148 w 162"/>
              <a:gd name="T5" fmla="*/ 0 h 202"/>
              <a:gd name="T6" fmla="*/ 162 w 162"/>
              <a:gd name="T7" fmla="*/ 96 h 202"/>
              <a:gd name="T8" fmla="*/ 0 w 162"/>
              <a:gd name="T9" fmla="*/ 202 h 202"/>
              <a:gd name="T10" fmla="*/ 0 w 162"/>
              <a:gd name="T11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2" h="202">
                <a:moveTo>
                  <a:pt x="0" y="202"/>
                </a:moveTo>
                <a:lnTo>
                  <a:pt x="17" y="75"/>
                </a:lnTo>
                <a:lnTo>
                  <a:pt x="148" y="0"/>
                </a:lnTo>
                <a:lnTo>
                  <a:pt x="162" y="96"/>
                </a:lnTo>
                <a:lnTo>
                  <a:pt x="0" y="202"/>
                </a:lnTo>
                <a:lnTo>
                  <a:pt x="0" y="202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27"/>
          <p:cNvSpPr>
            <a:spLocks/>
          </p:cNvSpPr>
          <p:nvPr/>
        </p:nvSpPr>
        <p:spPr bwMode="auto">
          <a:xfrm>
            <a:off x="1046163" y="4051657"/>
            <a:ext cx="290513" cy="226421"/>
          </a:xfrm>
          <a:custGeom>
            <a:avLst/>
            <a:gdLst>
              <a:gd name="T0" fmla="*/ 0 w 183"/>
              <a:gd name="T1" fmla="*/ 142 h 142"/>
              <a:gd name="T2" fmla="*/ 5 w 183"/>
              <a:gd name="T3" fmla="*/ 140 h 142"/>
              <a:gd name="T4" fmla="*/ 21 w 183"/>
              <a:gd name="T5" fmla="*/ 138 h 142"/>
              <a:gd name="T6" fmla="*/ 31 w 183"/>
              <a:gd name="T7" fmla="*/ 134 h 142"/>
              <a:gd name="T8" fmla="*/ 42 w 183"/>
              <a:gd name="T9" fmla="*/ 134 h 142"/>
              <a:gd name="T10" fmla="*/ 56 w 183"/>
              <a:gd name="T11" fmla="*/ 132 h 142"/>
              <a:gd name="T12" fmla="*/ 70 w 183"/>
              <a:gd name="T13" fmla="*/ 130 h 142"/>
              <a:gd name="T14" fmla="*/ 82 w 183"/>
              <a:gd name="T15" fmla="*/ 127 h 142"/>
              <a:gd name="T16" fmla="*/ 96 w 183"/>
              <a:gd name="T17" fmla="*/ 125 h 142"/>
              <a:gd name="T18" fmla="*/ 108 w 183"/>
              <a:gd name="T19" fmla="*/ 121 h 142"/>
              <a:gd name="T20" fmla="*/ 122 w 183"/>
              <a:gd name="T21" fmla="*/ 119 h 142"/>
              <a:gd name="T22" fmla="*/ 131 w 183"/>
              <a:gd name="T23" fmla="*/ 117 h 142"/>
              <a:gd name="T24" fmla="*/ 143 w 183"/>
              <a:gd name="T25" fmla="*/ 113 h 142"/>
              <a:gd name="T26" fmla="*/ 148 w 183"/>
              <a:gd name="T27" fmla="*/ 111 h 142"/>
              <a:gd name="T28" fmla="*/ 155 w 183"/>
              <a:gd name="T29" fmla="*/ 110 h 142"/>
              <a:gd name="T30" fmla="*/ 162 w 183"/>
              <a:gd name="T31" fmla="*/ 98 h 142"/>
              <a:gd name="T32" fmla="*/ 166 w 183"/>
              <a:gd name="T33" fmla="*/ 85 h 142"/>
              <a:gd name="T34" fmla="*/ 169 w 183"/>
              <a:gd name="T35" fmla="*/ 76 h 142"/>
              <a:gd name="T36" fmla="*/ 171 w 183"/>
              <a:gd name="T37" fmla="*/ 66 h 142"/>
              <a:gd name="T38" fmla="*/ 174 w 183"/>
              <a:gd name="T39" fmla="*/ 57 h 142"/>
              <a:gd name="T40" fmla="*/ 176 w 183"/>
              <a:gd name="T41" fmla="*/ 47 h 142"/>
              <a:gd name="T42" fmla="*/ 176 w 183"/>
              <a:gd name="T43" fmla="*/ 38 h 142"/>
              <a:gd name="T44" fmla="*/ 178 w 183"/>
              <a:gd name="T45" fmla="*/ 28 h 142"/>
              <a:gd name="T46" fmla="*/ 181 w 183"/>
              <a:gd name="T47" fmla="*/ 19 h 142"/>
              <a:gd name="T48" fmla="*/ 183 w 183"/>
              <a:gd name="T49" fmla="*/ 13 h 142"/>
              <a:gd name="T50" fmla="*/ 183 w 183"/>
              <a:gd name="T51" fmla="*/ 2 h 142"/>
              <a:gd name="T52" fmla="*/ 183 w 183"/>
              <a:gd name="T53" fmla="*/ 0 h 142"/>
              <a:gd name="T54" fmla="*/ 0 w 183"/>
              <a:gd name="T55" fmla="*/ 142 h 142"/>
              <a:gd name="T56" fmla="*/ 0 w 183"/>
              <a:gd name="T57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3" h="142">
                <a:moveTo>
                  <a:pt x="0" y="142"/>
                </a:moveTo>
                <a:lnTo>
                  <a:pt x="5" y="140"/>
                </a:lnTo>
                <a:lnTo>
                  <a:pt x="21" y="138"/>
                </a:lnTo>
                <a:lnTo>
                  <a:pt x="31" y="134"/>
                </a:lnTo>
                <a:lnTo>
                  <a:pt x="42" y="134"/>
                </a:lnTo>
                <a:lnTo>
                  <a:pt x="56" y="132"/>
                </a:lnTo>
                <a:lnTo>
                  <a:pt x="70" y="130"/>
                </a:lnTo>
                <a:lnTo>
                  <a:pt x="82" y="127"/>
                </a:lnTo>
                <a:lnTo>
                  <a:pt x="96" y="125"/>
                </a:lnTo>
                <a:lnTo>
                  <a:pt x="108" y="121"/>
                </a:lnTo>
                <a:lnTo>
                  <a:pt x="122" y="119"/>
                </a:lnTo>
                <a:lnTo>
                  <a:pt x="131" y="117"/>
                </a:lnTo>
                <a:lnTo>
                  <a:pt x="143" y="113"/>
                </a:lnTo>
                <a:lnTo>
                  <a:pt x="148" y="111"/>
                </a:lnTo>
                <a:lnTo>
                  <a:pt x="155" y="110"/>
                </a:lnTo>
                <a:lnTo>
                  <a:pt x="162" y="98"/>
                </a:lnTo>
                <a:lnTo>
                  <a:pt x="166" y="85"/>
                </a:lnTo>
                <a:lnTo>
                  <a:pt x="169" y="76"/>
                </a:lnTo>
                <a:lnTo>
                  <a:pt x="171" y="66"/>
                </a:lnTo>
                <a:lnTo>
                  <a:pt x="174" y="57"/>
                </a:lnTo>
                <a:lnTo>
                  <a:pt x="176" y="47"/>
                </a:lnTo>
                <a:lnTo>
                  <a:pt x="176" y="38"/>
                </a:lnTo>
                <a:lnTo>
                  <a:pt x="178" y="28"/>
                </a:lnTo>
                <a:lnTo>
                  <a:pt x="181" y="19"/>
                </a:lnTo>
                <a:lnTo>
                  <a:pt x="183" y="13"/>
                </a:lnTo>
                <a:lnTo>
                  <a:pt x="183" y="2"/>
                </a:lnTo>
                <a:lnTo>
                  <a:pt x="183" y="0"/>
                </a:lnTo>
                <a:lnTo>
                  <a:pt x="0" y="142"/>
                </a:lnTo>
                <a:lnTo>
                  <a:pt x="0" y="142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28"/>
          <p:cNvSpPr>
            <a:spLocks/>
          </p:cNvSpPr>
          <p:nvPr/>
        </p:nvSpPr>
        <p:spPr bwMode="auto">
          <a:xfrm>
            <a:off x="1117600" y="4778755"/>
            <a:ext cx="180975" cy="129155"/>
          </a:xfrm>
          <a:custGeom>
            <a:avLst/>
            <a:gdLst>
              <a:gd name="T0" fmla="*/ 0 w 114"/>
              <a:gd name="T1" fmla="*/ 13 h 81"/>
              <a:gd name="T2" fmla="*/ 2 w 114"/>
              <a:gd name="T3" fmla="*/ 11 h 81"/>
              <a:gd name="T4" fmla="*/ 11 w 114"/>
              <a:gd name="T5" fmla="*/ 11 h 81"/>
              <a:gd name="T6" fmla="*/ 28 w 114"/>
              <a:gd name="T7" fmla="*/ 7 h 81"/>
              <a:gd name="T8" fmla="*/ 49 w 114"/>
              <a:gd name="T9" fmla="*/ 3 h 81"/>
              <a:gd name="T10" fmla="*/ 68 w 114"/>
              <a:gd name="T11" fmla="*/ 1 h 81"/>
              <a:gd name="T12" fmla="*/ 86 w 114"/>
              <a:gd name="T13" fmla="*/ 0 h 81"/>
              <a:gd name="T14" fmla="*/ 100 w 114"/>
              <a:gd name="T15" fmla="*/ 0 h 81"/>
              <a:gd name="T16" fmla="*/ 110 w 114"/>
              <a:gd name="T17" fmla="*/ 1 h 81"/>
              <a:gd name="T18" fmla="*/ 112 w 114"/>
              <a:gd name="T19" fmla="*/ 5 h 81"/>
              <a:gd name="T20" fmla="*/ 114 w 114"/>
              <a:gd name="T21" fmla="*/ 15 h 81"/>
              <a:gd name="T22" fmla="*/ 110 w 114"/>
              <a:gd name="T23" fmla="*/ 28 h 81"/>
              <a:gd name="T24" fmla="*/ 107 w 114"/>
              <a:gd name="T25" fmla="*/ 43 h 81"/>
              <a:gd name="T26" fmla="*/ 100 w 114"/>
              <a:gd name="T27" fmla="*/ 56 h 81"/>
              <a:gd name="T28" fmla="*/ 96 w 114"/>
              <a:gd name="T29" fmla="*/ 69 h 81"/>
              <a:gd name="T30" fmla="*/ 91 w 114"/>
              <a:gd name="T31" fmla="*/ 77 h 81"/>
              <a:gd name="T32" fmla="*/ 91 w 114"/>
              <a:gd name="T33" fmla="*/ 81 h 81"/>
              <a:gd name="T34" fmla="*/ 0 w 114"/>
              <a:gd name="T35" fmla="*/ 13 h 81"/>
              <a:gd name="T36" fmla="*/ 0 w 114"/>
              <a:gd name="T37" fmla="*/ 13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" h="81">
                <a:moveTo>
                  <a:pt x="0" y="13"/>
                </a:moveTo>
                <a:lnTo>
                  <a:pt x="2" y="11"/>
                </a:lnTo>
                <a:lnTo>
                  <a:pt x="11" y="11"/>
                </a:lnTo>
                <a:lnTo>
                  <a:pt x="28" y="7"/>
                </a:lnTo>
                <a:lnTo>
                  <a:pt x="49" y="3"/>
                </a:lnTo>
                <a:lnTo>
                  <a:pt x="68" y="1"/>
                </a:lnTo>
                <a:lnTo>
                  <a:pt x="86" y="0"/>
                </a:lnTo>
                <a:lnTo>
                  <a:pt x="100" y="0"/>
                </a:lnTo>
                <a:lnTo>
                  <a:pt x="110" y="1"/>
                </a:lnTo>
                <a:lnTo>
                  <a:pt x="112" y="5"/>
                </a:lnTo>
                <a:lnTo>
                  <a:pt x="114" y="15"/>
                </a:lnTo>
                <a:lnTo>
                  <a:pt x="110" y="28"/>
                </a:lnTo>
                <a:lnTo>
                  <a:pt x="107" y="43"/>
                </a:lnTo>
                <a:lnTo>
                  <a:pt x="100" y="56"/>
                </a:lnTo>
                <a:lnTo>
                  <a:pt x="96" y="69"/>
                </a:lnTo>
                <a:lnTo>
                  <a:pt x="91" y="77"/>
                </a:lnTo>
                <a:lnTo>
                  <a:pt x="91" y="81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29"/>
          <p:cNvSpPr>
            <a:spLocks/>
          </p:cNvSpPr>
          <p:nvPr/>
        </p:nvSpPr>
        <p:spPr bwMode="auto">
          <a:xfrm>
            <a:off x="1616075" y="5003582"/>
            <a:ext cx="169863" cy="130750"/>
          </a:xfrm>
          <a:custGeom>
            <a:avLst/>
            <a:gdLst>
              <a:gd name="T0" fmla="*/ 0 w 107"/>
              <a:gd name="T1" fmla="*/ 23 h 82"/>
              <a:gd name="T2" fmla="*/ 98 w 107"/>
              <a:gd name="T3" fmla="*/ 0 h 82"/>
              <a:gd name="T4" fmla="*/ 107 w 107"/>
              <a:gd name="T5" fmla="*/ 82 h 82"/>
              <a:gd name="T6" fmla="*/ 32 w 107"/>
              <a:gd name="T7" fmla="*/ 53 h 82"/>
              <a:gd name="T8" fmla="*/ 0 w 107"/>
              <a:gd name="T9" fmla="*/ 23 h 82"/>
              <a:gd name="T10" fmla="*/ 0 w 107"/>
              <a:gd name="T11" fmla="*/ 23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7" h="82">
                <a:moveTo>
                  <a:pt x="0" y="23"/>
                </a:moveTo>
                <a:lnTo>
                  <a:pt x="98" y="0"/>
                </a:lnTo>
                <a:lnTo>
                  <a:pt x="107" y="82"/>
                </a:lnTo>
                <a:lnTo>
                  <a:pt x="32" y="53"/>
                </a:lnTo>
                <a:lnTo>
                  <a:pt x="0" y="23"/>
                </a:lnTo>
                <a:lnTo>
                  <a:pt x="0" y="23"/>
                </a:lnTo>
                <a:close/>
              </a:path>
            </a:pathLst>
          </a:custGeom>
          <a:solidFill>
            <a:srgbClr val="DECA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30"/>
          <p:cNvSpPr>
            <a:spLocks/>
          </p:cNvSpPr>
          <p:nvPr/>
        </p:nvSpPr>
        <p:spPr bwMode="auto">
          <a:xfrm>
            <a:off x="2898775" y="3963959"/>
            <a:ext cx="342900" cy="277445"/>
          </a:xfrm>
          <a:custGeom>
            <a:avLst/>
            <a:gdLst>
              <a:gd name="T0" fmla="*/ 0 w 216"/>
              <a:gd name="T1" fmla="*/ 70 h 174"/>
              <a:gd name="T2" fmla="*/ 7 w 216"/>
              <a:gd name="T3" fmla="*/ 74 h 174"/>
              <a:gd name="T4" fmla="*/ 14 w 216"/>
              <a:gd name="T5" fmla="*/ 79 h 174"/>
              <a:gd name="T6" fmla="*/ 26 w 216"/>
              <a:gd name="T7" fmla="*/ 87 h 174"/>
              <a:gd name="T8" fmla="*/ 37 w 216"/>
              <a:gd name="T9" fmla="*/ 93 h 174"/>
              <a:gd name="T10" fmla="*/ 52 w 216"/>
              <a:gd name="T11" fmla="*/ 102 h 174"/>
              <a:gd name="T12" fmla="*/ 68 w 216"/>
              <a:gd name="T13" fmla="*/ 110 h 174"/>
              <a:gd name="T14" fmla="*/ 87 w 216"/>
              <a:gd name="T15" fmla="*/ 121 h 174"/>
              <a:gd name="T16" fmla="*/ 101 w 216"/>
              <a:gd name="T17" fmla="*/ 131 h 174"/>
              <a:gd name="T18" fmla="*/ 117 w 216"/>
              <a:gd name="T19" fmla="*/ 140 h 174"/>
              <a:gd name="T20" fmla="*/ 134 w 216"/>
              <a:gd name="T21" fmla="*/ 148 h 174"/>
              <a:gd name="T22" fmla="*/ 150 w 216"/>
              <a:gd name="T23" fmla="*/ 157 h 174"/>
              <a:gd name="T24" fmla="*/ 162 w 216"/>
              <a:gd name="T25" fmla="*/ 161 h 174"/>
              <a:gd name="T26" fmla="*/ 176 w 216"/>
              <a:gd name="T27" fmla="*/ 166 h 174"/>
              <a:gd name="T28" fmla="*/ 185 w 216"/>
              <a:gd name="T29" fmla="*/ 170 h 174"/>
              <a:gd name="T30" fmla="*/ 194 w 216"/>
              <a:gd name="T31" fmla="*/ 174 h 174"/>
              <a:gd name="T32" fmla="*/ 197 w 216"/>
              <a:gd name="T33" fmla="*/ 170 h 174"/>
              <a:gd name="T34" fmla="*/ 201 w 216"/>
              <a:gd name="T35" fmla="*/ 165 h 174"/>
              <a:gd name="T36" fmla="*/ 204 w 216"/>
              <a:gd name="T37" fmla="*/ 155 h 174"/>
              <a:gd name="T38" fmla="*/ 209 w 216"/>
              <a:gd name="T39" fmla="*/ 146 h 174"/>
              <a:gd name="T40" fmla="*/ 211 w 216"/>
              <a:gd name="T41" fmla="*/ 131 h 174"/>
              <a:gd name="T42" fmla="*/ 213 w 216"/>
              <a:gd name="T43" fmla="*/ 117 h 174"/>
              <a:gd name="T44" fmla="*/ 213 w 216"/>
              <a:gd name="T45" fmla="*/ 102 h 174"/>
              <a:gd name="T46" fmla="*/ 216 w 216"/>
              <a:gd name="T47" fmla="*/ 87 h 174"/>
              <a:gd name="T48" fmla="*/ 216 w 216"/>
              <a:gd name="T49" fmla="*/ 68 h 174"/>
              <a:gd name="T50" fmla="*/ 216 w 216"/>
              <a:gd name="T51" fmla="*/ 53 h 174"/>
              <a:gd name="T52" fmla="*/ 216 w 216"/>
              <a:gd name="T53" fmla="*/ 38 h 174"/>
              <a:gd name="T54" fmla="*/ 216 w 216"/>
              <a:gd name="T55" fmla="*/ 25 h 174"/>
              <a:gd name="T56" fmla="*/ 216 w 216"/>
              <a:gd name="T57" fmla="*/ 13 h 174"/>
              <a:gd name="T58" fmla="*/ 216 w 216"/>
              <a:gd name="T59" fmla="*/ 6 h 174"/>
              <a:gd name="T60" fmla="*/ 216 w 216"/>
              <a:gd name="T61" fmla="*/ 0 h 174"/>
              <a:gd name="T62" fmla="*/ 0 w 216"/>
              <a:gd name="T63" fmla="*/ 70 h 174"/>
              <a:gd name="T64" fmla="*/ 0 w 216"/>
              <a:gd name="T65" fmla="*/ 70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6" h="174">
                <a:moveTo>
                  <a:pt x="0" y="70"/>
                </a:moveTo>
                <a:lnTo>
                  <a:pt x="7" y="74"/>
                </a:lnTo>
                <a:lnTo>
                  <a:pt x="14" y="79"/>
                </a:lnTo>
                <a:lnTo>
                  <a:pt x="26" y="87"/>
                </a:lnTo>
                <a:lnTo>
                  <a:pt x="37" y="93"/>
                </a:lnTo>
                <a:lnTo>
                  <a:pt x="52" y="102"/>
                </a:lnTo>
                <a:lnTo>
                  <a:pt x="68" y="110"/>
                </a:lnTo>
                <a:lnTo>
                  <a:pt x="87" y="121"/>
                </a:lnTo>
                <a:lnTo>
                  <a:pt x="101" y="131"/>
                </a:lnTo>
                <a:lnTo>
                  <a:pt x="117" y="140"/>
                </a:lnTo>
                <a:lnTo>
                  <a:pt x="134" y="148"/>
                </a:lnTo>
                <a:lnTo>
                  <a:pt x="150" y="157"/>
                </a:lnTo>
                <a:lnTo>
                  <a:pt x="162" y="161"/>
                </a:lnTo>
                <a:lnTo>
                  <a:pt x="176" y="166"/>
                </a:lnTo>
                <a:lnTo>
                  <a:pt x="185" y="170"/>
                </a:lnTo>
                <a:lnTo>
                  <a:pt x="194" y="174"/>
                </a:lnTo>
                <a:lnTo>
                  <a:pt x="197" y="170"/>
                </a:lnTo>
                <a:lnTo>
                  <a:pt x="201" y="165"/>
                </a:lnTo>
                <a:lnTo>
                  <a:pt x="204" y="155"/>
                </a:lnTo>
                <a:lnTo>
                  <a:pt x="209" y="146"/>
                </a:lnTo>
                <a:lnTo>
                  <a:pt x="211" y="131"/>
                </a:lnTo>
                <a:lnTo>
                  <a:pt x="213" y="117"/>
                </a:lnTo>
                <a:lnTo>
                  <a:pt x="213" y="102"/>
                </a:lnTo>
                <a:lnTo>
                  <a:pt x="216" y="87"/>
                </a:lnTo>
                <a:lnTo>
                  <a:pt x="216" y="68"/>
                </a:lnTo>
                <a:lnTo>
                  <a:pt x="216" y="53"/>
                </a:lnTo>
                <a:lnTo>
                  <a:pt x="216" y="38"/>
                </a:lnTo>
                <a:lnTo>
                  <a:pt x="216" y="25"/>
                </a:lnTo>
                <a:lnTo>
                  <a:pt x="216" y="13"/>
                </a:lnTo>
                <a:lnTo>
                  <a:pt x="216" y="6"/>
                </a:lnTo>
                <a:lnTo>
                  <a:pt x="216" y="0"/>
                </a:lnTo>
                <a:lnTo>
                  <a:pt x="0" y="70"/>
                </a:lnTo>
                <a:lnTo>
                  <a:pt x="0" y="70"/>
                </a:lnTo>
                <a:close/>
              </a:path>
            </a:pathLst>
          </a:custGeom>
          <a:solidFill>
            <a:srgbClr val="B5A8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31"/>
          <p:cNvSpPr>
            <a:spLocks/>
          </p:cNvSpPr>
          <p:nvPr/>
        </p:nvSpPr>
        <p:spPr bwMode="auto">
          <a:xfrm>
            <a:off x="3114675" y="4301996"/>
            <a:ext cx="393700" cy="430519"/>
          </a:xfrm>
          <a:custGeom>
            <a:avLst/>
            <a:gdLst>
              <a:gd name="T0" fmla="*/ 49 w 248"/>
              <a:gd name="T1" fmla="*/ 0 h 270"/>
              <a:gd name="T2" fmla="*/ 0 w 248"/>
              <a:gd name="T3" fmla="*/ 166 h 270"/>
              <a:gd name="T4" fmla="*/ 5 w 248"/>
              <a:gd name="T5" fmla="*/ 168 h 270"/>
              <a:gd name="T6" fmla="*/ 12 w 248"/>
              <a:gd name="T7" fmla="*/ 174 h 270"/>
              <a:gd name="T8" fmla="*/ 26 w 248"/>
              <a:gd name="T9" fmla="*/ 181 h 270"/>
              <a:gd name="T10" fmla="*/ 37 w 248"/>
              <a:gd name="T11" fmla="*/ 189 h 270"/>
              <a:gd name="T12" fmla="*/ 51 w 248"/>
              <a:gd name="T13" fmla="*/ 198 h 270"/>
              <a:gd name="T14" fmla="*/ 68 w 248"/>
              <a:gd name="T15" fmla="*/ 206 h 270"/>
              <a:gd name="T16" fmla="*/ 87 w 248"/>
              <a:gd name="T17" fmla="*/ 217 h 270"/>
              <a:gd name="T18" fmla="*/ 103 w 248"/>
              <a:gd name="T19" fmla="*/ 227 h 270"/>
              <a:gd name="T20" fmla="*/ 119 w 248"/>
              <a:gd name="T21" fmla="*/ 236 h 270"/>
              <a:gd name="T22" fmla="*/ 136 w 248"/>
              <a:gd name="T23" fmla="*/ 244 h 270"/>
              <a:gd name="T24" fmla="*/ 152 w 248"/>
              <a:gd name="T25" fmla="*/ 253 h 270"/>
              <a:gd name="T26" fmla="*/ 166 w 248"/>
              <a:gd name="T27" fmla="*/ 259 h 270"/>
              <a:gd name="T28" fmla="*/ 178 w 248"/>
              <a:gd name="T29" fmla="*/ 264 h 270"/>
              <a:gd name="T30" fmla="*/ 185 w 248"/>
              <a:gd name="T31" fmla="*/ 268 h 270"/>
              <a:gd name="T32" fmla="*/ 194 w 248"/>
              <a:gd name="T33" fmla="*/ 270 h 270"/>
              <a:gd name="T34" fmla="*/ 197 w 248"/>
              <a:gd name="T35" fmla="*/ 268 h 270"/>
              <a:gd name="T36" fmla="*/ 204 w 248"/>
              <a:gd name="T37" fmla="*/ 263 h 270"/>
              <a:gd name="T38" fmla="*/ 206 w 248"/>
              <a:gd name="T39" fmla="*/ 253 h 270"/>
              <a:gd name="T40" fmla="*/ 213 w 248"/>
              <a:gd name="T41" fmla="*/ 246 h 270"/>
              <a:gd name="T42" fmla="*/ 215 w 248"/>
              <a:gd name="T43" fmla="*/ 232 h 270"/>
              <a:gd name="T44" fmla="*/ 220 w 248"/>
              <a:gd name="T45" fmla="*/ 221 h 270"/>
              <a:gd name="T46" fmla="*/ 225 w 248"/>
              <a:gd name="T47" fmla="*/ 206 h 270"/>
              <a:gd name="T48" fmla="*/ 230 w 248"/>
              <a:gd name="T49" fmla="*/ 193 h 270"/>
              <a:gd name="T50" fmla="*/ 232 w 248"/>
              <a:gd name="T51" fmla="*/ 178 h 270"/>
              <a:gd name="T52" fmla="*/ 234 w 248"/>
              <a:gd name="T53" fmla="*/ 162 h 270"/>
              <a:gd name="T54" fmla="*/ 239 w 248"/>
              <a:gd name="T55" fmla="*/ 149 h 270"/>
              <a:gd name="T56" fmla="*/ 244 w 248"/>
              <a:gd name="T57" fmla="*/ 138 h 270"/>
              <a:gd name="T58" fmla="*/ 244 w 248"/>
              <a:gd name="T59" fmla="*/ 128 h 270"/>
              <a:gd name="T60" fmla="*/ 246 w 248"/>
              <a:gd name="T61" fmla="*/ 121 h 270"/>
              <a:gd name="T62" fmla="*/ 246 w 248"/>
              <a:gd name="T63" fmla="*/ 115 h 270"/>
              <a:gd name="T64" fmla="*/ 248 w 248"/>
              <a:gd name="T65" fmla="*/ 115 h 270"/>
              <a:gd name="T66" fmla="*/ 232 w 248"/>
              <a:gd name="T67" fmla="*/ 57 h 270"/>
              <a:gd name="T68" fmla="*/ 49 w 248"/>
              <a:gd name="T69" fmla="*/ 0 h 270"/>
              <a:gd name="T70" fmla="*/ 49 w 248"/>
              <a:gd name="T71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48" h="270">
                <a:moveTo>
                  <a:pt x="49" y="0"/>
                </a:moveTo>
                <a:lnTo>
                  <a:pt x="0" y="166"/>
                </a:lnTo>
                <a:lnTo>
                  <a:pt x="5" y="168"/>
                </a:lnTo>
                <a:lnTo>
                  <a:pt x="12" y="174"/>
                </a:lnTo>
                <a:lnTo>
                  <a:pt x="26" y="181"/>
                </a:lnTo>
                <a:lnTo>
                  <a:pt x="37" y="189"/>
                </a:lnTo>
                <a:lnTo>
                  <a:pt x="51" y="198"/>
                </a:lnTo>
                <a:lnTo>
                  <a:pt x="68" y="206"/>
                </a:lnTo>
                <a:lnTo>
                  <a:pt x="87" y="217"/>
                </a:lnTo>
                <a:lnTo>
                  <a:pt x="103" y="227"/>
                </a:lnTo>
                <a:lnTo>
                  <a:pt x="119" y="236"/>
                </a:lnTo>
                <a:lnTo>
                  <a:pt x="136" y="244"/>
                </a:lnTo>
                <a:lnTo>
                  <a:pt x="152" y="253"/>
                </a:lnTo>
                <a:lnTo>
                  <a:pt x="166" y="259"/>
                </a:lnTo>
                <a:lnTo>
                  <a:pt x="178" y="264"/>
                </a:lnTo>
                <a:lnTo>
                  <a:pt x="185" y="268"/>
                </a:lnTo>
                <a:lnTo>
                  <a:pt x="194" y="270"/>
                </a:lnTo>
                <a:lnTo>
                  <a:pt x="197" y="268"/>
                </a:lnTo>
                <a:lnTo>
                  <a:pt x="204" y="263"/>
                </a:lnTo>
                <a:lnTo>
                  <a:pt x="206" y="253"/>
                </a:lnTo>
                <a:lnTo>
                  <a:pt x="213" y="246"/>
                </a:lnTo>
                <a:lnTo>
                  <a:pt x="215" y="232"/>
                </a:lnTo>
                <a:lnTo>
                  <a:pt x="220" y="221"/>
                </a:lnTo>
                <a:lnTo>
                  <a:pt x="225" y="206"/>
                </a:lnTo>
                <a:lnTo>
                  <a:pt x="230" y="193"/>
                </a:lnTo>
                <a:lnTo>
                  <a:pt x="232" y="178"/>
                </a:lnTo>
                <a:lnTo>
                  <a:pt x="234" y="162"/>
                </a:lnTo>
                <a:lnTo>
                  <a:pt x="239" y="149"/>
                </a:lnTo>
                <a:lnTo>
                  <a:pt x="244" y="138"/>
                </a:lnTo>
                <a:lnTo>
                  <a:pt x="244" y="128"/>
                </a:lnTo>
                <a:lnTo>
                  <a:pt x="246" y="121"/>
                </a:lnTo>
                <a:lnTo>
                  <a:pt x="246" y="115"/>
                </a:lnTo>
                <a:lnTo>
                  <a:pt x="248" y="115"/>
                </a:lnTo>
                <a:lnTo>
                  <a:pt x="232" y="57"/>
                </a:lnTo>
                <a:lnTo>
                  <a:pt x="49" y="0"/>
                </a:lnTo>
                <a:lnTo>
                  <a:pt x="49" y="0"/>
                </a:lnTo>
                <a:close/>
              </a:path>
            </a:pathLst>
          </a:custGeom>
          <a:solidFill>
            <a:srgbClr val="B5A8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132"/>
          <p:cNvSpPr>
            <a:spLocks/>
          </p:cNvSpPr>
          <p:nvPr/>
        </p:nvSpPr>
        <p:spPr bwMode="auto">
          <a:xfrm>
            <a:off x="3516313" y="4139356"/>
            <a:ext cx="415925" cy="420951"/>
          </a:xfrm>
          <a:custGeom>
            <a:avLst/>
            <a:gdLst>
              <a:gd name="T0" fmla="*/ 77 w 262"/>
              <a:gd name="T1" fmla="*/ 0 h 264"/>
              <a:gd name="T2" fmla="*/ 75 w 262"/>
              <a:gd name="T3" fmla="*/ 0 h 264"/>
              <a:gd name="T4" fmla="*/ 73 w 262"/>
              <a:gd name="T5" fmla="*/ 5 h 264"/>
              <a:gd name="T6" fmla="*/ 68 w 262"/>
              <a:gd name="T7" fmla="*/ 11 h 264"/>
              <a:gd name="T8" fmla="*/ 63 w 262"/>
              <a:gd name="T9" fmla="*/ 21 h 264"/>
              <a:gd name="T10" fmla="*/ 56 w 262"/>
              <a:gd name="T11" fmla="*/ 30 h 264"/>
              <a:gd name="T12" fmla="*/ 49 w 262"/>
              <a:gd name="T13" fmla="*/ 41 h 264"/>
              <a:gd name="T14" fmla="*/ 42 w 262"/>
              <a:gd name="T15" fmla="*/ 56 h 264"/>
              <a:gd name="T16" fmla="*/ 37 w 262"/>
              <a:gd name="T17" fmla="*/ 70 h 264"/>
              <a:gd name="T18" fmla="*/ 30 w 262"/>
              <a:gd name="T19" fmla="*/ 81 h 264"/>
              <a:gd name="T20" fmla="*/ 21 w 262"/>
              <a:gd name="T21" fmla="*/ 94 h 264"/>
              <a:gd name="T22" fmla="*/ 16 w 262"/>
              <a:gd name="T23" fmla="*/ 107 h 264"/>
              <a:gd name="T24" fmla="*/ 9 w 262"/>
              <a:gd name="T25" fmla="*/ 121 h 264"/>
              <a:gd name="T26" fmla="*/ 5 w 262"/>
              <a:gd name="T27" fmla="*/ 130 h 264"/>
              <a:gd name="T28" fmla="*/ 2 w 262"/>
              <a:gd name="T29" fmla="*/ 140 h 264"/>
              <a:gd name="T30" fmla="*/ 0 w 262"/>
              <a:gd name="T31" fmla="*/ 145 h 264"/>
              <a:gd name="T32" fmla="*/ 2 w 262"/>
              <a:gd name="T33" fmla="*/ 151 h 264"/>
              <a:gd name="T34" fmla="*/ 2 w 262"/>
              <a:gd name="T35" fmla="*/ 155 h 264"/>
              <a:gd name="T36" fmla="*/ 9 w 262"/>
              <a:gd name="T37" fmla="*/ 159 h 264"/>
              <a:gd name="T38" fmla="*/ 19 w 262"/>
              <a:gd name="T39" fmla="*/ 166 h 264"/>
              <a:gd name="T40" fmla="*/ 35 w 262"/>
              <a:gd name="T41" fmla="*/ 174 h 264"/>
              <a:gd name="T42" fmla="*/ 49 w 262"/>
              <a:gd name="T43" fmla="*/ 181 h 264"/>
              <a:gd name="T44" fmla="*/ 68 w 262"/>
              <a:gd name="T45" fmla="*/ 191 h 264"/>
              <a:gd name="T46" fmla="*/ 84 w 262"/>
              <a:gd name="T47" fmla="*/ 202 h 264"/>
              <a:gd name="T48" fmla="*/ 105 w 262"/>
              <a:gd name="T49" fmla="*/ 213 h 264"/>
              <a:gd name="T50" fmla="*/ 124 w 262"/>
              <a:gd name="T51" fmla="*/ 221 h 264"/>
              <a:gd name="T52" fmla="*/ 143 w 262"/>
              <a:gd name="T53" fmla="*/ 230 h 264"/>
              <a:gd name="T54" fmla="*/ 162 w 262"/>
              <a:gd name="T55" fmla="*/ 238 h 264"/>
              <a:gd name="T56" fmla="*/ 180 w 262"/>
              <a:gd name="T57" fmla="*/ 247 h 264"/>
              <a:gd name="T58" fmla="*/ 194 w 262"/>
              <a:gd name="T59" fmla="*/ 253 h 264"/>
              <a:gd name="T60" fmla="*/ 208 w 262"/>
              <a:gd name="T61" fmla="*/ 261 h 264"/>
              <a:gd name="T62" fmla="*/ 218 w 262"/>
              <a:gd name="T63" fmla="*/ 263 h 264"/>
              <a:gd name="T64" fmla="*/ 227 w 262"/>
              <a:gd name="T65" fmla="*/ 264 h 264"/>
              <a:gd name="T66" fmla="*/ 234 w 262"/>
              <a:gd name="T67" fmla="*/ 261 h 264"/>
              <a:gd name="T68" fmla="*/ 244 w 262"/>
              <a:gd name="T69" fmla="*/ 253 h 264"/>
              <a:gd name="T70" fmla="*/ 248 w 262"/>
              <a:gd name="T71" fmla="*/ 242 h 264"/>
              <a:gd name="T72" fmla="*/ 253 w 262"/>
              <a:gd name="T73" fmla="*/ 230 h 264"/>
              <a:gd name="T74" fmla="*/ 255 w 262"/>
              <a:gd name="T75" fmla="*/ 217 h 264"/>
              <a:gd name="T76" fmla="*/ 260 w 262"/>
              <a:gd name="T77" fmla="*/ 208 h 264"/>
              <a:gd name="T78" fmla="*/ 260 w 262"/>
              <a:gd name="T79" fmla="*/ 200 h 264"/>
              <a:gd name="T80" fmla="*/ 262 w 262"/>
              <a:gd name="T81" fmla="*/ 198 h 264"/>
              <a:gd name="T82" fmla="*/ 150 w 262"/>
              <a:gd name="T83" fmla="*/ 160 h 264"/>
              <a:gd name="T84" fmla="*/ 173 w 262"/>
              <a:gd name="T85" fmla="*/ 79 h 264"/>
              <a:gd name="T86" fmla="*/ 232 w 262"/>
              <a:gd name="T87" fmla="*/ 51 h 264"/>
              <a:gd name="T88" fmla="*/ 77 w 262"/>
              <a:gd name="T89" fmla="*/ 0 h 264"/>
              <a:gd name="T90" fmla="*/ 77 w 262"/>
              <a:gd name="T91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62" h="264">
                <a:moveTo>
                  <a:pt x="77" y="0"/>
                </a:moveTo>
                <a:lnTo>
                  <a:pt x="75" y="0"/>
                </a:lnTo>
                <a:lnTo>
                  <a:pt x="73" y="5"/>
                </a:lnTo>
                <a:lnTo>
                  <a:pt x="68" y="11"/>
                </a:lnTo>
                <a:lnTo>
                  <a:pt x="63" y="21"/>
                </a:lnTo>
                <a:lnTo>
                  <a:pt x="56" y="30"/>
                </a:lnTo>
                <a:lnTo>
                  <a:pt x="49" y="41"/>
                </a:lnTo>
                <a:lnTo>
                  <a:pt x="42" y="56"/>
                </a:lnTo>
                <a:lnTo>
                  <a:pt x="37" y="70"/>
                </a:lnTo>
                <a:lnTo>
                  <a:pt x="30" y="81"/>
                </a:lnTo>
                <a:lnTo>
                  <a:pt x="21" y="94"/>
                </a:lnTo>
                <a:lnTo>
                  <a:pt x="16" y="107"/>
                </a:lnTo>
                <a:lnTo>
                  <a:pt x="9" y="121"/>
                </a:lnTo>
                <a:lnTo>
                  <a:pt x="5" y="130"/>
                </a:lnTo>
                <a:lnTo>
                  <a:pt x="2" y="140"/>
                </a:lnTo>
                <a:lnTo>
                  <a:pt x="0" y="145"/>
                </a:lnTo>
                <a:lnTo>
                  <a:pt x="2" y="151"/>
                </a:lnTo>
                <a:lnTo>
                  <a:pt x="2" y="155"/>
                </a:lnTo>
                <a:lnTo>
                  <a:pt x="9" y="159"/>
                </a:lnTo>
                <a:lnTo>
                  <a:pt x="19" y="166"/>
                </a:lnTo>
                <a:lnTo>
                  <a:pt x="35" y="174"/>
                </a:lnTo>
                <a:lnTo>
                  <a:pt x="49" y="181"/>
                </a:lnTo>
                <a:lnTo>
                  <a:pt x="68" y="191"/>
                </a:lnTo>
                <a:lnTo>
                  <a:pt x="84" y="202"/>
                </a:lnTo>
                <a:lnTo>
                  <a:pt x="105" y="213"/>
                </a:lnTo>
                <a:lnTo>
                  <a:pt x="124" y="221"/>
                </a:lnTo>
                <a:lnTo>
                  <a:pt x="143" y="230"/>
                </a:lnTo>
                <a:lnTo>
                  <a:pt x="162" y="238"/>
                </a:lnTo>
                <a:lnTo>
                  <a:pt x="180" y="247"/>
                </a:lnTo>
                <a:lnTo>
                  <a:pt x="194" y="253"/>
                </a:lnTo>
                <a:lnTo>
                  <a:pt x="208" y="261"/>
                </a:lnTo>
                <a:lnTo>
                  <a:pt x="218" y="263"/>
                </a:lnTo>
                <a:lnTo>
                  <a:pt x="227" y="264"/>
                </a:lnTo>
                <a:lnTo>
                  <a:pt x="234" y="261"/>
                </a:lnTo>
                <a:lnTo>
                  <a:pt x="244" y="253"/>
                </a:lnTo>
                <a:lnTo>
                  <a:pt x="248" y="242"/>
                </a:lnTo>
                <a:lnTo>
                  <a:pt x="253" y="230"/>
                </a:lnTo>
                <a:lnTo>
                  <a:pt x="255" y="217"/>
                </a:lnTo>
                <a:lnTo>
                  <a:pt x="260" y="208"/>
                </a:lnTo>
                <a:lnTo>
                  <a:pt x="260" y="200"/>
                </a:lnTo>
                <a:lnTo>
                  <a:pt x="262" y="198"/>
                </a:lnTo>
                <a:lnTo>
                  <a:pt x="150" y="160"/>
                </a:lnTo>
                <a:lnTo>
                  <a:pt x="173" y="79"/>
                </a:lnTo>
                <a:lnTo>
                  <a:pt x="232" y="51"/>
                </a:lnTo>
                <a:lnTo>
                  <a:pt x="77" y="0"/>
                </a:lnTo>
                <a:lnTo>
                  <a:pt x="77" y="0"/>
                </a:lnTo>
                <a:close/>
              </a:path>
            </a:pathLst>
          </a:custGeom>
          <a:solidFill>
            <a:srgbClr val="AB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33"/>
          <p:cNvSpPr>
            <a:spLocks/>
          </p:cNvSpPr>
          <p:nvPr/>
        </p:nvSpPr>
        <p:spPr bwMode="auto">
          <a:xfrm>
            <a:off x="3394075" y="3912935"/>
            <a:ext cx="285750" cy="189747"/>
          </a:xfrm>
          <a:custGeom>
            <a:avLst/>
            <a:gdLst>
              <a:gd name="T0" fmla="*/ 0 w 180"/>
              <a:gd name="T1" fmla="*/ 15 h 119"/>
              <a:gd name="T2" fmla="*/ 2 w 180"/>
              <a:gd name="T3" fmla="*/ 17 h 119"/>
              <a:gd name="T4" fmla="*/ 16 w 180"/>
              <a:gd name="T5" fmla="*/ 30 h 119"/>
              <a:gd name="T6" fmla="*/ 23 w 180"/>
              <a:gd name="T7" fmla="*/ 38 h 119"/>
              <a:gd name="T8" fmla="*/ 35 w 180"/>
              <a:gd name="T9" fmla="*/ 47 h 119"/>
              <a:gd name="T10" fmla="*/ 46 w 180"/>
              <a:gd name="T11" fmla="*/ 55 h 119"/>
              <a:gd name="T12" fmla="*/ 58 w 180"/>
              <a:gd name="T13" fmla="*/ 66 h 119"/>
              <a:gd name="T14" fmla="*/ 70 w 180"/>
              <a:gd name="T15" fmla="*/ 76 h 119"/>
              <a:gd name="T16" fmla="*/ 82 w 180"/>
              <a:gd name="T17" fmla="*/ 85 h 119"/>
              <a:gd name="T18" fmla="*/ 93 w 180"/>
              <a:gd name="T19" fmla="*/ 93 h 119"/>
              <a:gd name="T20" fmla="*/ 105 w 180"/>
              <a:gd name="T21" fmla="*/ 102 h 119"/>
              <a:gd name="T22" fmla="*/ 114 w 180"/>
              <a:gd name="T23" fmla="*/ 106 h 119"/>
              <a:gd name="T24" fmla="*/ 124 w 180"/>
              <a:gd name="T25" fmla="*/ 111 h 119"/>
              <a:gd name="T26" fmla="*/ 131 w 180"/>
              <a:gd name="T27" fmla="*/ 115 h 119"/>
              <a:gd name="T28" fmla="*/ 138 w 180"/>
              <a:gd name="T29" fmla="*/ 119 h 119"/>
              <a:gd name="T30" fmla="*/ 145 w 180"/>
              <a:gd name="T31" fmla="*/ 113 h 119"/>
              <a:gd name="T32" fmla="*/ 154 w 180"/>
              <a:gd name="T33" fmla="*/ 102 h 119"/>
              <a:gd name="T34" fmla="*/ 154 w 180"/>
              <a:gd name="T35" fmla="*/ 94 h 119"/>
              <a:gd name="T36" fmla="*/ 159 w 180"/>
              <a:gd name="T37" fmla="*/ 87 h 119"/>
              <a:gd name="T38" fmla="*/ 164 w 180"/>
              <a:gd name="T39" fmla="*/ 79 h 119"/>
              <a:gd name="T40" fmla="*/ 166 w 180"/>
              <a:gd name="T41" fmla="*/ 70 h 119"/>
              <a:gd name="T42" fmla="*/ 168 w 180"/>
              <a:gd name="T43" fmla="*/ 62 h 119"/>
              <a:gd name="T44" fmla="*/ 171 w 180"/>
              <a:gd name="T45" fmla="*/ 53 h 119"/>
              <a:gd name="T46" fmla="*/ 173 w 180"/>
              <a:gd name="T47" fmla="*/ 43 h 119"/>
              <a:gd name="T48" fmla="*/ 175 w 180"/>
              <a:gd name="T49" fmla="*/ 38 h 119"/>
              <a:gd name="T50" fmla="*/ 178 w 180"/>
              <a:gd name="T51" fmla="*/ 26 h 119"/>
              <a:gd name="T52" fmla="*/ 180 w 180"/>
              <a:gd name="T53" fmla="*/ 23 h 119"/>
              <a:gd name="T54" fmla="*/ 173 w 180"/>
              <a:gd name="T55" fmla="*/ 19 h 119"/>
              <a:gd name="T56" fmla="*/ 154 w 180"/>
              <a:gd name="T57" fmla="*/ 11 h 119"/>
              <a:gd name="T58" fmla="*/ 143 w 180"/>
              <a:gd name="T59" fmla="*/ 7 h 119"/>
              <a:gd name="T60" fmla="*/ 131 w 180"/>
              <a:gd name="T61" fmla="*/ 2 h 119"/>
              <a:gd name="T62" fmla="*/ 119 w 180"/>
              <a:gd name="T63" fmla="*/ 0 h 119"/>
              <a:gd name="T64" fmla="*/ 110 w 180"/>
              <a:gd name="T65" fmla="*/ 0 h 119"/>
              <a:gd name="T66" fmla="*/ 96 w 180"/>
              <a:gd name="T67" fmla="*/ 0 h 119"/>
              <a:gd name="T68" fmla="*/ 79 w 180"/>
              <a:gd name="T69" fmla="*/ 0 h 119"/>
              <a:gd name="T70" fmla="*/ 61 w 180"/>
              <a:gd name="T71" fmla="*/ 2 h 119"/>
              <a:gd name="T72" fmla="*/ 44 w 180"/>
              <a:gd name="T73" fmla="*/ 7 h 119"/>
              <a:gd name="T74" fmla="*/ 25 w 180"/>
              <a:gd name="T75" fmla="*/ 7 h 119"/>
              <a:gd name="T76" fmla="*/ 11 w 180"/>
              <a:gd name="T77" fmla="*/ 11 h 119"/>
              <a:gd name="T78" fmla="*/ 0 w 180"/>
              <a:gd name="T79" fmla="*/ 13 h 119"/>
              <a:gd name="T80" fmla="*/ 0 w 180"/>
              <a:gd name="T81" fmla="*/ 15 h 119"/>
              <a:gd name="T82" fmla="*/ 0 w 180"/>
              <a:gd name="T83" fmla="*/ 15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0" h="119">
                <a:moveTo>
                  <a:pt x="0" y="15"/>
                </a:moveTo>
                <a:lnTo>
                  <a:pt x="2" y="17"/>
                </a:lnTo>
                <a:lnTo>
                  <a:pt x="16" y="30"/>
                </a:lnTo>
                <a:lnTo>
                  <a:pt x="23" y="38"/>
                </a:lnTo>
                <a:lnTo>
                  <a:pt x="35" y="47"/>
                </a:lnTo>
                <a:lnTo>
                  <a:pt x="46" y="55"/>
                </a:lnTo>
                <a:lnTo>
                  <a:pt x="58" y="66"/>
                </a:lnTo>
                <a:lnTo>
                  <a:pt x="70" y="76"/>
                </a:lnTo>
                <a:lnTo>
                  <a:pt x="82" y="85"/>
                </a:lnTo>
                <a:lnTo>
                  <a:pt x="93" y="93"/>
                </a:lnTo>
                <a:lnTo>
                  <a:pt x="105" y="102"/>
                </a:lnTo>
                <a:lnTo>
                  <a:pt x="114" y="106"/>
                </a:lnTo>
                <a:lnTo>
                  <a:pt x="124" y="111"/>
                </a:lnTo>
                <a:lnTo>
                  <a:pt x="131" y="115"/>
                </a:lnTo>
                <a:lnTo>
                  <a:pt x="138" y="119"/>
                </a:lnTo>
                <a:lnTo>
                  <a:pt x="145" y="113"/>
                </a:lnTo>
                <a:lnTo>
                  <a:pt x="154" y="102"/>
                </a:lnTo>
                <a:lnTo>
                  <a:pt x="154" y="94"/>
                </a:lnTo>
                <a:lnTo>
                  <a:pt x="159" y="87"/>
                </a:lnTo>
                <a:lnTo>
                  <a:pt x="164" y="79"/>
                </a:lnTo>
                <a:lnTo>
                  <a:pt x="166" y="70"/>
                </a:lnTo>
                <a:lnTo>
                  <a:pt x="168" y="62"/>
                </a:lnTo>
                <a:lnTo>
                  <a:pt x="171" y="53"/>
                </a:lnTo>
                <a:lnTo>
                  <a:pt x="173" y="43"/>
                </a:lnTo>
                <a:lnTo>
                  <a:pt x="175" y="38"/>
                </a:lnTo>
                <a:lnTo>
                  <a:pt x="178" y="26"/>
                </a:lnTo>
                <a:lnTo>
                  <a:pt x="180" y="23"/>
                </a:lnTo>
                <a:lnTo>
                  <a:pt x="173" y="19"/>
                </a:lnTo>
                <a:lnTo>
                  <a:pt x="154" y="11"/>
                </a:lnTo>
                <a:lnTo>
                  <a:pt x="143" y="7"/>
                </a:lnTo>
                <a:lnTo>
                  <a:pt x="131" y="2"/>
                </a:lnTo>
                <a:lnTo>
                  <a:pt x="119" y="0"/>
                </a:lnTo>
                <a:lnTo>
                  <a:pt x="110" y="0"/>
                </a:lnTo>
                <a:lnTo>
                  <a:pt x="96" y="0"/>
                </a:lnTo>
                <a:lnTo>
                  <a:pt x="79" y="0"/>
                </a:lnTo>
                <a:lnTo>
                  <a:pt x="61" y="2"/>
                </a:lnTo>
                <a:lnTo>
                  <a:pt x="44" y="7"/>
                </a:lnTo>
                <a:lnTo>
                  <a:pt x="25" y="7"/>
                </a:lnTo>
                <a:lnTo>
                  <a:pt x="11" y="11"/>
                </a:lnTo>
                <a:lnTo>
                  <a:pt x="0" y="13"/>
                </a:lnTo>
                <a:lnTo>
                  <a:pt x="0" y="15"/>
                </a:lnTo>
                <a:lnTo>
                  <a:pt x="0" y="15"/>
                </a:lnTo>
                <a:close/>
              </a:path>
            </a:pathLst>
          </a:custGeom>
          <a:solidFill>
            <a:srgbClr val="AB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34"/>
          <p:cNvSpPr>
            <a:spLocks/>
          </p:cNvSpPr>
          <p:nvPr/>
        </p:nvSpPr>
        <p:spPr bwMode="auto">
          <a:xfrm>
            <a:off x="3773488" y="3740728"/>
            <a:ext cx="266700" cy="322092"/>
          </a:xfrm>
          <a:custGeom>
            <a:avLst/>
            <a:gdLst>
              <a:gd name="T0" fmla="*/ 7 w 168"/>
              <a:gd name="T1" fmla="*/ 83 h 202"/>
              <a:gd name="T2" fmla="*/ 4 w 168"/>
              <a:gd name="T3" fmla="*/ 85 h 202"/>
              <a:gd name="T4" fmla="*/ 4 w 168"/>
              <a:gd name="T5" fmla="*/ 100 h 202"/>
              <a:gd name="T6" fmla="*/ 2 w 168"/>
              <a:gd name="T7" fmla="*/ 108 h 202"/>
              <a:gd name="T8" fmla="*/ 0 w 168"/>
              <a:gd name="T9" fmla="*/ 117 h 202"/>
              <a:gd name="T10" fmla="*/ 0 w 168"/>
              <a:gd name="T11" fmla="*/ 129 h 202"/>
              <a:gd name="T12" fmla="*/ 2 w 168"/>
              <a:gd name="T13" fmla="*/ 140 h 202"/>
              <a:gd name="T14" fmla="*/ 2 w 168"/>
              <a:gd name="T15" fmla="*/ 150 h 202"/>
              <a:gd name="T16" fmla="*/ 4 w 168"/>
              <a:gd name="T17" fmla="*/ 161 h 202"/>
              <a:gd name="T18" fmla="*/ 4 w 168"/>
              <a:gd name="T19" fmla="*/ 170 h 202"/>
              <a:gd name="T20" fmla="*/ 11 w 168"/>
              <a:gd name="T21" fmla="*/ 180 h 202"/>
              <a:gd name="T22" fmla="*/ 16 w 168"/>
              <a:gd name="T23" fmla="*/ 187 h 202"/>
              <a:gd name="T24" fmla="*/ 23 w 168"/>
              <a:gd name="T25" fmla="*/ 195 h 202"/>
              <a:gd name="T26" fmla="*/ 32 w 168"/>
              <a:gd name="T27" fmla="*/ 199 h 202"/>
              <a:gd name="T28" fmla="*/ 44 w 168"/>
              <a:gd name="T29" fmla="*/ 202 h 202"/>
              <a:gd name="T30" fmla="*/ 56 w 168"/>
              <a:gd name="T31" fmla="*/ 201 h 202"/>
              <a:gd name="T32" fmla="*/ 68 w 168"/>
              <a:gd name="T33" fmla="*/ 197 h 202"/>
              <a:gd name="T34" fmla="*/ 79 w 168"/>
              <a:gd name="T35" fmla="*/ 193 h 202"/>
              <a:gd name="T36" fmla="*/ 91 w 168"/>
              <a:gd name="T37" fmla="*/ 189 h 202"/>
              <a:gd name="T38" fmla="*/ 100 w 168"/>
              <a:gd name="T39" fmla="*/ 182 h 202"/>
              <a:gd name="T40" fmla="*/ 110 w 168"/>
              <a:gd name="T41" fmla="*/ 174 h 202"/>
              <a:gd name="T42" fmla="*/ 121 w 168"/>
              <a:gd name="T43" fmla="*/ 167 h 202"/>
              <a:gd name="T44" fmla="*/ 131 w 168"/>
              <a:gd name="T45" fmla="*/ 159 h 202"/>
              <a:gd name="T46" fmla="*/ 147 w 168"/>
              <a:gd name="T47" fmla="*/ 142 h 202"/>
              <a:gd name="T48" fmla="*/ 159 w 168"/>
              <a:gd name="T49" fmla="*/ 129 h 202"/>
              <a:gd name="T50" fmla="*/ 166 w 168"/>
              <a:gd name="T51" fmla="*/ 119 h 202"/>
              <a:gd name="T52" fmla="*/ 168 w 168"/>
              <a:gd name="T53" fmla="*/ 115 h 202"/>
              <a:gd name="T54" fmla="*/ 168 w 168"/>
              <a:gd name="T55" fmla="*/ 112 h 202"/>
              <a:gd name="T56" fmla="*/ 166 w 168"/>
              <a:gd name="T57" fmla="*/ 100 h 202"/>
              <a:gd name="T58" fmla="*/ 161 w 168"/>
              <a:gd name="T59" fmla="*/ 91 h 202"/>
              <a:gd name="T60" fmla="*/ 161 w 168"/>
              <a:gd name="T61" fmla="*/ 83 h 202"/>
              <a:gd name="T62" fmla="*/ 159 w 168"/>
              <a:gd name="T63" fmla="*/ 74 h 202"/>
              <a:gd name="T64" fmla="*/ 157 w 168"/>
              <a:gd name="T65" fmla="*/ 66 h 202"/>
              <a:gd name="T66" fmla="*/ 150 w 168"/>
              <a:gd name="T67" fmla="*/ 55 h 202"/>
              <a:gd name="T68" fmla="*/ 147 w 168"/>
              <a:gd name="T69" fmla="*/ 44 h 202"/>
              <a:gd name="T70" fmla="*/ 140 w 168"/>
              <a:gd name="T71" fmla="*/ 36 h 202"/>
              <a:gd name="T72" fmla="*/ 138 w 168"/>
              <a:gd name="T73" fmla="*/ 27 h 202"/>
              <a:gd name="T74" fmla="*/ 124 w 168"/>
              <a:gd name="T75" fmla="*/ 12 h 202"/>
              <a:gd name="T76" fmla="*/ 110 w 168"/>
              <a:gd name="T77" fmla="*/ 0 h 202"/>
              <a:gd name="T78" fmla="*/ 91 w 168"/>
              <a:gd name="T79" fmla="*/ 4 h 202"/>
              <a:gd name="T80" fmla="*/ 75 w 168"/>
              <a:gd name="T81" fmla="*/ 13 h 202"/>
              <a:gd name="T82" fmla="*/ 56 w 168"/>
              <a:gd name="T83" fmla="*/ 27 h 202"/>
              <a:gd name="T84" fmla="*/ 42 w 168"/>
              <a:gd name="T85" fmla="*/ 42 h 202"/>
              <a:gd name="T86" fmla="*/ 25 w 168"/>
              <a:gd name="T87" fmla="*/ 55 h 202"/>
              <a:gd name="T88" fmla="*/ 14 w 168"/>
              <a:gd name="T89" fmla="*/ 68 h 202"/>
              <a:gd name="T90" fmla="*/ 7 w 168"/>
              <a:gd name="T91" fmla="*/ 78 h 202"/>
              <a:gd name="T92" fmla="*/ 7 w 168"/>
              <a:gd name="T93" fmla="*/ 83 h 202"/>
              <a:gd name="T94" fmla="*/ 7 w 168"/>
              <a:gd name="T95" fmla="*/ 8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8" h="202">
                <a:moveTo>
                  <a:pt x="7" y="83"/>
                </a:moveTo>
                <a:lnTo>
                  <a:pt x="4" y="85"/>
                </a:lnTo>
                <a:lnTo>
                  <a:pt x="4" y="100"/>
                </a:lnTo>
                <a:lnTo>
                  <a:pt x="2" y="108"/>
                </a:lnTo>
                <a:lnTo>
                  <a:pt x="0" y="117"/>
                </a:lnTo>
                <a:lnTo>
                  <a:pt x="0" y="129"/>
                </a:lnTo>
                <a:lnTo>
                  <a:pt x="2" y="140"/>
                </a:lnTo>
                <a:lnTo>
                  <a:pt x="2" y="150"/>
                </a:lnTo>
                <a:lnTo>
                  <a:pt x="4" y="161"/>
                </a:lnTo>
                <a:lnTo>
                  <a:pt x="4" y="170"/>
                </a:lnTo>
                <a:lnTo>
                  <a:pt x="11" y="180"/>
                </a:lnTo>
                <a:lnTo>
                  <a:pt x="16" y="187"/>
                </a:lnTo>
                <a:lnTo>
                  <a:pt x="23" y="195"/>
                </a:lnTo>
                <a:lnTo>
                  <a:pt x="32" y="199"/>
                </a:lnTo>
                <a:lnTo>
                  <a:pt x="44" y="202"/>
                </a:lnTo>
                <a:lnTo>
                  <a:pt x="56" y="201"/>
                </a:lnTo>
                <a:lnTo>
                  <a:pt x="68" y="197"/>
                </a:lnTo>
                <a:lnTo>
                  <a:pt x="79" y="193"/>
                </a:lnTo>
                <a:lnTo>
                  <a:pt x="91" y="189"/>
                </a:lnTo>
                <a:lnTo>
                  <a:pt x="100" y="182"/>
                </a:lnTo>
                <a:lnTo>
                  <a:pt x="110" y="174"/>
                </a:lnTo>
                <a:lnTo>
                  <a:pt x="121" y="167"/>
                </a:lnTo>
                <a:lnTo>
                  <a:pt x="131" y="159"/>
                </a:lnTo>
                <a:lnTo>
                  <a:pt x="147" y="142"/>
                </a:lnTo>
                <a:lnTo>
                  <a:pt x="159" y="129"/>
                </a:lnTo>
                <a:lnTo>
                  <a:pt x="166" y="119"/>
                </a:lnTo>
                <a:lnTo>
                  <a:pt x="168" y="115"/>
                </a:lnTo>
                <a:lnTo>
                  <a:pt x="168" y="112"/>
                </a:lnTo>
                <a:lnTo>
                  <a:pt x="166" y="100"/>
                </a:lnTo>
                <a:lnTo>
                  <a:pt x="161" y="91"/>
                </a:lnTo>
                <a:lnTo>
                  <a:pt x="161" y="83"/>
                </a:lnTo>
                <a:lnTo>
                  <a:pt x="159" y="74"/>
                </a:lnTo>
                <a:lnTo>
                  <a:pt x="157" y="66"/>
                </a:lnTo>
                <a:lnTo>
                  <a:pt x="150" y="55"/>
                </a:lnTo>
                <a:lnTo>
                  <a:pt x="147" y="44"/>
                </a:lnTo>
                <a:lnTo>
                  <a:pt x="140" y="36"/>
                </a:lnTo>
                <a:lnTo>
                  <a:pt x="138" y="27"/>
                </a:lnTo>
                <a:lnTo>
                  <a:pt x="124" y="12"/>
                </a:lnTo>
                <a:lnTo>
                  <a:pt x="110" y="0"/>
                </a:lnTo>
                <a:lnTo>
                  <a:pt x="91" y="4"/>
                </a:lnTo>
                <a:lnTo>
                  <a:pt x="75" y="13"/>
                </a:lnTo>
                <a:lnTo>
                  <a:pt x="56" y="27"/>
                </a:lnTo>
                <a:lnTo>
                  <a:pt x="42" y="42"/>
                </a:lnTo>
                <a:lnTo>
                  <a:pt x="25" y="55"/>
                </a:lnTo>
                <a:lnTo>
                  <a:pt x="14" y="68"/>
                </a:lnTo>
                <a:lnTo>
                  <a:pt x="7" y="78"/>
                </a:lnTo>
                <a:lnTo>
                  <a:pt x="7" y="83"/>
                </a:lnTo>
                <a:lnTo>
                  <a:pt x="7" y="83"/>
                </a:lnTo>
                <a:close/>
              </a:path>
            </a:pathLst>
          </a:custGeom>
          <a:solidFill>
            <a:srgbClr val="AB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35"/>
          <p:cNvSpPr>
            <a:spLocks/>
          </p:cNvSpPr>
          <p:nvPr/>
        </p:nvSpPr>
        <p:spPr bwMode="auto">
          <a:xfrm>
            <a:off x="3378200" y="4745271"/>
            <a:ext cx="196850" cy="125966"/>
          </a:xfrm>
          <a:custGeom>
            <a:avLst/>
            <a:gdLst>
              <a:gd name="T0" fmla="*/ 0 w 124"/>
              <a:gd name="T1" fmla="*/ 79 h 79"/>
              <a:gd name="T2" fmla="*/ 0 w 124"/>
              <a:gd name="T3" fmla="*/ 73 h 79"/>
              <a:gd name="T4" fmla="*/ 0 w 124"/>
              <a:gd name="T5" fmla="*/ 66 h 79"/>
              <a:gd name="T6" fmla="*/ 3 w 124"/>
              <a:gd name="T7" fmla="*/ 55 h 79"/>
              <a:gd name="T8" fmla="*/ 7 w 124"/>
              <a:gd name="T9" fmla="*/ 41 h 79"/>
              <a:gd name="T10" fmla="*/ 10 w 124"/>
              <a:gd name="T11" fmla="*/ 26 h 79"/>
              <a:gd name="T12" fmla="*/ 14 w 124"/>
              <a:gd name="T13" fmla="*/ 15 h 79"/>
              <a:gd name="T14" fmla="*/ 19 w 124"/>
              <a:gd name="T15" fmla="*/ 5 h 79"/>
              <a:gd name="T16" fmla="*/ 28 w 124"/>
              <a:gd name="T17" fmla="*/ 0 h 79"/>
              <a:gd name="T18" fmla="*/ 38 w 124"/>
              <a:gd name="T19" fmla="*/ 0 h 79"/>
              <a:gd name="T20" fmla="*/ 49 w 124"/>
              <a:gd name="T21" fmla="*/ 4 h 79"/>
              <a:gd name="T22" fmla="*/ 68 w 124"/>
              <a:gd name="T23" fmla="*/ 11 h 79"/>
              <a:gd name="T24" fmla="*/ 85 w 124"/>
              <a:gd name="T25" fmla="*/ 21 h 79"/>
              <a:gd name="T26" fmla="*/ 96 w 124"/>
              <a:gd name="T27" fmla="*/ 28 h 79"/>
              <a:gd name="T28" fmla="*/ 110 w 124"/>
              <a:gd name="T29" fmla="*/ 38 h 79"/>
              <a:gd name="T30" fmla="*/ 120 w 124"/>
              <a:gd name="T31" fmla="*/ 43 h 79"/>
              <a:gd name="T32" fmla="*/ 124 w 124"/>
              <a:gd name="T33" fmla="*/ 47 h 79"/>
              <a:gd name="T34" fmla="*/ 0 w 124"/>
              <a:gd name="T35" fmla="*/ 79 h 79"/>
              <a:gd name="T36" fmla="*/ 0 w 124"/>
              <a:gd name="T37" fmla="*/ 79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" h="79">
                <a:moveTo>
                  <a:pt x="0" y="79"/>
                </a:moveTo>
                <a:lnTo>
                  <a:pt x="0" y="73"/>
                </a:lnTo>
                <a:lnTo>
                  <a:pt x="0" y="66"/>
                </a:lnTo>
                <a:lnTo>
                  <a:pt x="3" y="55"/>
                </a:lnTo>
                <a:lnTo>
                  <a:pt x="7" y="41"/>
                </a:lnTo>
                <a:lnTo>
                  <a:pt x="10" y="26"/>
                </a:lnTo>
                <a:lnTo>
                  <a:pt x="14" y="15"/>
                </a:lnTo>
                <a:lnTo>
                  <a:pt x="19" y="5"/>
                </a:lnTo>
                <a:lnTo>
                  <a:pt x="28" y="0"/>
                </a:lnTo>
                <a:lnTo>
                  <a:pt x="38" y="0"/>
                </a:lnTo>
                <a:lnTo>
                  <a:pt x="49" y="4"/>
                </a:lnTo>
                <a:lnTo>
                  <a:pt x="68" y="11"/>
                </a:lnTo>
                <a:lnTo>
                  <a:pt x="85" y="21"/>
                </a:lnTo>
                <a:lnTo>
                  <a:pt x="96" y="28"/>
                </a:lnTo>
                <a:lnTo>
                  <a:pt x="110" y="38"/>
                </a:lnTo>
                <a:lnTo>
                  <a:pt x="120" y="43"/>
                </a:lnTo>
                <a:lnTo>
                  <a:pt x="124" y="47"/>
                </a:lnTo>
                <a:lnTo>
                  <a:pt x="0" y="79"/>
                </a:lnTo>
                <a:lnTo>
                  <a:pt x="0" y="79"/>
                </a:lnTo>
                <a:close/>
              </a:path>
            </a:pathLst>
          </a:custGeom>
          <a:solidFill>
            <a:srgbClr val="AB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36"/>
          <p:cNvSpPr>
            <a:spLocks/>
          </p:cNvSpPr>
          <p:nvPr/>
        </p:nvSpPr>
        <p:spPr bwMode="auto">
          <a:xfrm>
            <a:off x="3857625" y="4587413"/>
            <a:ext cx="201613" cy="151478"/>
          </a:xfrm>
          <a:custGeom>
            <a:avLst/>
            <a:gdLst>
              <a:gd name="T0" fmla="*/ 0 w 127"/>
              <a:gd name="T1" fmla="*/ 95 h 95"/>
              <a:gd name="T2" fmla="*/ 0 w 127"/>
              <a:gd name="T3" fmla="*/ 91 h 95"/>
              <a:gd name="T4" fmla="*/ 0 w 127"/>
              <a:gd name="T5" fmla="*/ 84 h 95"/>
              <a:gd name="T6" fmla="*/ 3 w 127"/>
              <a:gd name="T7" fmla="*/ 68 h 95"/>
              <a:gd name="T8" fmla="*/ 8 w 127"/>
              <a:gd name="T9" fmla="*/ 57 h 95"/>
              <a:gd name="T10" fmla="*/ 10 w 127"/>
              <a:gd name="T11" fmla="*/ 40 h 95"/>
              <a:gd name="T12" fmla="*/ 17 w 127"/>
              <a:gd name="T13" fmla="*/ 27 h 95"/>
              <a:gd name="T14" fmla="*/ 22 w 127"/>
              <a:gd name="T15" fmla="*/ 12 h 95"/>
              <a:gd name="T16" fmla="*/ 31 w 127"/>
              <a:gd name="T17" fmla="*/ 4 h 95"/>
              <a:gd name="T18" fmla="*/ 40 w 127"/>
              <a:gd name="T19" fmla="*/ 0 h 95"/>
              <a:gd name="T20" fmla="*/ 54 w 127"/>
              <a:gd name="T21" fmla="*/ 4 h 95"/>
              <a:gd name="T22" fmla="*/ 71 w 127"/>
              <a:gd name="T23" fmla="*/ 14 h 95"/>
              <a:gd name="T24" fmla="*/ 87 w 127"/>
              <a:gd name="T25" fmla="*/ 27 h 95"/>
              <a:gd name="T26" fmla="*/ 101 w 127"/>
              <a:gd name="T27" fmla="*/ 40 h 95"/>
              <a:gd name="T28" fmla="*/ 115 w 127"/>
              <a:gd name="T29" fmla="*/ 53 h 95"/>
              <a:gd name="T30" fmla="*/ 125 w 127"/>
              <a:gd name="T31" fmla="*/ 67 h 95"/>
              <a:gd name="T32" fmla="*/ 127 w 127"/>
              <a:gd name="T33" fmla="*/ 74 h 95"/>
              <a:gd name="T34" fmla="*/ 120 w 127"/>
              <a:gd name="T35" fmla="*/ 78 h 95"/>
              <a:gd name="T36" fmla="*/ 108 w 127"/>
              <a:gd name="T37" fmla="*/ 84 h 95"/>
              <a:gd name="T38" fmla="*/ 97 w 127"/>
              <a:gd name="T39" fmla="*/ 84 h 95"/>
              <a:gd name="T40" fmla="*/ 87 w 127"/>
              <a:gd name="T41" fmla="*/ 85 h 95"/>
              <a:gd name="T42" fmla="*/ 75 w 127"/>
              <a:gd name="T43" fmla="*/ 85 h 95"/>
              <a:gd name="T44" fmla="*/ 64 w 127"/>
              <a:gd name="T45" fmla="*/ 89 h 95"/>
              <a:gd name="T46" fmla="*/ 50 w 127"/>
              <a:gd name="T47" fmla="*/ 89 h 95"/>
              <a:gd name="T48" fmla="*/ 38 w 127"/>
              <a:gd name="T49" fmla="*/ 91 h 95"/>
              <a:gd name="T50" fmla="*/ 29 w 127"/>
              <a:gd name="T51" fmla="*/ 91 h 95"/>
              <a:gd name="T52" fmla="*/ 19 w 127"/>
              <a:gd name="T53" fmla="*/ 93 h 95"/>
              <a:gd name="T54" fmla="*/ 5 w 127"/>
              <a:gd name="T55" fmla="*/ 93 h 95"/>
              <a:gd name="T56" fmla="*/ 0 w 127"/>
              <a:gd name="T57" fmla="*/ 95 h 95"/>
              <a:gd name="T58" fmla="*/ 0 w 127"/>
              <a:gd name="T59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7" h="95">
                <a:moveTo>
                  <a:pt x="0" y="95"/>
                </a:moveTo>
                <a:lnTo>
                  <a:pt x="0" y="91"/>
                </a:lnTo>
                <a:lnTo>
                  <a:pt x="0" y="84"/>
                </a:lnTo>
                <a:lnTo>
                  <a:pt x="3" y="68"/>
                </a:lnTo>
                <a:lnTo>
                  <a:pt x="8" y="57"/>
                </a:lnTo>
                <a:lnTo>
                  <a:pt x="10" y="40"/>
                </a:lnTo>
                <a:lnTo>
                  <a:pt x="17" y="27"/>
                </a:lnTo>
                <a:lnTo>
                  <a:pt x="22" y="12"/>
                </a:lnTo>
                <a:lnTo>
                  <a:pt x="31" y="4"/>
                </a:lnTo>
                <a:lnTo>
                  <a:pt x="40" y="0"/>
                </a:lnTo>
                <a:lnTo>
                  <a:pt x="54" y="4"/>
                </a:lnTo>
                <a:lnTo>
                  <a:pt x="71" y="14"/>
                </a:lnTo>
                <a:lnTo>
                  <a:pt x="87" y="27"/>
                </a:lnTo>
                <a:lnTo>
                  <a:pt x="101" y="40"/>
                </a:lnTo>
                <a:lnTo>
                  <a:pt x="115" y="53"/>
                </a:lnTo>
                <a:lnTo>
                  <a:pt x="125" y="67"/>
                </a:lnTo>
                <a:lnTo>
                  <a:pt x="127" y="74"/>
                </a:lnTo>
                <a:lnTo>
                  <a:pt x="120" y="78"/>
                </a:lnTo>
                <a:lnTo>
                  <a:pt x="108" y="84"/>
                </a:lnTo>
                <a:lnTo>
                  <a:pt x="97" y="84"/>
                </a:lnTo>
                <a:lnTo>
                  <a:pt x="87" y="85"/>
                </a:lnTo>
                <a:lnTo>
                  <a:pt x="75" y="85"/>
                </a:lnTo>
                <a:lnTo>
                  <a:pt x="64" y="89"/>
                </a:lnTo>
                <a:lnTo>
                  <a:pt x="50" y="89"/>
                </a:lnTo>
                <a:lnTo>
                  <a:pt x="38" y="91"/>
                </a:lnTo>
                <a:lnTo>
                  <a:pt x="29" y="91"/>
                </a:lnTo>
                <a:lnTo>
                  <a:pt x="19" y="93"/>
                </a:lnTo>
                <a:lnTo>
                  <a:pt x="5" y="93"/>
                </a:lnTo>
                <a:lnTo>
                  <a:pt x="0" y="95"/>
                </a:lnTo>
                <a:lnTo>
                  <a:pt x="0" y="95"/>
                </a:lnTo>
                <a:close/>
              </a:path>
            </a:pathLst>
          </a:custGeom>
          <a:solidFill>
            <a:srgbClr val="AB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137"/>
          <p:cNvSpPr>
            <a:spLocks/>
          </p:cNvSpPr>
          <p:nvPr/>
        </p:nvSpPr>
        <p:spPr bwMode="auto">
          <a:xfrm>
            <a:off x="2738438" y="4404045"/>
            <a:ext cx="346075" cy="419356"/>
          </a:xfrm>
          <a:custGeom>
            <a:avLst/>
            <a:gdLst>
              <a:gd name="T0" fmla="*/ 40 w 218"/>
              <a:gd name="T1" fmla="*/ 0 h 263"/>
              <a:gd name="T2" fmla="*/ 45 w 218"/>
              <a:gd name="T3" fmla="*/ 4 h 263"/>
              <a:gd name="T4" fmla="*/ 52 w 218"/>
              <a:gd name="T5" fmla="*/ 8 h 263"/>
              <a:gd name="T6" fmla="*/ 66 w 218"/>
              <a:gd name="T7" fmla="*/ 15 h 263"/>
              <a:gd name="T8" fmla="*/ 78 w 218"/>
              <a:gd name="T9" fmla="*/ 21 h 263"/>
              <a:gd name="T10" fmla="*/ 92 w 218"/>
              <a:gd name="T11" fmla="*/ 30 h 263"/>
              <a:gd name="T12" fmla="*/ 110 w 218"/>
              <a:gd name="T13" fmla="*/ 40 h 263"/>
              <a:gd name="T14" fmla="*/ 127 w 218"/>
              <a:gd name="T15" fmla="*/ 49 h 263"/>
              <a:gd name="T16" fmla="*/ 141 w 218"/>
              <a:gd name="T17" fmla="*/ 59 h 263"/>
              <a:gd name="T18" fmla="*/ 157 w 218"/>
              <a:gd name="T19" fmla="*/ 68 h 263"/>
              <a:gd name="T20" fmla="*/ 171 w 218"/>
              <a:gd name="T21" fmla="*/ 78 h 263"/>
              <a:gd name="T22" fmla="*/ 188 w 218"/>
              <a:gd name="T23" fmla="*/ 87 h 263"/>
              <a:gd name="T24" fmla="*/ 197 w 218"/>
              <a:gd name="T25" fmla="*/ 93 h 263"/>
              <a:gd name="T26" fmla="*/ 209 w 218"/>
              <a:gd name="T27" fmla="*/ 100 h 263"/>
              <a:gd name="T28" fmla="*/ 211 w 218"/>
              <a:gd name="T29" fmla="*/ 104 h 263"/>
              <a:gd name="T30" fmla="*/ 218 w 218"/>
              <a:gd name="T31" fmla="*/ 112 h 263"/>
              <a:gd name="T32" fmla="*/ 216 w 218"/>
              <a:gd name="T33" fmla="*/ 114 h 263"/>
              <a:gd name="T34" fmla="*/ 216 w 218"/>
              <a:gd name="T35" fmla="*/ 119 h 263"/>
              <a:gd name="T36" fmla="*/ 216 w 218"/>
              <a:gd name="T37" fmla="*/ 127 h 263"/>
              <a:gd name="T38" fmla="*/ 216 w 218"/>
              <a:gd name="T39" fmla="*/ 138 h 263"/>
              <a:gd name="T40" fmla="*/ 213 w 218"/>
              <a:gd name="T41" fmla="*/ 148 h 263"/>
              <a:gd name="T42" fmla="*/ 211 w 218"/>
              <a:gd name="T43" fmla="*/ 159 h 263"/>
              <a:gd name="T44" fmla="*/ 209 w 218"/>
              <a:gd name="T45" fmla="*/ 174 h 263"/>
              <a:gd name="T46" fmla="*/ 209 w 218"/>
              <a:gd name="T47" fmla="*/ 187 h 263"/>
              <a:gd name="T48" fmla="*/ 204 w 218"/>
              <a:gd name="T49" fmla="*/ 199 h 263"/>
              <a:gd name="T50" fmla="*/ 199 w 218"/>
              <a:gd name="T51" fmla="*/ 212 h 263"/>
              <a:gd name="T52" fmla="*/ 197 w 218"/>
              <a:gd name="T53" fmla="*/ 221 h 263"/>
              <a:gd name="T54" fmla="*/ 192 w 218"/>
              <a:gd name="T55" fmla="*/ 235 h 263"/>
              <a:gd name="T56" fmla="*/ 188 w 218"/>
              <a:gd name="T57" fmla="*/ 242 h 263"/>
              <a:gd name="T58" fmla="*/ 181 w 218"/>
              <a:gd name="T59" fmla="*/ 252 h 263"/>
              <a:gd name="T60" fmla="*/ 176 w 218"/>
              <a:gd name="T61" fmla="*/ 257 h 263"/>
              <a:gd name="T62" fmla="*/ 171 w 218"/>
              <a:gd name="T63" fmla="*/ 263 h 263"/>
              <a:gd name="T64" fmla="*/ 162 w 218"/>
              <a:gd name="T65" fmla="*/ 263 h 263"/>
              <a:gd name="T66" fmla="*/ 153 w 218"/>
              <a:gd name="T67" fmla="*/ 261 h 263"/>
              <a:gd name="T68" fmla="*/ 138 w 218"/>
              <a:gd name="T69" fmla="*/ 257 h 263"/>
              <a:gd name="T70" fmla="*/ 129 w 218"/>
              <a:gd name="T71" fmla="*/ 252 h 263"/>
              <a:gd name="T72" fmla="*/ 113 w 218"/>
              <a:gd name="T73" fmla="*/ 242 h 263"/>
              <a:gd name="T74" fmla="*/ 101 w 218"/>
              <a:gd name="T75" fmla="*/ 233 h 263"/>
              <a:gd name="T76" fmla="*/ 85 w 218"/>
              <a:gd name="T77" fmla="*/ 221 h 263"/>
              <a:gd name="T78" fmla="*/ 71 w 218"/>
              <a:gd name="T79" fmla="*/ 212 h 263"/>
              <a:gd name="T80" fmla="*/ 56 w 218"/>
              <a:gd name="T81" fmla="*/ 199 h 263"/>
              <a:gd name="T82" fmla="*/ 42 w 218"/>
              <a:gd name="T83" fmla="*/ 187 h 263"/>
              <a:gd name="T84" fmla="*/ 31 w 218"/>
              <a:gd name="T85" fmla="*/ 176 h 263"/>
              <a:gd name="T86" fmla="*/ 21 w 218"/>
              <a:gd name="T87" fmla="*/ 166 h 263"/>
              <a:gd name="T88" fmla="*/ 10 w 218"/>
              <a:gd name="T89" fmla="*/ 159 h 263"/>
              <a:gd name="T90" fmla="*/ 3 w 218"/>
              <a:gd name="T91" fmla="*/ 151 h 263"/>
              <a:gd name="T92" fmla="*/ 0 w 218"/>
              <a:gd name="T93" fmla="*/ 148 h 263"/>
              <a:gd name="T94" fmla="*/ 40 w 218"/>
              <a:gd name="T95" fmla="*/ 0 h 263"/>
              <a:gd name="T96" fmla="*/ 40 w 218"/>
              <a:gd name="T97" fmla="*/ 0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8" h="263">
                <a:moveTo>
                  <a:pt x="40" y="0"/>
                </a:moveTo>
                <a:lnTo>
                  <a:pt x="45" y="4"/>
                </a:lnTo>
                <a:lnTo>
                  <a:pt x="52" y="8"/>
                </a:lnTo>
                <a:lnTo>
                  <a:pt x="66" y="15"/>
                </a:lnTo>
                <a:lnTo>
                  <a:pt x="78" y="21"/>
                </a:lnTo>
                <a:lnTo>
                  <a:pt x="92" y="30"/>
                </a:lnTo>
                <a:lnTo>
                  <a:pt x="110" y="40"/>
                </a:lnTo>
                <a:lnTo>
                  <a:pt x="127" y="49"/>
                </a:lnTo>
                <a:lnTo>
                  <a:pt x="141" y="59"/>
                </a:lnTo>
                <a:lnTo>
                  <a:pt x="157" y="68"/>
                </a:lnTo>
                <a:lnTo>
                  <a:pt x="171" y="78"/>
                </a:lnTo>
                <a:lnTo>
                  <a:pt x="188" y="87"/>
                </a:lnTo>
                <a:lnTo>
                  <a:pt x="197" y="93"/>
                </a:lnTo>
                <a:lnTo>
                  <a:pt x="209" y="100"/>
                </a:lnTo>
                <a:lnTo>
                  <a:pt x="211" y="104"/>
                </a:lnTo>
                <a:lnTo>
                  <a:pt x="218" y="112"/>
                </a:lnTo>
                <a:lnTo>
                  <a:pt x="216" y="114"/>
                </a:lnTo>
                <a:lnTo>
                  <a:pt x="216" y="119"/>
                </a:lnTo>
                <a:lnTo>
                  <a:pt x="216" y="127"/>
                </a:lnTo>
                <a:lnTo>
                  <a:pt x="216" y="138"/>
                </a:lnTo>
                <a:lnTo>
                  <a:pt x="213" y="148"/>
                </a:lnTo>
                <a:lnTo>
                  <a:pt x="211" y="159"/>
                </a:lnTo>
                <a:lnTo>
                  <a:pt x="209" y="174"/>
                </a:lnTo>
                <a:lnTo>
                  <a:pt x="209" y="187"/>
                </a:lnTo>
                <a:lnTo>
                  <a:pt x="204" y="199"/>
                </a:lnTo>
                <a:lnTo>
                  <a:pt x="199" y="212"/>
                </a:lnTo>
                <a:lnTo>
                  <a:pt x="197" y="221"/>
                </a:lnTo>
                <a:lnTo>
                  <a:pt x="192" y="235"/>
                </a:lnTo>
                <a:lnTo>
                  <a:pt x="188" y="242"/>
                </a:lnTo>
                <a:lnTo>
                  <a:pt x="181" y="252"/>
                </a:lnTo>
                <a:lnTo>
                  <a:pt x="176" y="257"/>
                </a:lnTo>
                <a:lnTo>
                  <a:pt x="171" y="263"/>
                </a:lnTo>
                <a:lnTo>
                  <a:pt x="162" y="263"/>
                </a:lnTo>
                <a:lnTo>
                  <a:pt x="153" y="261"/>
                </a:lnTo>
                <a:lnTo>
                  <a:pt x="138" y="257"/>
                </a:lnTo>
                <a:lnTo>
                  <a:pt x="129" y="252"/>
                </a:lnTo>
                <a:lnTo>
                  <a:pt x="113" y="242"/>
                </a:lnTo>
                <a:lnTo>
                  <a:pt x="101" y="233"/>
                </a:lnTo>
                <a:lnTo>
                  <a:pt x="85" y="221"/>
                </a:lnTo>
                <a:lnTo>
                  <a:pt x="71" y="212"/>
                </a:lnTo>
                <a:lnTo>
                  <a:pt x="56" y="199"/>
                </a:lnTo>
                <a:lnTo>
                  <a:pt x="42" y="187"/>
                </a:lnTo>
                <a:lnTo>
                  <a:pt x="31" y="176"/>
                </a:lnTo>
                <a:lnTo>
                  <a:pt x="21" y="166"/>
                </a:lnTo>
                <a:lnTo>
                  <a:pt x="10" y="159"/>
                </a:lnTo>
                <a:lnTo>
                  <a:pt x="3" y="151"/>
                </a:lnTo>
                <a:lnTo>
                  <a:pt x="0" y="148"/>
                </a:lnTo>
                <a:lnTo>
                  <a:pt x="40" y="0"/>
                </a:lnTo>
                <a:lnTo>
                  <a:pt x="40" y="0"/>
                </a:lnTo>
                <a:close/>
              </a:path>
            </a:pathLst>
          </a:custGeom>
          <a:solidFill>
            <a:srgbClr val="AB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38"/>
          <p:cNvSpPr>
            <a:spLocks/>
          </p:cNvSpPr>
          <p:nvPr/>
        </p:nvSpPr>
        <p:spPr bwMode="auto">
          <a:xfrm>
            <a:off x="8559800" y="5893320"/>
            <a:ext cx="487363" cy="192936"/>
          </a:xfrm>
          <a:custGeom>
            <a:avLst/>
            <a:gdLst>
              <a:gd name="T0" fmla="*/ 307 w 307"/>
              <a:gd name="T1" fmla="*/ 0 h 121"/>
              <a:gd name="T2" fmla="*/ 19 w 307"/>
              <a:gd name="T3" fmla="*/ 68 h 121"/>
              <a:gd name="T4" fmla="*/ 10 w 307"/>
              <a:gd name="T5" fmla="*/ 72 h 121"/>
              <a:gd name="T6" fmla="*/ 2 w 307"/>
              <a:gd name="T7" fmla="*/ 87 h 121"/>
              <a:gd name="T8" fmla="*/ 0 w 307"/>
              <a:gd name="T9" fmla="*/ 93 h 121"/>
              <a:gd name="T10" fmla="*/ 7 w 307"/>
              <a:gd name="T11" fmla="*/ 102 h 121"/>
              <a:gd name="T12" fmla="*/ 10 w 307"/>
              <a:gd name="T13" fmla="*/ 104 h 121"/>
              <a:gd name="T14" fmla="*/ 19 w 307"/>
              <a:gd name="T15" fmla="*/ 110 h 121"/>
              <a:gd name="T16" fmla="*/ 28 w 307"/>
              <a:gd name="T17" fmla="*/ 113 h 121"/>
              <a:gd name="T18" fmla="*/ 40 w 307"/>
              <a:gd name="T19" fmla="*/ 117 h 121"/>
              <a:gd name="T20" fmla="*/ 52 w 307"/>
              <a:gd name="T21" fmla="*/ 119 h 121"/>
              <a:gd name="T22" fmla="*/ 68 w 307"/>
              <a:gd name="T23" fmla="*/ 121 h 121"/>
              <a:gd name="T24" fmla="*/ 87 w 307"/>
              <a:gd name="T25" fmla="*/ 121 h 121"/>
              <a:gd name="T26" fmla="*/ 106 w 307"/>
              <a:gd name="T27" fmla="*/ 121 h 121"/>
              <a:gd name="T28" fmla="*/ 127 w 307"/>
              <a:gd name="T29" fmla="*/ 117 h 121"/>
              <a:gd name="T30" fmla="*/ 148 w 307"/>
              <a:gd name="T31" fmla="*/ 117 h 121"/>
              <a:gd name="T32" fmla="*/ 169 w 307"/>
              <a:gd name="T33" fmla="*/ 113 h 121"/>
              <a:gd name="T34" fmla="*/ 192 w 307"/>
              <a:gd name="T35" fmla="*/ 112 h 121"/>
              <a:gd name="T36" fmla="*/ 211 w 307"/>
              <a:gd name="T37" fmla="*/ 108 h 121"/>
              <a:gd name="T38" fmla="*/ 230 w 307"/>
              <a:gd name="T39" fmla="*/ 104 h 121"/>
              <a:gd name="T40" fmla="*/ 244 w 307"/>
              <a:gd name="T41" fmla="*/ 102 h 121"/>
              <a:gd name="T42" fmla="*/ 263 w 307"/>
              <a:gd name="T43" fmla="*/ 100 h 121"/>
              <a:gd name="T44" fmla="*/ 272 w 307"/>
              <a:gd name="T45" fmla="*/ 95 h 121"/>
              <a:gd name="T46" fmla="*/ 281 w 307"/>
              <a:gd name="T47" fmla="*/ 95 h 121"/>
              <a:gd name="T48" fmla="*/ 288 w 307"/>
              <a:gd name="T49" fmla="*/ 95 h 121"/>
              <a:gd name="T50" fmla="*/ 291 w 307"/>
              <a:gd name="T51" fmla="*/ 95 h 121"/>
              <a:gd name="T52" fmla="*/ 307 w 307"/>
              <a:gd name="T53" fmla="*/ 0 h 121"/>
              <a:gd name="T54" fmla="*/ 307 w 307"/>
              <a:gd name="T5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07" h="121">
                <a:moveTo>
                  <a:pt x="307" y="0"/>
                </a:moveTo>
                <a:lnTo>
                  <a:pt x="19" y="68"/>
                </a:lnTo>
                <a:lnTo>
                  <a:pt x="10" y="72"/>
                </a:lnTo>
                <a:lnTo>
                  <a:pt x="2" y="87"/>
                </a:lnTo>
                <a:lnTo>
                  <a:pt x="0" y="93"/>
                </a:lnTo>
                <a:lnTo>
                  <a:pt x="7" y="102"/>
                </a:lnTo>
                <a:lnTo>
                  <a:pt x="10" y="104"/>
                </a:lnTo>
                <a:lnTo>
                  <a:pt x="19" y="110"/>
                </a:lnTo>
                <a:lnTo>
                  <a:pt x="28" y="113"/>
                </a:lnTo>
                <a:lnTo>
                  <a:pt x="40" y="117"/>
                </a:lnTo>
                <a:lnTo>
                  <a:pt x="52" y="119"/>
                </a:lnTo>
                <a:lnTo>
                  <a:pt x="68" y="121"/>
                </a:lnTo>
                <a:lnTo>
                  <a:pt x="87" y="121"/>
                </a:lnTo>
                <a:lnTo>
                  <a:pt x="106" y="121"/>
                </a:lnTo>
                <a:lnTo>
                  <a:pt x="127" y="117"/>
                </a:lnTo>
                <a:lnTo>
                  <a:pt x="148" y="117"/>
                </a:lnTo>
                <a:lnTo>
                  <a:pt x="169" y="113"/>
                </a:lnTo>
                <a:lnTo>
                  <a:pt x="192" y="112"/>
                </a:lnTo>
                <a:lnTo>
                  <a:pt x="211" y="108"/>
                </a:lnTo>
                <a:lnTo>
                  <a:pt x="230" y="104"/>
                </a:lnTo>
                <a:lnTo>
                  <a:pt x="244" y="102"/>
                </a:lnTo>
                <a:lnTo>
                  <a:pt x="263" y="100"/>
                </a:lnTo>
                <a:lnTo>
                  <a:pt x="272" y="95"/>
                </a:lnTo>
                <a:lnTo>
                  <a:pt x="281" y="95"/>
                </a:lnTo>
                <a:lnTo>
                  <a:pt x="288" y="95"/>
                </a:lnTo>
                <a:lnTo>
                  <a:pt x="291" y="95"/>
                </a:lnTo>
                <a:lnTo>
                  <a:pt x="307" y="0"/>
                </a:lnTo>
                <a:lnTo>
                  <a:pt x="307" y="0"/>
                </a:lnTo>
                <a:close/>
              </a:path>
            </a:pathLst>
          </a:custGeom>
          <a:solidFill>
            <a:srgbClr val="7FB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139"/>
          <p:cNvSpPr>
            <a:spLocks/>
          </p:cNvSpPr>
          <p:nvPr/>
        </p:nvSpPr>
        <p:spPr bwMode="auto">
          <a:xfrm>
            <a:off x="4089400" y="5408588"/>
            <a:ext cx="304800" cy="250338"/>
          </a:xfrm>
          <a:custGeom>
            <a:avLst/>
            <a:gdLst>
              <a:gd name="T0" fmla="*/ 58 w 192"/>
              <a:gd name="T1" fmla="*/ 79 h 157"/>
              <a:gd name="T2" fmla="*/ 58 w 192"/>
              <a:gd name="T3" fmla="*/ 75 h 157"/>
              <a:gd name="T4" fmla="*/ 54 w 192"/>
              <a:gd name="T5" fmla="*/ 68 h 157"/>
              <a:gd name="T6" fmla="*/ 49 w 192"/>
              <a:gd name="T7" fmla="*/ 58 h 157"/>
              <a:gd name="T8" fmla="*/ 47 w 192"/>
              <a:gd name="T9" fmla="*/ 47 h 157"/>
              <a:gd name="T10" fmla="*/ 40 w 192"/>
              <a:gd name="T11" fmla="*/ 36 h 157"/>
              <a:gd name="T12" fmla="*/ 37 w 192"/>
              <a:gd name="T13" fmla="*/ 22 h 157"/>
              <a:gd name="T14" fmla="*/ 37 w 192"/>
              <a:gd name="T15" fmla="*/ 11 h 157"/>
              <a:gd name="T16" fmla="*/ 44 w 192"/>
              <a:gd name="T17" fmla="*/ 3 h 157"/>
              <a:gd name="T18" fmla="*/ 49 w 192"/>
              <a:gd name="T19" fmla="*/ 0 h 157"/>
              <a:gd name="T20" fmla="*/ 58 w 192"/>
              <a:gd name="T21" fmla="*/ 3 h 157"/>
              <a:gd name="T22" fmla="*/ 65 w 192"/>
              <a:gd name="T23" fmla="*/ 11 h 157"/>
              <a:gd name="T24" fmla="*/ 75 w 192"/>
              <a:gd name="T25" fmla="*/ 22 h 157"/>
              <a:gd name="T26" fmla="*/ 79 w 192"/>
              <a:gd name="T27" fmla="*/ 34 h 157"/>
              <a:gd name="T28" fmla="*/ 89 w 192"/>
              <a:gd name="T29" fmla="*/ 43 h 157"/>
              <a:gd name="T30" fmla="*/ 91 w 192"/>
              <a:gd name="T31" fmla="*/ 51 h 157"/>
              <a:gd name="T32" fmla="*/ 96 w 192"/>
              <a:gd name="T33" fmla="*/ 56 h 157"/>
              <a:gd name="T34" fmla="*/ 129 w 192"/>
              <a:gd name="T35" fmla="*/ 3 h 157"/>
              <a:gd name="T36" fmla="*/ 168 w 192"/>
              <a:gd name="T37" fmla="*/ 3 h 157"/>
              <a:gd name="T38" fmla="*/ 175 w 192"/>
              <a:gd name="T39" fmla="*/ 32 h 157"/>
              <a:gd name="T40" fmla="*/ 136 w 192"/>
              <a:gd name="T41" fmla="*/ 68 h 157"/>
              <a:gd name="T42" fmla="*/ 192 w 192"/>
              <a:gd name="T43" fmla="*/ 79 h 157"/>
              <a:gd name="T44" fmla="*/ 192 w 192"/>
              <a:gd name="T45" fmla="*/ 98 h 157"/>
              <a:gd name="T46" fmla="*/ 140 w 192"/>
              <a:gd name="T47" fmla="*/ 98 h 157"/>
              <a:gd name="T48" fmla="*/ 152 w 192"/>
              <a:gd name="T49" fmla="*/ 134 h 157"/>
              <a:gd name="T50" fmla="*/ 133 w 192"/>
              <a:gd name="T51" fmla="*/ 151 h 157"/>
              <a:gd name="T52" fmla="*/ 117 w 192"/>
              <a:gd name="T53" fmla="*/ 106 h 157"/>
              <a:gd name="T54" fmla="*/ 70 w 192"/>
              <a:gd name="T55" fmla="*/ 157 h 157"/>
              <a:gd name="T56" fmla="*/ 33 w 192"/>
              <a:gd name="T57" fmla="*/ 157 h 157"/>
              <a:gd name="T58" fmla="*/ 75 w 192"/>
              <a:gd name="T59" fmla="*/ 109 h 157"/>
              <a:gd name="T60" fmla="*/ 0 w 192"/>
              <a:gd name="T61" fmla="*/ 106 h 157"/>
              <a:gd name="T62" fmla="*/ 0 w 192"/>
              <a:gd name="T63" fmla="*/ 85 h 157"/>
              <a:gd name="T64" fmla="*/ 58 w 192"/>
              <a:gd name="T65" fmla="*/ 79 h 157"/>
              <a:gd name="T66" fmla="*/ 58 w 192"/>
              <a:gd name="T67" fmla="*/ 79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" h="157">
                <a:moveTo>
                  <a:pt x="58" y="79"/>
                </a:moveTo>
                <a:lnTo>
                  <a:pt x="58" y="75"/>
                </a:lnTo>
                <a:lnTo>
                  <a:pt x="54" y="68"/>
                </a:lnTo>
                <a:lnTo>
                  <a:pt x="49" y="58"/>
                </a:lnTo>
                <a:lnTo>
                  <a:pt x="47" y="47"/>
                </a:lnTo>
                <a:lnTo>
                  <a:pt x="40" y="36"/>
                </a:lnTo>
                <a:lnTo>
                  <a:pt x="37" y="22"/>
                </a:lnTo>
                <a:lnTo>
                  <a:pt x="37" y="11"/>
                </a:lnTo>
                <a:lnTo>
                  <a:pt x="44" y="3"/>
                </a:lnTo>
                <a:lnTo>
                  <a:pt x="49" y="0"/>
                </a:lnTo>
                <a:lnTo>
                  <a:pt x="58" y="3"/>
                </a:lnTo>
                <a:lnTo>
                  <a:pt x="65" y="11"/>
                </a:lnTo>
                <a:lnTo>
                  <a:pt x="75" y="22"/>
                </a:lnTo>
                <a:lnTo>
                  <a:pt x="79" y="34"/>
                </a:lnTo>
                <a:lnTo>
                  <a:pt x="89" y="43"/>
                </a:lnTo>
                <a:lnTo>
                  <a:pt x="91" y="51"/>
                </a:lnTo>
                <a:lnTo>
                  <a:pt x="96" y="56"/>
                </a:lnTo>
                <a:lnTo>
                  <a:pt x="129" y="3"/>
                </a:lnTo>
                <a:lnTo>
                  <a:pt x="168" y="3"/>
                </a:lnTo>
                <a:lnTo>
                  <a:pt x="175" y="32"/>
                </a:lnTo>
                <a:lnTo>
                  <a:pt x="136" y="68"/>
                </a:lnTo>
                <a:lnTo>
                  <a:pt x="192" y="79"/>
                </a:lnTo>
                <a:lnTo>
                  <a:pt x="192" y="98"/>
                </a:lnTo>
                <a:lnTo>
                  <a:pt x="140" y="98"/>
                </a:lnTo>
                <a:lnTo>
                  <a:pt x="152" y="134"/>
                </a:lnTo>
                <a:lnTo>
                  <a:pt x="133" y="151"/>
                </a:lnTo>
                <a:lnTo>
                  <a:pt x="117" y="106"/>
                </a:lnTo>
                <a:lnTo>
                  <a:pt x="70" y="157"/>
                </a:lnTo>
                <a:lnTo>
                  <a:pt x="33" y="157"/>
                </a:lnTo>
                <a:lnTo>
                  <a:pt x="75" y="109"/>
                </a:lnTo>
                <a:lnTo>
                  <a:pt x="0" y="106"/>
                </a:lnTo>
                <a:lnTo>
                  <a:pt x="0" y="85"/>
                </a:lnTo>
                <a:lnTo>
                  <a:pt x="58" y="79"/>
                </a:lnTo>
                <a:lnTo>
                  <a:pt x="58" y="79"/>
                </a:lnTo>
                <a:close/>
              </a:path>
            </a:pathLst>
          </a:custGeom>
          <a:solidFill>
            <a:srgbClr val="7FB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40"/>
          <p:cNvSpPr>
            <a:spLocks/>
          </p:cNvSpPr>
          <p:nvPr/>
        </p:nvSpPr>
        <p:spPr bwMode="auto">
          <a:xfrm>
            <a:off x="5089525" y="5754597"/>
            <a:ext cx="298450" cy="253527"/>
          </a:xfrm>
          <a:custGeom>
            <a:avLst/>
            <a:gdLst>
              <a:gd name="T0" fmla="*/ 52 w 188"/>
              <a:gd name="T1" fmla="*/ 79 h 159"/>
              <a:gd name="T2" fmla="*/ 52 w 188"/>
              <a:gd name="T3" fmla="*/ 78 h 159"/>
              <a:gd name="T4" fmla="*/ 47 w 188"/>
              <a:gd name="T5" fmla="*/ 70 h 159"/>
              <a:gd name="T6" fmla="*/ 42 w 188"/>
              <a:gd name="T7" fmla="*/ 61 h 159"/>
              <a:gd name="T8" fmla="*/ 40 w 188"/>
              <a:gd name="T9" fmla="*/ 49 h 159"/>
              <a:gd name="T10" fmla="*/ 35 w 188"/>
              <a:gd name="T11" fmla="*/ 36 h 159"/>
              <a:gd name="T12" fmla="*/ 33 w 188"/>
              <a:gd name="T13" fmla="*/ 23 h 159"/>
              <a:gd name="T14" fmla="*/ 33 w 188"/>
              <a:gd name="T15" fmla="*/ 13 h 159"/>
              <a:gd name="T16" fmla="*/ 38 w 188"/>
              <a:gd name="T17" fmla="*/ 6 h 159"/>
              <a:gd name="T18" fmla="*/ 42 w 188"/>
              <a:gd name="T19" fmla="*/ 0 h 159"/>
              <a:gd name="T20" fmla="*/ 52 w 188"/>
              <a:gd name="T21" fmla="*/ 6 h 159"/>
              <a:gd name="T22" fmla="*/ 59 w 188"/>
              <a:gd name="T23" fmla="*/ 13 h 159"/>
              <a:gd name="T24" fmla="*/ 68 w 188"/>
              <a:gd name="T25" fmla="*/ 25 h 159"/>
              <a:gd name="T26" fmla="*/ 73 w 188"/>
              <a:gd name="T27" fmla="*/ 36 h 159"/>
              <a:gd name="T28" fmla="*/ 82 w 188"/>
              <a:gd name="T29" fmla="*/ 47 h 159"/>
              <a:gd name="T30" fmla="*/ 84 w 188"/>
              <a:gd name="T31" fmla="*/ 55 h 159"/>
              <a:gd name="T32" fmla="*/ 89 w 188"/>
              <a:gd name="T33" fmla="*/ 59 h 159"/>
              <a:gd name="T34" fmla="*/ 127 w 188"/>
              <a:gd name="T35" fmla="*/ 6 h 159"/>
              <a:gd name="T36" fmla="*/ 166 w 188"/>
              <a:gd name="T37" fmla="*/ 6 h 159"/>
              <a:gd name="T38" fmla="*/ 173 w 188"/>
              <a:gd name="T39" fmla="*/ 32 h 159"/>
              <a:gd name="T40" fmla="*/ 134 w 188"/>
              <a:gd name="T41" fmla="*/ 72 h 159"/>
              <a:gd name="T42" fmla="*/ 188 w 188"/>
              <a:gd name="T43" fmla="*/ 79 h 159"/>
              <a:gd name="T44" fmla="*/ 188 w 188"/>
              <a:gd name="T45" fmla="*/ 98 h 159"/>
              <a:gd name="T46" fmla="*/ 141 w 188"/>
              <a:gd name="T47" fmla="*/ 98 h 159"/>
              <a:gd name="T48" fmla="*/ 150 w 188"/>
              <a:gd name="T49" fmla="*/ 134 h 159"/>
              <a:gd name="T50" fmla="*/ 129 w 188"/>
              <a:gd name="T51" fmla="*/ 151 h 159"/>
              <a:gd name="T52" fmla="*/ 110 w 188"/>
              <a:gd name="T53" fmla="*/ 104 h 159"/>
              <a:gd name="T54" fmla="*/ 66 w 188"/>
              <a:gd name="T55" fmla="*/ 159 h 159"/>
              <a:gd name="T56" fmla="*/ 31 w 188"/>
              <a:gd name="T57" fmla="*/ 159 h 159"/>
              <a:gd name="T58" fmla="*/ 70 w 188"/>
              <a:gd name="T59" fmla="*/ 112 h 159"/>
              <a:gd name="T60" fmla="*/ 0 w 188"/>
              <a:gd name="T61" fmla="*/ 104 h 159"/>
              <a:gd name="T62" fmla="*/ 0 w 188"/>
              <a:gd name="T63" fmla="*/ 87 h 159"/>
              <a:gd name="T64" fmla="*/ 52 w 188"/>
              <a:gd name="T65" fmla="*/ 79 h 159"/>
              <a:gd name="T66" fmla="*/ 52 w 188"/>
              <a:gd name="T67" fmla="*/ 7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8" h="159">
                <a:moveTo>
                  <a:pt x="52" y="79"/>
                </a:moveTo>
                <a:lnTo>
                  <a:pt x="52" y="78"/>
                </a:lnTo>
                <a:lnTo>
                  <a:pt x="47" y="70"/>
                </a:lnTo>
                <a:lnTo>
                  <a:pt x="42" y="61"/>
                </a:lnTo>
                <a:lnTo>
                  <a:pt x="40" y="49"/>
                </a:lnTo>
                <a:lnTo>
                  <a:pt x="35" y="36"/>
                </a:lnTo>
                <a:lnTo>
                  <a:pt x="33" y="23"/>
                </a:lnTo>
                <a:lnTo>
                  <a:pt x="33" y="13"/>
                </a:lnTo>
                <a:lnTo>
                  <a:pt x="38" y="6"/>
                </a:lnTo>
                <a:lnTo>
                  <a:pt x="42" y="0"/>
                </a:lnTo>
                <a:lnTo>
                  <a:pt x="52" y="6"/>
                </a:lnTo>
                <a:lnTo>
                  <a:pt x="59" y="13"/>
                </a:lnTo>
                <a:lnTo>
                  <a:pt x="68" y="25"/>
                </a:lnTo>
                <a:lnTo>
                  <a:pt x="73" y="36"/>
                </a:lnTo>
                <a:lnTo>
                  <a:pt x="82" y="47"/>
                </a:lnTo>
                <a:lnTo>
                  <a:pt x="84" y="55"/>
                </a:lnTo>
                <a:lnTo>
                  <a:pt x="89" y="59"/>
                </a:lnTo>
                <a:lnTo>
                  <a:pt x="127" y="6"/>
                </a:lnTo>
                <a:lnTo>
                  <a:pt x="166" y="6"/>
                </a:lnTo>
                <a:lnTo>
                  <a:pt x="173" y="32"/>
                </a:lnTo>
                <a:lnTo>
                  <a:pt x="134" y="72"/>
                </a:lnTo>
                <a:lnTo>
                  <a:pt x="188" y="79"/>
                </a:lnTo>
                <a:lnTo>
                  <a:pt x="188" y="98"/>
                </a:lnTo>
                <a:lnTo>
                  <a:pt x="141" y="98"/>
                </a:lnTo>
                <a:lnTo>
                  <a:pt x="150" y="134"/>
                </a:lnTo>
                <a:lnTo>
                  <a:pt x="129" y="151"/>
                </a:lnTo>
                <a:lnTo>
                  <a:pt x="110" y="104"/>
                </a:lnTo>
                <a:lnTo>
                  <a:pt x="66" y="159"/>
                </a:lnTo>
                <a:lnTo>
                  <a:pt x="31" y="159"/>
                </a:lnTo>
                <a:lnTo>
                  <a:pt x="70" y="112"/>
                </a:lnTo>
                <a:lnTo>
                  <a:pt x="0" y="104"/>
                </a:lnTo>
                <a:lnTo>
                  <a:pt x="0" y="87"/>
                </a:lnTo>
                <a:lnTo>
                  <a:pt x="52" y="79"/>
                </a:lnTo>
                <a:lnTo>
                  <a:pt x="52" y="79"/>
                </a:lnTo>
                <a:close/>
              </a:path>
            </a:pathLst>
          </a:custGeom>
          <a:solidFill>
            <a:srgbClr val="7FB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41"/>
          <p:cNvSpPr>
            <a:spLocks/>
          </p:cNvSpPr>
          <p:nvPr/>
        </p:nvSpPr>
        <p:spPr bwMode="auto">
          <a:xfrm>
            <a:off x="6692900" y="5609497"/>
            <a:ext cx="301625" cy="253527"/>
          </a:xfrm>
          <a:custGeom>
            <a:avLst/>
            <a:gdLst>
              <a:gd name="T0" fmla="*/ 54 w 190"/>
              <a:gd name="T1" fmla="*/ 78 h 159"/>
              <a:gd name="T2" fmla="*/ 54 w 190"/>
              <a:gd name="T3" fmla="*/ 74 h 159"/>
              <a:gd name="T4" fmla="*/ 49 w 190"/>
              <a:gd name="T5" fmla="*/ 68 h 159"/>
              <a:gd name="T6" fmla="*/ 44 w 190"/>
              <a:gd name="T7" fmla="*/ 59 h 159"/>
              <a:gd name="T8" fmla="*/ 42 w 190"/>
              <a:gd name="T9" fmla="*/ 48 h 159"/>
              <a:gd name="T10" fmla="*/ 35 w 190"/>
              <a:gd name="T11" fmla="*/ 34 h 159"/>
              <a:gd name="T12" fmla="*/ 35 w 190"/>
              <a:gd name="T13" fmla="*/ 23 h 159"/>
              <a:gd name="T14" fmla="*/ 35 w 190"/>
              <a:gd name="T15" fmla="*/ 12 h 159"/>
              <a:gd name="T16" fmla="*/ 37 w 190"/>
              <a:gd name="T17" fmla="*/ 4 h 159"/>
              <a:gd name="T18" fmla="*/ 44 w 190"/>
              <a:gd name="T19" fmla="*/ 0 h 159"/>
              <a:gd name="T20" fmla="*/ 51 w 190"/>
              <a:gd name="T21" fmla="*/ 4 h 159"/>
              <a:gd name="T22" fmla="*/ 58 w 190"/>
              <a:gd name="T23" fmla="*/ 12 h 159"/>
              <a:gd name="T24" fmla="*/ 68 w 190"/>
              <a:gd name="T25" fmla="*/ 23 h 159"/>
              <a:gd name="T26" fmla="*/ 75 w 190"/>
              <a:gd name="T27" fmla="*/ 32 h 159"/>
              <a:gd name="T28" fmla="*/ 82 w 190"/>
              <a:gd name="T29" fmla="*/ 44 h 159"/>
              <a:gd name="T30" fmla="*/ 84 w 190"/>
              <a:gd name="T31" fmla="*/ 51 h 159"/>
              <a:gd name="T32" fmla="*/ 89 w 190"/>
              <a:gd name="T33" fmla="*/ 55 h 159"/>
              <a:gd name="T34" fmla="*/ 129 w 190"/>
              <a:gd name="T35" fmla="*/ 4 h 159"/>
              <a:gd name="T36" fmla="*/ 166 w 190"/>
              <a:gd name="T37" fmla="*/ 4 h 159"/>
              <a:gd name="T38" fmla="*/ 173 w 190"/>
              <a:gd name="T39" fmla="*/ 34 h 159"/>
              <a:gd name="T40" fmla="*/ 136 w 190"/>
              <a:gd name="T41" fmla="*/ 70 h 159"/>
              <a:gd name="T42" fmla="*/ 190 w 190"/>
              <a:gd name="T43" fmla="*/ 78 h 159"/>
              <a:gd name="T44" fmla="*/ 190 w 190"/>
              <a:gd name="T45" fmla="*/ 97 h 159"/>
              <a:gd name="T46" fmla="*/ 141 w 190"/>
              <a:gd name="T47" fmla="*/ 97 h 159"/>
              <a:gd name="T48" fmla="*/ 152 w 190"/>
              <a:gd name="T49" fmla="*/ 133 h 159"/>
              <a:gd name="T50" fmla="*/ 133 w 190"/>
              <a:gd name="T51" fmla="*/ 153 h 159"/>
              <a:gd name="T52" fmla="*/ 112 w 190"/>
              <a:gd name="T53" fmla="*/ 106 h 159"/>
              <a:gd name="T54" fmla="*/ 66 w 190"/>
              <a:gd name="T55" fmla="*/ 159 h 159"/>
              <a:gd name="T56" fmla="*/ 26 w 190"/>
              <a:gd name="T57" fmla="*/ 159 h 159"/>
              <a:gd name="T58" fmla="*/ 70 w 190"/>
              <a:gd name="T59" fmla="*/ 108 h 159"/>
              <a:gd name="T60" fmla="*/ 0 w 190"/>
              <a:gd name="T61" fmla="*/ 106 h 159"/>
              <a:gd name="T62" fmla="*/ 0 w 190"/>
              <a:gd name="T63" fmla="*/ 83 h 159"/>
              <a:gd name="T64" fmla="*/ 54 w 190"/>
              <a:gd name="T65" fmla="*/ 78 h 159"/>
              <a:gd name="T66" fmla="*/ 54 w 190"/>
              <a:gd name="T67" fmla="*/ 7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0" h="159">
                <a:moveTo>
                  <a:pt x="54" y="78"/>
                </a:moveTo>
                <a:lnTo>
                  <a:pt x="54" y="74"/>
                </a:lnTo>
                <a:lnTo>
                  <a:pt x="49" y="68"/>
                </a:lnTo>
                <a:lnTo>
                  <a:pt x="44" y="59"/>
                </a:lnTo>
                <a:lnTo>
                  <a:pt x="42" y="48"/>
                </a:lnTo>
                <a:lnTo>
                  <a:pt x="35" y="34"/>
                </a:lnTo>
                <a:lnTo>
                  <a:pt x="35" y="23"/>
                </a:lnTo>
                <a:lnTo>
                  <a:pt x="35" y="12"/>
                </a:lnTo>
                <a:lnTo>
                  <a:pt x="37" y="4"/>
                </a:lnTo>
                <a:lnTo>
                  <a:pt x="44" y="0"/>
                </a:lnTo>
                <a:lnTo>
                  <a:pt x="51" y="4"/>
                </a:lnTo>
                <a:lnTo>
                  <a:pt x="58" y="12"/>
                </a:lnTo>
                <a:lnTo>
                  <a:pt x="68" y="23"/>
                </a:lnTo>
                <a:lnTo>
                  <a:pt x="75" y="32"/>
                </a:lnTo>
                <a:lnTo>
                  <a:pt x="82" y="44"/>
                </a:lnTo>
                <a:lnTo>
                  <a:pt x="84" y="51"/>
                </a:lnTo>
                <a:lnTo>
                  <a:pt x="89" y="55"/>
                </a:lnTo>
                <a:lnTo>
                  <a:pt x="129" y="4"/>
                </a:lnTo>
                <a:lnTo>
                  <a:pt x="166" y="4"/>
                </a:lnTo>
                <a:lnTo>
                  <a:pt x="173" y="34"/>
                </a:lnTo>
                <a:lnTo>
                  <a:pt x="136" y="70"/>
                </a:lnTo>
                <a:lnTo>
                  <a:pt x="190" y="78"/>
                </a:lnTo>
                <a:lnTo>
                  <a:pt x="190" y="97"/>
                </a:lnTo>
                <a:lnTo>
                  <a:pt x="141" y="97"/>
                </a:lnTo>
                <a:lnTo>
                  <a:pt x="152" y="133"/>
                </a:lnTo>
                <a:lnTo>
                  <a:pt x="133" y="153"/>
                </a:lnTo>
                <a:lnTo>
                  <a:pt x="112" y="106"/>
                </a:lnTo>
                <a:lnTo>
                  <a:pt x="66" y="159"/>
                </a:lnTo>
                <a:lnTo>
                  <a:pt x="26" y="159"/>
                </a:lnTo>
                <a:lnTo>
                  <a:pt x="70" y="108"/>
                </a:lnTo>
                <a:lnTo>
                  <a:pt x="0" y="106"/>
                </a:lnTo>
                <a:lnTo>
                  <a:pt x="0" y="83"/>
                </a:lnTo>
                <a:lnTo>
                  <a:pt x="54" y="78"/>
                </a:lnTo>
                <a:lnTo>
                  <a:pt x="54" y="78"/>
                </a:lnTo>
                <a:close/>
              </a:path>
            </a:pathLst>
          </a:custGeom>
          <a:solidFill>
            <a:srgbClr val="7FB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42"/>
          <p:cNvSpPr>
            <a:spLocks/>
          </p:cNvSpPr>
          <p:nvPr/>
        </p:nvSpPr>
        <p:spPr bwMode="auto">
          <a:xfrm>
            <a:off x="8631238" y="5604713"/>
            <a:ext cx="304800" cy="251933"/>
          </a:xfrm>
          <a:custGeom>
            <a:avLst/>
            <a:gdLst>
              <a:gd name="T0" fmla="*/ 58 w 192"/>
              <a:gd name="T1" fmla="*/ 81 h 158"/>
              <a:gd name="T2" fmla="*/ 56 w 192"/>
              <a:gd name="T3" fmla="*/ 77 h 158"/>
              <a:gd name="T4" fmla="*/ 51 w 192"/>
              <a:gd name="T5" fmla="*/ 69 h 158"/>
              <a:gd name="T6" fmla="*/ 49 w 192"/>
              <a:gd name="T7" fmla="*/ 60 h 158"/>
              <a:gd name="T8" fmla="*/ 44 w 192"/>
              <a:gd name="T9" fmla="*/ 49 h 158"/>
              <a:gd name="T10" fmla="*/ 39 w 192"/>
              <a:gd name="T11" fmla="*/ 37 h 158"/>
              <a:gd name="T12" fmla="*/ 37 w 192"/>
              <a:gd name="T13" fmla="*/ 24 h 158"/>
              <a:gd name="T14" fmla="*/ 37 w 192"/>
              <a:gd name="T15" fmla="*/ 13 h 158"/>
              <a:gd name="T16" fmla="*/ 42 w 192"/>
              <a:gd name="T17" fmla="*/ 5 h 158"/>
              <a:gd name="T18" fmla="*/ 47 w 192"/>
              <a:gd name="T19" fmla="*/ 0 h 158"/>
              <a:gd name="T20" fmla="*/ 54 w 192"/>
              <a:gd name="T21" fmla="*/ 5 h 158"/>
              <a:gd name="T22" fmla="*/ 61 w 192"/>
              <a:gd name="T23" fmla="*/ 13 h 158"/>
              <a:gd name="T24" fmla="*/ 72 w 192"/>
              <a:gd name="T25" fmla="*/ 24 h 158"/>
              <a:gd name="T26" fmla="*/ 77 w 192"/>
              <a:gd name="T27" fmla="*/ 35 h 158"/>
              <a:gd name="T28" fmla="*/ 84 w 192"/>
              <a:gd name="T29" fmla="*/ 47 h 158"/>
              <a:gd name="T30" fmla="*/ 89 w 192"/>
              <a:gd name="T31" fmla="*/ 54 h 158"/>
              <a:gd name="T32" fmla="*/ 91 w 192"/>
              <a:gd name="T33" fmla="*/ 58 h 158"/>
              <a:gd name="T34" fmla="*/ 131 w 192"/>
              <a:gd name="T35" fmla="*/ 5 h 158"/>
              <a:gd name="T36" fmla="*/ 168 w 192"/>
              <a:gd name="T37" fmla="*/ 5 h 158"/>
              <a:gd name="T38" fmla="*/ 178 w 192"/>
              <a:gd name="T39" fmla="*/ 34 h 158"/>
              <a:gd name="T40" fmla="*/ 140 w 192"/>
              <a:gd name="T41" fmla="*/ 69 h 158"/>
              <a:gd name="T42" fmla="*/ 192 w 192"/>
              <a:gd name="T43" fmla="*/ 81 h 158"/>
              <a:gd name="T44" fmla="*/ 192 w 192"/>
              <a:gd name="T45" fmla="*/ 100 h 158"/>
              <a:gd name="T46" fmla="*/ 143 w 192"/>
              <a:gd name="T47" fmla="*/ 100 h 158"/>
              <a:gd name="T48" fmla="*/ 154 w 192"/>
              <a:gd name="T49" fmla="*/ 134 h 158"/>
              <a:gd name="T50" fmla="*/ 136 w 192"/>
              <a:gd name="T51" fmla="*/ 153 h 158"/>
              <a:gd name="T52" fmla="*/ 114 w 192"/>
              <a:gd name="T53" fmla="*/ 105 h 158"/>
              <a:gd name="T54" fmla="*/ 70 w 192"/>
              <a:gd name="T55" fmla="*/ 158 h 158"/>
              <a:gd name="T56" fmla="*/ 30 w 192"/>
              <a:gd name="T57" fmla="*/ 158 h 158"/>
              <a:gd name="T58" fmla="*/ 72 w 192"/>
              <a:gd name="T59" fmla="*/ 111 h 158"/>
              <a:gd name="T60" fmla="*/ 0 w 192"/>
              <a:gd name="T61" fmla="*/ 105 h 158"/>
              <a:gd name="T62" fmla="*/ 0 w 192"/>
              <a:gd name="T63" fmla="*/ 86 h 158"/>
              <a:gd name="T64" fmla="*/ 58 w 192"/>
              <a:gd name="T65" fmla="*/ 81 h 158"/>
              <a:gd name="T66" fmla="*/ 58 w 192"/>
              <a:gd name="T67" fmla="*/ 81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" h="158">
                <a:moveTo>
                  <a:pt x="58" y="81"/>
                </a:moveTo>
                <a:lnTo>
                  <a:pt x="56" y="77"/>
                </a:lnTo>
                <a:lnTo>
                  <a:pt x="51" y="69"/>
                </a:lnTo>
                <a:lnTo>
                  <a:pt x="49" y="60"/>
                </a:lnTo>
                <a:lnTo>
                  <a:pt x="44" y="49"/>
                </a:lnTo>
                <a:lnTo>
                  <a:pt x="39" y="37"/>
                </a:lnTo>
                <a:lnTo>
                  <a:pt x="37" y="24"/>
                </a:lnTo>
                <a:lnTo>
                  <a:pt x="37" y="13"/>
                </a:lnTo>
                <a:lnTo>
                  <a:pt x="42" y="5"/>
                </a:lnTo>
                <a:lnTo>
                  <a:pt x="47" y="0"/>
                </a:lnTo>
                <a:lnTo>
                  <a:pt x="54" y="5"/>
                </a:lnTo>
                <a:lnTo>
                  <a:pt x="61" y="13"/>
                </a:lnTo>
                <a:lnTo>
                  <a:pt x="72" y="24"/>
                </a:lnTo>
                <a:lnTo>
                  <a:pt x="77" y="35"/>
                </a:lnTo>
                <a:lnTo>
                  <a:pt x="84" y="47"/>
                </a:lnTo>
                <a:lnTo>
                  <a:pt x="89" y="54"/>
                </a:lnTo>
                <a:lnTo>
                  <a:pt x="91" y="58"/>
                </a:lnTo>
                <a:lnTo>
                  <a:pt x="131" y="5"/>
                </a:lnTo>
                <a:lnTo>
                  <a:pt x="168" y="5"/>
                </a:lnTo>
                <a:lnTo>
                  <a:pt x="178" y="34"/>
                </a:lnTo>
                <a:lnTo>
                  <a:pt x="140" y="69"/>
                </a:lnTo>
                <a:lnTo>
                  <a:pt x="192" y="81"/>
                </a:lnTo>
                <a:lnTo>
                  <a:pt x="192" y="100"/>
                </a:lnTo>
                <a:lnTo>
                  <a:pt x="143" y="100"/>
                </a:lnTo>
                <a:lnTo>
                  <a:pt x="154" y="134"/>
                </a:lnTo>
                <a:lnTo>
                  <a:pt x="136" y="153"/>
                </a:lnTo>
                <a:lnTo>
                  <a:pt x="114" y="105"/>
                </a:lnTo>
                <a:lnTo>
                  <a:pt x="70" y="158"/>
                </a:lnTo>
                <a:lnTo>
                  <a:pt x="30" y="158"/>
                </a:lnTo>
                <a:lnTo>
                  <a:pt x="72" y="111"/>
                </a:lnTo>
                <a:lnTo>
                  <a:pt x="0" y="105"/>
                </a:lnTo>
                <a:lnTo>
                  <a:pt x="0" y="86"/>
                </a:lnTo>
                <a:lnTo>
                  <a:pt x="58" y="81"/>
                </a:lnTo>
                <a:lnTo>
                  <a:pt x="58" y="81"/>
                </a:lnTo>
                <a:close/>
              </a:path>
            </a:pathLst>
          </a:custGeom>
          <a:solidFill>
            <a:srgbClr val="7FB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43"/>
          <p:cNvSpPr>
            <a:spLocks/>
          </p:cNvSpPr>
          <p:nvPr/>
        </p:nvSpPr>
        <p:spPr bwMode="auto">
          <a:xfrm>
            <a:off x="4322763" y="4072386"/>
            <a:ext cx="4591050" cy="886549"/>
          </a:xfrm>
          <a:custGeom>
            <a:avLst/>
            <a:gdLst>
              <a:gd name="T0" fmla="*/ 7 w 2892"/>
              <a:gd name="T1" fmla="*/ 274 h 556"/>
              <a:gd name="T2" fmla="*/ 0 w 2892"/>
              <a:gd name="T3" fmla="*/ 286 h 556"/>
              <a:gd name="T4" fmla="*/ 0 w 2892"/>
              <a:gd name="T5" fmla="*/ 305 h 556"/>
              <a:gd name="T6" fmla="*/ 0 w 2892"/>
              <a:gd name="T7" fmla="*/ 333 h 556"/>
              <a:gd name="T8" fmla="*/ 17 w 2892"/>
              <a:gd name="T9" fmla="*/ 365 h 556"/>
              <a:gd name="T10" fmla="*/ 47 w 2892"/>
              <a:gd name="T11" fmla="*/ 397 h 556"/>
              <a:gd name="T12" fmla="*/ 96 w 2892"/>
              <a:gd name="T13" fmla="*/ 429 h 556"/>
              <a:gd name="T14" fmla="*/ 171 w 2892"/>
              <a:gd name="T15" fmla="*/ 458 h 556"/>
              <a:gd name="T16" fmla="*/ 286 w 2892"/>
              <a:gd name="T17" fmla="*/ 480 h 556"/>
              <a:gd name="T18" fmla="*/ 478 w 2892"/>
              <a:gd name="T19" fmla="*/ 499 h 556"/>
              <a:gd name="T20" fmla="*/ 736 w 2892"/>
              <a:gd name="T21" fmla="*/ 514 h 556"/>
              <a:gd name="T22" fmla="*/ 1022 w 2892"/>
              <a:gd name="T23" fmla="*/ 528 h 556"/>
              <a:gd name="T24" fmla="*/ 1305 w 2892"/>
              <a:gd name="T25" fmla="*/ 539 h 556"/>
              <a:gd name="T26" fmla="*/ 1566 w 2892"/>
              <a:gd name="T27" fmla="*/ 547 h 556"/>
              <a:gd name="T28" fmla="*/ 1767 w 2892"/>
              <a:gd name="T29" fmla="*/ 552 h 556"/>
              <a:gd name="T30" fmla="*/ 1882 w 2892"/>
              <a:gd name="T31" fmla="*/ 556 h 556"/>
              <a:gd name="T32" fmla="*/ 1908 w 2892"/>
              <a:gd name="T33" fmla="*/ 556 h 556"/>
              <a:gd name="T34" fmla="*/ 1978 w 2892"/>
              <a:gd name="T35" fmla="*/ 548 h 556"/>
              <a:gd name="T36" fmla="*/ 2102 w 2892"/>
              <a:gd name="T37" fmla="*/ 535 h 556"/>
              <a:gd name="T38" fmla="*/ 2254 w 2892"/>
              <a:gd name="T39" fmla="*/ 520 h 556"/>
              <a:gd name="T40" fmla="*/ 2421 w 2892"/>
              <a:gd name="T41" fmla="*/ 503 h 556"/>
              <a:gd name="T42" fmla="*/ 2578 w 2892"/>
              <a:gd name="T43" fmla="*/ 484 h 556"/>
              <a:gd name="T44" fmla="*/ 2707 w 2892"/>
              <a:gd name="T45" fmla="*/ 467 h 556"/>
              <a:gd name="T46" fmla="*/ 2786 w 2892"/>
              <a:gd name="T47" fmla="*/ 452 h 556"/>
              <a:gd name="T48" fmla="*/ 2805 w 2892"/>
              <a:gd name="T49" fmla="*/ 441 h 556"/>
              <a:gd name="T50" fmla="*/ 2817 w 2892"/>
              <a:gd name="T51" fmla="*/ 424 h 556"/>
              <a:gd name="T52" fmla="*/ 2833 w 2892"/>
              <a:gd name="T53" fmla="*/ 405 h 556"/>
              <a:gd name="T54" fmla="*/ 2850 w 2892"/>
              <a:gd name="T55" fmla="*/ 382 h 556"/>
              <a:gd name="T56" fmla="*/ 2864 w 2892"/>
              <a:gd name="T57" fmla="*/ 357 h 556"/>
              <a:gd name="T58" fmla="*/ 2878 w 2892"/>
              <a:gd name="T59" fmla="*/ 333 h 556"/>
              <a:gd name="T60" fmla="*/ 2887 w 2892"/>
              <a:gd name="T61" fmla="*/ 312 h 556"/>
              <a:gd name="T62" fmla="*/ 2889 w 2892"/>
              <a:gd name="T63" fmla="*/ 297 h 556"/>
              <a:gd name="T64" fmla="*/ 2803 w 2892"/>
              <a:gd name="T65" fmla="*/ 316 h 556"/>
              <a:gd name="T66" fmla="*/ 2482 w 2892"/>
              <a:gd name="T67" fmla="*/ 460 h 556"/>
              <a:gd name="T68" fmla="*/ 1683 w 2892"/>
              <a:gd name="T69" fmla="*/ 0 h 556"/>
              <a:gd name="T70" fmla="*/ 1303 w 2892"/>
              <a:gd name="T71" fmla="*/ 435 h 556"/>
              <a:gd name="T72" fmla="*/ 1106 w 2892"/>
              <a:gd name="T73" fmla="*/ 497 h 556"/>
              <a:gd name="T74" fmla="*/ 574 w 2892"/>
              <a:gd name="T75" fmla="*/ 397 h 556"/>
              <a:gd name="T76" fmla="*/ 551 w 2892"/>
              <a:gd name="T77" fmla="*/ 407 h 556"/>
              <a:gd name="T78" fmla="*/ 523 w 2892"/>
              <a:gd name="T79" fmla="*/ 414 h 556"/>
              <a:gd name="T80" fmla="*/ 502 w 2892"/>
              <a:gd name="T81" fmla="*/ 422 h 556"/>
              <a:gd name="T82" fmla="*/ 481 w 2892"/>
              <a:gd name="T83" fmla="*/ 424 h 556"/>
              <a:gd name="T84" fmla="*/ 460 w 2892"/>
              <a:gd name="T85" fmla="*/ 426 h 556"/>
              <a:gd name="T86" fmla="*/ 439 w 2892"/>
              <a:gd name="T87" fmla="*/ 420 h 556"/>
              <a:gd name="T88" fmla="*/ 408 w 2892"/>
              <a:gd name="T89" fmla="*/ 407 h 556"/>
              <a:gd name="T90" fmla="*/ 373 w 2892"/>
              <a:gd name="T91" fmla="*/ 390 h 556"/>
              <a:gd name="T92" fmla="*/ 333 w 2892"/>
              <a:gd name="T93" fmla="*/ 371 h 556"/>
              <a:gd name="T94" fmla="*/ 296 w 2892"/>
              <a:gd name="T95" fmla="*/ 350 h 556"/>
              <a:gd name="T96" fmla="*/ 260 w 2892"/>
              <a:gd name="T97" fmla="*/ 331 h 556"/>
              <a:gd name="T98" fmla="*/ 235 w 2892"/>
              <a:gd name="T99" fmla="*/ 318 h 556"/>
              <a:gd name="T100" fmla="*/ 223 w 2892"/>
              <a:gd name="T101" fmla="*/ 310 h 556"/>
              <a:gd name="T102" fmla="*/ 7 w 2892"/>
              <a:gd name="T103" fmla="*/ 274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92" h="556">
                <a:moveTo>
                  <a:pt x="7" y="274"/>
                </a:moveTo>
                <a:lnTo>
                  <a:pt x="7" y="274"/>
                </a:lnTo>
                <a:lnTo>
                  <a:pt x="5" y="280"/>
                </a:lnTo>
                <a:lnTo>
                  <a:pt x="0" y="286"/>
                </a:lnTo>
                <a:lnTo>
                  <a:pt x="0" y="295"/>
                </a:lnTo>
                <a:lnTo>
                  <a:pt x="0" y="305"/>
                </a:lnTo>
                <a:lnTo>
                  <a:pt x="0" y="320"/>
                </a:lnTo>
                <a:lnTo>
                  <a:pt x="0" y="333"/>
                </a:lnTo>
                <a:lnTo>
                  <a:pt x="7" y="350"/>
                </a:lnTo>
                <a:lnTo>
                  <a:pt x="17" y="365"/>
                </a:lnTo>
                <a:lnTo>
                  <a:pt x="28" y="382"/>
                </a:lnTo>
                <a:lnTo>
                  <a:pt x="47" y="397"/>
                </a:lnTo>
                <a:lnTo>
                  <a:pt x="68" y="414"/>
                </a:lnTo>
                <a:lnTo>
                  <a:pt x="96" y="429"/>
                </a:lnTo>
                <a:lnTo>
                  <a:pt x="129" y="446"/>
                </a:lnTo>
                <a:lnTo>
                  <a:pt x="171" y="458"/>
                </a:lnTo>
                <a:lnTo>
                  <a:pt x="223" y="471"/>
                </a:lnTo>
                <a:lnTo>
                  <a:pt x="286" y="480"/>
                </a:lnTo>
                <a:lnTo>
                  <a:pt x="373" y="490"/>
                </a:lnTo>
                <a:lnTo>
                  <a:pt x="478" y="499"/>
                </a:lnTo>
                <a:lnTo>
                  <a:pt x="603" y="509"/>
                </a:lnTo>
                <a:lnTo>
                  <a:pt x="736" y="514"/>
                </a:lnTo>
                <a:lnTo>
                  <a:pt x="877" y="522"/>
                </a:lnTo>
                <a:lnTo>
                  <a:pt x="1022" y="528"/>
                </a:lnTo>
                <a:lnTo>
                  <a:pt x="1167" y="535"/>
                </a:lnTo>
                <a:lnTo>
                  <a:pt x="1305" y="539"/>
                </a:lnTo>
                <a:lnTo>
                  <a:pt x="1441" y="543"/>
                </a:lnTo>
                <a:lnTo>
                  <a:pt x="1566" y="547"/>
                </a:lnTo>
                <a:lnTo>
                  <a:pt x="1676" y="550"/>
                </a:lnTo>
                <a:lnTo>
                  <a:pt x="1767" y="552"/>
                </a:lnTo>
                <a:lnTo>
                  <a:pt x="1837" y="554"/>
                </a:lnTo>
                <a:lnTo>
                  <a:pt x="1882" y="556"/>
                </a:lnTo>
                <a:lnTo>
                  <a:pt x="1898" y="556"/>
                </a:lnTo>
                <a:lnTo>
                  <a:pt x="1908" y="556"/>
                </a:lnTo>
                <a:lnTo>
                  <a:pt x="1936" y="552"/>
                </a:lnTo>
                <a:lnTo>
                  <a:pt x="1978" y="548"/>
                </a:lnTo>
                <a:lnTo>
                  <a:pt x="2034" y="543"/>
                </a:lnTo>
                <a:lnTo>
                  <a:pt x="2102" y="535"/>
                </a:lnTo>
                <a:lnTo>
                  <a:pt x="2175" y="529"/>
                </a:lnTo>
                <a:lnTo>
                  <a:pt x="2254" y="520"/>
                </a:lnTo>
                <a:lnTo>
                  <a:pt x="2339" y="512"/>
                </a:lnTo>
                <a:lnTo>
                  <a:pt x="2421" y="503"/>
                </a:lnTo>
                <a:lnTo>
                  <a:pt x="2503" y="494"/>
                </a:lnTo>
                <a:lnTo>
                  <a:pt x="2578" y="484"/>
                </a:lnTo>
                <a:lnTo>
                  <a:pt x="2648" y="477"/>
                </a:lnTo>
                <a:lnTo>
                  <a:pt x="2707" y="467"/>
                </a:lnTo>
                <a:lnTo>
                  <a:pt x="2753" y="460"/>
                </a:lnTo>
                <a:lnTo>
                  <a:pt x="2786" y="452"/>
                </a:lnTo>
                <a:lnTo>
                  <a:pt x="2803" y="446"/>
                </a:lnTo>
                <a:lnTo>
                  <a:pt x="2805" y="441"/>
                </a:lnTo>
                <a:lnTo>
                  <a:pt x="2812" y="433"/>
                </a:lnTo>
                <a:lnTo>
                  <a:pt x="2817" y="424"/>
                </a:lnTo>
                <a:lnTo>
                  <a:pt x="2826" y="416"/>
                </a:lnTo>
                <a:lnTo>
                  <a:pt x="2833" y="405"/>
                </a:lnTo>
                <a:lnTo>
                  <a:pt x="2843" y="393"/>
                </a:lnTo>
                <a:lnTo>
                  <a:pt x="2850" y="382"/>
                </a:lnTo>
                <a:lnTo>
                  <a:pt x="2859" y="371"/>
                </a:lnTo>
                <a:lnTo>
                  <a:pt x="2864" y="357"/>
                </a:lnTo>
                <a:lnTo>
                  <a:pt x="2873" y="344"/>
                </a:lnTo>
                <a:lnTo>
                  <a:pt x="2878" y="333"/>
                </a:lnTo>
                <a:lnTo>
                  <a:pt x="2882" y="323"/>
                </a:lnTo>
                <a:lnTo>
                  <a:pt x="2887" y="312"/>
                </a:lnTo>
                <a:lnTo>
                  <a:pt x="2889" y="305"/>
                </a:lnTo>
                <a:lnTo>
                  <a:pt x="2889" y="297"/>
                </a:lnTo>
                <a:lnTo>
                  <a:pt x="2892" y="293"/>
                </a:lnTo>
                <a:lnTo>
                  <a:pt x="2803" y="316"/>
                </a:lnTo>
                <a:lnTo>
                  <a:pt x="2639" y="244"/>
                </a:lnTo>
                <a:lnTo>
                  <a:pt x="2482" y="460"/>
                </a:lnTo>
                <a:lnTo>
                  <a:pt x="2355" y="441"/>
                </a:lnTo>
                <a:lnTo>
                  <a:pt x="1683" y="0"/>
                </a:lnTo>
                <a:lnTo>
                  <a:pt x="1608" y="136"/>
                </a:lnTo>
                <a:lnTo>
                  <a:pt x="1303" y="435"/>
                </a:lnTo>
                <a:lnTo>
                  <a:pt x="1179" y="412"/>
                </a:lnTo>
                <a:lnTo>
                  <a:pt x="1106" y="497"/>
                </a:lnTo>
                <a:lnTo>
                  <a:pt x="579" y="397"/>
                </a:lnTo>
                <a:lnTo>
                  <a:pt x="574" y="397"/>
                </a:lnTo>
                <a:lnTo>
                  <a:pt x="565" y="401"/>
                </a:lnTo>
                <a:lnTo>
                  <a:pt x="551" y="407"/>
                </a:lnTo>
                <a:lnTo>
                  <a:pt x="535" y="414"/>
                </a:lnTo>
                <a:lnTo>
                  <a:pt x="523" y="414"/>
                </a:lnTo>
                <a:lnTo>
                  <a:pt x="514" y="418"/>
                </a:lnTo>
                <a:lnTo>
                  <a:pt x="502" y="422"/>
                </a:lnTo>
                <a:lnTo>
                  <a:pt x="492" y="424"/>
                </a:lnTo>
                <a:lnTo>
                  <a:pt x="481" y="424"/>
                </a:lnTo>
                <a:lnTo>
                  <a:pt x="469" y="426"/>
                </a:lnTo>
                <a:lnTo>
                  <a:pt x="460" y="426"/>
                </a:lnTo>
                <a:lnTo>
                  <a:pt x="450" y="426"/>
                </a:lnTo>
                <a:lnTo>
                  <a:pt x="439" y="420"/>
                </a:lnTo>
                <a:lnTo>
                  <a:pt x="424" y="414"/>
                </a:lnTo>
                <a:lnTo>
                  <a:pt x="408" y="407"/>
                </a:lnTo>
                <a:lnTo>
                  <a:pt x="392" y="399"/>
                </a:lnTo>
                <a:lnTo>
                  <a:pt x="373" y="390"/>
                </a:lnTo>
                <a:lnTo>
                  <a:pt x="354" y="382"/>
                </a:lnTo>
                <a:lnTo>
                  <a:pt x="333" y="371"/>
                </a:lnTo>
                <a:lnTo>
                  <a:pt x="317" y="361"/>
                </a:lnTo>
                <a:lnTo>
                  <a:pt x="296" y="350"/>
                </a:lnTo>
                <a:lnTo>
                  <a:pt x="279" y="340"/>
                </a:lnTo>
                <a:lnTo>
                  <a:pt x="260" y="331"/>
                </a:lnTo>
                <a:lnTo>
                  <a:pt x="249" y="325"/>
                </a:lnTo>
                <a:lnTo>
                  <a:pt x="235" y="318"/>
                </a:lnTo>
                <a:lnTo>
                  <a:pt x="228" y="312"/>
                </a:lnTo>
                <a:lnTo>
                  <a:pt x="223" y="310"/>
                </a:lnTo>
                <a:lnTo>
                  <a:pt x="7" y="274"/>
                </a:lnTo>
                <a:lnTo>
                  <a:pt x="7" y="274"/>
                </a:lnTo>
                <a:close/>
              </a:path>
            </a:pathLst>
          </a:custGeom>
          <a:solidFill>
            <a:srgbClr val="549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44"/>
          <p:cNvSpPr>
            <a:spLocks/>
          </p:cNvSpPr>
          <p:nvPr/>
        </p:nvSpPr>
        <p:spPr bwMode="auto">
          <a:xfrm>
            <a:off x="168275" y="534161"/>
            <a:ext cx="376238" cy="309336"/>
          </a:xfrm>
          <a:custGeom>
            <a:avLst/>
            <a:gdLst>
              <a:gd name="T0" fmla="*/ 70 w 237"/>
              <a:gd name="T1" fmla="*/ 96 h 194"/>
              <a:gd name="T2" fmla="*/ 66 w 237"/>
              <a:gd name="T3" fmla="*/ 92 h 194"/>
              <a:gd name="T4" fmla="*/ 63 w 237"/>
              <a:gd name="T5" fmla="*/ 85 h 194"/>
              <a:gd name="T6" fmla="*/ 59 w 237"/>
              <a:gd name="T7" fmla="*/ 70 h 194"/>
              <a:gd name="T8" fmla="*/ 54 w 237"/>
              <a:gd name="T9" fmla="*/ 58 h 194"/>
              <a:gd name="T10" fmla="*/ 49 w 237"/>
              <a:gd name="T11" fmla="*/ 41 h 194"/>
              <a:gd name="T12" fmla="*/ 49 w 237"/>
              <a:gd name="T13" fmla="*/ 28 h 194"/>
              <a:gd name="T14" fmla="*/ 49 w 237"/>
              <a:gd name="T15" fmla="*/ 15 h 194"/>
              <a:gd name="T16" fmla="*/ 54 w 237"/>
              <a:gd name="T17" fmla="*/ 7 h 194"/>
              <a:gd name="T18" fmla="*/ 61 w 237"/>
              <a:gd name="T19" fmla="*/ 0 h 194"/>
              <a:gd name="T20" fmla="*/ 68 w 237"/>
              <a:gd name="T21" fmla="*/ 3 h 194"/>
              <a:gd name="T22" fmla="*/ 77 w 237"/>
              <a:gd name="T23" fmla="*/ 13 h 194"/>
              <a:gd name="T24" fmla="*/ 89 w 237"/>
              <a:gd name="T25" fmla="*/ 28 h 194"/>
              <a:gd name="T26" fmla="*/ 96 w 237"/>
              <a:gd name="T27" fmla="*/ 41 h 194"/>
              <a:gd name="T28" fmla="*/ 106 w 237"/>
              <a:gd name="T29" fmla="*/ 54 h 194"/>
              <a:gd name="T30" fmla="*/ 110 w 237"/>
              <a:gd name="T31" fmla="*/ 64 h 194"/>
              <a:gd name="T32" fmla="*/ 113 w 237"/>
              <a:gd name="T33" fmla="*/ 70 h 194"/>
              <a:gd name="T34" fmla="*/ 160 w 237"/>
              <a:gd name="T35" fmla="*/ 7 h 194"/>
              <a:gd name="T36" fmla="*/ 209 w 237"/>
              <a:gd name="T37" fmla="*/ 7 h 194"/>
              <a:gd name="T38" fmla="*/ 218 w 237"/>
              <a:gd name="T39" fmla="*/ 39 h 194"/>
              <a:gd name="T40" fmla="*/ 171 w 237"/>
              <a:gd name="T41" fmla="*/ 85 h 194"/>
              <a:gd name="T42" fmla="*/ 237 w 237"/>
              <a:gd name="T43" fmla="*/ 96 h 194"/>
              <a:gd name="T44" fmla="*/ 237 w 237"/>
              <a:gd name="T45" fmla="*/ 119 h 194"/>
              <a:gd name="T46" fmla="*/ 174 w 237"/>
              <a:gd name="T47" fmla="*/ 119 h 194"/>
              <a:gd name="T48" fmla="*/ 190 w 237"/>
              <a:gd name="T49" fmla="*/ 164 h 194"/>
              <a:gd name="T50" fmla="*/ 167 w 237"/>
              <a:gd name="T51" fmla="*/ 189 h 194"/>
              <a:gd name="T52" fmla="*/ 143 w 237"/>
              <a:gd name="T53" fmla="*/ 132 h 194"/>
              <a:gd name="T54" fmla="*/ 85 w 237"/>
              <a:gd name="T55" fmla="*/ 194 h 194"/>
              <a:gd name="T56" fmla="*/ 40 w 237"/>
              <a:gd name="T57" fmla="*/ 194 h 194"/>
              <a:gd name="T58" fmla="*/ 89 w 237"/>
              <a:gd name="T59" fmla="*/ 134 h 194"/>
              <a:gd name="T60" fmla="*/ 0 w 237"/>
              <a:gd name="T61" fmla="*/ 132 h 194"/>
              <a:gd name="T62" fmla="*/ 0 w 237"/>
              <a:gd name="T63" fmla="*/ 102 h 194"/>
              <a:gd name="T64" fmla="*/ 70 w 237"/>
              <a:gd name="T65" fmla="*/ 96 h 194"/>
              <a:gd name="T66" fmla="*/ 70 w 237"/>
              <a:gd name="T67" fmla="*/ 9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4">
                <a:moveTo>
                  <a:pt x="70" y="96"/>
                </a:moveTo>
                <a:lnTo>
                  <a:pt x="66" y="92"/>
                </a:lnTo>
                <a:lnTo>
                  <a:pt x="63" y="85"/>
                </a:lnTo>
                <a:lnTo>
                  <a:pt x="59" y="70"/>
                </a:lnTo>
                <a:lnTo>
                  <a:pt x="54" y="58"/>
                </a:lnTo>
                <a:lnTo>
                  <a:pt x="49" y="41"/>
                </a:lnTo>
                <a:lnTo>
                  <a:pt x="49" y="28"/>
                </a:lnTo>
                <a:lnTo>
                  <a:pt x="49" y="15"/>
                </a:lnTo>
                <a:lnTo>
                  <a:pt x="54" y="7"/>
                </a:lnTo>
                <a:lnTo>
                  <a:pt x="61" y="0"/>
                </a:lnTo>
                <a:lnTo>
                  <a:pt x="68" y="3"/>
                </a:lnTo>
                <a:lnTo>
                  <a:pt x="77" y="13"/>
                </a:lnTo>
                <a:lnTo>
                  <a:pt x="89" y="28"/>
                </a:lnTo>
                <a:lnTo>
                  <a:pt x="96" y="41"/>
                </a:lnTo>
                <a:lnTo>
                  <a:pt x="106" y="54"/>
                </a:lnTo>
                <a:lnTo>
                  <a:pt x="110" y="64"/>
                </a:lnTo>
                <a:lnTo>
                  <a:pt x="113" y="70"/>
                </a:lnTo>
                <a:lnTo>
                  <a:pt x="160" y="7"/>
                </a:lnTo>
                <a:lnTo>
                  <a:pt x="209" y="7"/>
                </a:lnTo>
                <a:lnTo>
                  <a:pt x="218" y="39"/>
                </a:lnTo>
                <a:lnTo>
                  <a:pt x="171" y="85"/>
                </a:lnTo>
                <a:lnTo>
                  <a:pt x="237" y="96"/>
                </a:lnTo>
                <a:lnTo>
                  <a:pt x="237" y="119"/>
                </a:lnTo>
                <a:lnTo>
                  <a:pt x="174" y="119"/>
                </a:lnTo>
                <a:lnTo>
                  <a:pt x="190" y="164"/>
                </a:lnTo>
                <a:lnTo>
                  <a:pt x="167" y="189"/>
                </a:lnTo>
                <a:lnTo>
                  <a:pt x="143" y="132"/>
                </a:lnTo>
                <a:lnTo>
                  <a:pt x="85" y="194"/>
                </a:lnTo>
                <a:lnTo>
                  <a:pt x="40" y="194"/>
                </a:lnTo>
                <a:lnTo>
                  <a:pt x="89" y="134"/>
                </a:lnTo>
                <a:lnTo>
                  <a:pt x="0" y="132"/>
                </a:lnTo>
                <a:lnTo>
                  <a:pt x="0" y="102"/>
                </a:lnTo>
                <a:lnTo>
                  <a:pt x="70" y="96"/>
                </a:lnTo>
                <a:lnTo>
                  <a:pt x="70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45"/>
          <p:cNvSpPr>
            <a:spLocks/>
          </p:cNvSpPr>
          <p:nvPr/>
        </p:nvSpPr>
        <p:spPr bwMode="auto">
          <a:xfrm>
            <a:off x="841375" y="524594"/>
            <a:ext cx="373063" cy="310930"/>
          </a:xfrm>
          <a:custGeom>
            <a:avLst/>
            <a:gdLst>
              <a:gd name="T0" fmla="*/ 68 w 235"/>
              <a:gd name="T1" fmla="*/ 96 h 195"/>
              <a:gd name="T2" fmla="*/ 66 w 235"/>
              <a:gd name="T3" fmla="*/ 93 h 195"/>
              <a:gd name="T4" fmla="*/ 64 w 235"/>
              <a:gd name="T5" fmla="*/ 83 h 195"/>
              <a:gd name="T6" fmla="*/ 59 w 235"/>
              <a:gd name="T7" fmla="*/ 70 h 195"/>
              <a:gd name="T8" fmla="*/ 52 w 235"/>
              <a:gd name="T9" fmla="*/ 59 h 195"/>
              <a:gd name="T10" fmla="*/ 47 w 235"/>
              <a:gd name="T11" fmla="*/ 42 h 195"/>
              <a:gd name="T12" fmla="*/ 45 w 235"/>
              <a:gd name="T13" fmla="*/ 28 h 195"/>
              <a:gd name="T14" fmla="*/ 42 w 235"/>
              <a:gd name="T15" fmla="*/ 13 h 195"/>
              <a:gd name="T16" fmla="*/ 47 w 235"/>
              <a:gd name="T17" fmla="*/ 6 h 195"/>
              <a:gd name="T18" fmla="*/ 54 w 235"/>
              <a:gd name="T19" fmla="*/ 0 h 195"/>
              <a:gd name="T20" fmla="*/ 66 w 235"/>
              <a:gd name="T21" fmla="*/ 4 h 195"/>
              <a:gd name="T22" fmla="*/ 75 w 235"/>
              <a:gd name="T23" fmla="*/ 13 h 195"/>
              <a:gd name="T24" fmla="*/ 87 w 235"/>
              <a:gd name="T25" fmla="*/ 28 h 195"/>
              <a:gd name="T26" fmla="*/ 94 w 235"/>
              <a:gd name="T27" fmla="*/ 42 h 195"/>
              <a:gd name="T28" fmla="*/ 103 w 235"/>
              <a:gd name="T29" fmla="*/ 55 h 195"/>
              <a:gd name="T30" fmla="*/ 106 w 235"/>
              <a:gd name="T31" fmla="*/ 64 h 195"/>
              <a:gd name="T32" fmla="*/ 110 w 235"/>
              <a:gd name="T33" fmla="*/ 68 h 195"/>
              <a:gd name="T34" fmla="*/ 157 w 235"/>
              <a:gd name="T35" fmla="*/ 6 h 195"/>
              <a:gd name="T36" fmla="*/ 204 w 235"/>
              <a:gd name="T37" fmla="*/ 6 h 195"/>
              <a:gd name="T38" fmla="*/ 213 w 235"/>
              <a:gd name="T39" fmla="*/ 40 h 195"/>
              <a:gd name="T40" fmla="*/ 169 w 235"/>
              <a:gd name="T41" fmla="*/ 83 h 195"/>
              <a:gd name="T42" fmla="*/ 235 w 235"/>
              <a:gd name="T43" fmla="*/ 96 h 195"/>
              <a:gd name="T44" fmla="*/ 235 w 235"/>
              <a:gd name="T45" fmla="*/ 117 h 195"/>
              <a:gd name="T46" fmla="*/ 174 w 235"/>
              <a:gd name="T47" fmla="*/ 117 h 195"/>
              <a:gd name="T48" fmla="*/ 188 w 235"/>
              <a:gd name="T49" fmla="*/ 164 h 195"/>
              <a:gd name="T50" fmla="*/ 162 w 235"/>
              <a:gd name="T51" fmla="*/ 187 h 195"/>
              <a:gd name="T52" fmla="*/ 136 w 235"/>
              <a:gd name="T53" fmla="*/ 132 h 195"/>
              <a:gd name="T54" fmla="*/ 85 w 235"/>
              <a:gd name="T55" fmla="*/ 195 h 195"/>
              <a:gd name="T56" fmla="*/ 38 w 235"/>
              <a:gd name="T57" fmla="*/ 195 h 195"/>
              <a:gd name="T58" fmla="*/ 87 w 235"/>
              <a:gd name="T59" fmla="*/ 134 h 195"/>
              <a:gd name="T60" fmla="*/ 0 w 235"/>
              <a:gd name="T61" fmla="*/ 132 h 195"/>
              <a:gd name="T62" fmla="*/ 0 w 235"/>
              <a:gd name="T63" fmla="*/ 102 h 195"/>
              <a:gd name="T64" fmla="*/ 68 w 235"/>
              <a:gd name="T65" fmla="*/ 96 h 195"/>
              <a:gd name="T66" fmla="*/ 68 w 235"/>
              <a:gd name="T67" fmla="*/ 96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5" h="195">
                <a:moveTo>
                  <a:pt x="68" y="96"/>
                </a:moveTo>
                <a:lnTo>
                  <a:pt x="66" y="93"/>
                </a:lnTo>
                <a:lnTo>
                  <a:pt x="64" y="83"/>
                </a:lnTo>
                <a:lnTo>
                  <a:pt x="59" y="70"/>
                </a:lnTo>
                <a:lnTo>
                  <a:pt x="52" y="59"/>
                </a:lnTo>
                <a:lnTo>
                  <a:pt x="47" y="42"/>
                </a:lnTo>
                <a:lnTo>
                  <a:pt x="45" y="28"/>
                </a:lnTo>
                <a:lnTo>
                  <a:pt x="42" y="13"/>
                </a:lnTo>
                <a:lnTo>
                  <a:pt x="47" y="6"/>
                </a:lnTo>
                <a:lnTo>
                  <a:pt x="54" y="0"/>
                </a:lnTo>
                <a:lnTo>
                  <a:pt x="66" y="4"/>
                </a:lnTo>
                <a:lnTo>
                  <a:pt x="75" y="13"/>
                </a:lnTo>
                <a:lnTo>
                  <a:pt x="87" y="28"/>
                </a:lnTo>
                <a:lnTo>
                  <a:pt x="94" y="42"/>
                </a:lnTo>
                <a:lnTo>
                  <a:pt x="103" y="55"/>
                </a:lnTo>
                <a:lnTo>
                  <a:pt x="106" y="64"/>
                </a:lnTo>
                <a:lnTo>
                  <a:pt x="110" y="68"/>
                </a:lnTo>
                <a:lnTo>
                  <a:pt x="157" y="6"/>
                </a:lnTo>
                <a:lnTo>
                  <a:pt x="204" y="6"/>
                </a:lnTo>
                <a:lnTo>
                  <a:pt x="213" y="40"/>
                </a:lnTo>
                <a:lnTo>
                  <a:pt x="169" y="83"/>
                </a:lnTo>
                <a:lnTo>
                  <a:pt x="235" y="96"/>
                </a:lnTo>
                <a:lnTo>
                  <a:pt x="235" y="117"/>
                </a:lnTo>
                <a:lnTo>
                  <a:pt x="174" y="117"/>
                </a:lnTo>
                <a:lnTo>
                  <a:pt x="188" y="164"/>
                </a:lnTo>
                <a:lnTo>
                  <a:pt x="162" y="187"/>
                </a:lnTo>
                <a:lnTo>
                  <a:pt x="136" y="132"/>
                </a:lnTo>
                <a:lnTo>
                  <a:pt x="85" y="195"/>
                </a:lnTo>
                <a:lnTo>
                  <a:pt x="38" y="195"/>
                </a:lnTo>
                <a:lnTo>
                  <a:pt x="87" y="134"/>
                </a:lnTo>
                <a:lnTo>
                  <a:pt x="0" y="132"/>
                </a:lnTo>
                <a:lnTo>
                  <a:pt x="0" y="102"/>
                </a:lnTo>
                <a:lnTo>
                  <a:pt x="68" y="96"/>
                </a:lnTo>
                <a:lnTo>
                  <a:pt x="68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46"/>
          <p:cNvSpPr>
            <a:spLocks/>
          </p:cNvSpPr>
          <p:nvPr/>
        </p:nvSpPr>
        <p:spPr bwMode="auto">
          <a:xfrm>
            <a:off x="500063" y="897710"/>
            <a:ext cx="374650" cy="314119"/>
          </a:xfrm>
          <a:custGeom>
            <a:avLst/>
            <a:gdLst>
              <a:gd name="T0" fmla="*/ 75 w 236"/>
              <a:gd name="T1" fmla="*/ 101 h 197"/>
              <a:gd name="T2" fmla="*/ 70 w 236"/>
              <a:gd name="T3" fmla="*/ 95 h 197"/>
              <a:gd name="T4" fmla="*/ 68 w 236"/>
              <a:gd name="T5" fmla="*/ 87 h 197"/>
              <a:gd name="T6" fmla="*/ 61 w 236"/>
              <a:gd name="T7" fmla="*/ 74 h 197"/>
              <a:gd name="T8" fmla="*/ 56 w 236"/>
              <a:gd name="T9" fmla="*/ 63 h 197"/>
              <a:gd name="T10" fmla="*/ 49 w 236"/>
              <a:gd name="T11" fmla="*/ 46 h 197"/>
              <a:gd name="T12" fmla="*/ 49 w 236"/>
              <a:gd name="T13" fmla="*/ 31 h 197"/>
              <a:gd name="T14" fmla="*/ 49 w 236"/>
              <a:gd name="T15" fmla="*/ 16 h 197"/>
              <a:gd name="T16" fmla="*/ 56 w 236"/>
              <a:gd name="T17" fmla="*/ 6 h 197"/>
              <a:gd name="T18" fmla="*/ 61 w 236"/>
              <a:gd name="T19" fmla="*/ 0 h 197"/>
              <a:gd name="T20" fmla="*/ 70 w 236"/>
              <a:gd name="T21" fmla="*/ 6 h 197"/>
              <a:gd name="T22" fmla="*/ 79 w 236"/>
              <a:gd name="T23" fmla="*/ 16 h 197"/>
              <a:gd name="T24" fmla="*/ 89 w 236"/>
              <a:gd name="T25" fmla="*/ 31 h 197"/>
              <a:gd name="T26" fmla="*/ 98 w 236"/>
              <a:gd name="T27" fmla="*/ 44 h 197"/>
              <a:gd name="T28" fmla="*/ 105 w 236"/>
              <a:gd name="T29" fmla="*/ 57 h 197"/>
              <a:gd name="T30" fmla="*/ 107 w 236"/>
              <a:gd name="T31" fmla="*/ 68 h 197"/>
              <a:gd name="T32" fmla="*/ 112 w 236"/>
              <a:gd name="T33" fmla="*/ 72 h 197"/>
              <a:gd name="T34" fmla="*/ 164 w 236"/>
              <a:gd name="T35" fmla="*/ 6 h 197"/>
              <a:gd name="T36" fmla="*/ 211 w 236"/>
              <a:gd name="T37" fmla="*/ 6 h 197"/>
              <a:gd name="T38" fmla="*/ 218 w 236"/>
              <a:gd name="T39" fmla="*/ 40 h 197"/>
              <a:gd name="T40" fmla="*/ 171 w 236"/>
              <a:gd name="T41" fmla="*/ 87 h 197"/>
              <a:gd name="T42" fmla="*/ 236 w 236"/>
              <a:gd name="T43" fmla="*/ 101 h 197"/>
              <a:gd name="T44" fmla="*/ 236 w 236"/>
              <a:gd name="T45" fmla="*/ 121 h 197"/>
              <a:gd name="T46" fmla="*/ 175 w 236"/>
              <a:gd name="T47" fmla="*/ 121 h 197"/>
              <a:gd name="T48" fmla="*/ 189 w 236"/>
              <a:gd name="T49" fmla="*/ 169 h 197"/>
              <a:gd name="T50" fmla="*/ 166 w 236"/>
              <a:gd name="T51" fmla="*/ 189 h 197"/>
              <a:gd name="T52" fmla="*/ 145 w 236"/>
              <a:gd name="T53" fmla="*/ 131 h 197"/>
              <a:gd name="T54" fmla="*/ 86 w 236"/>
              <a:gd name="T55" fmla="*/ 197 h 197"/>
              <a:gd name="T56" fmla="*/ 40 w 236"/>
              <a:gd name="T57" fmla="*/ 197 h 197"/>
              <a:gd name="T58" fmla="*/ 89 w 236"/>
              <a:gd name="T59" fmla="*/ 138 h 197"/>
              <a:gd name="T60" fmla="*/ 0 w 236"/>
              <a:gd name="T61" fmla="*/ 131 h 197"/>
              <a:gd name="T62" fmla="*/ 0 w 236"/>
              <a:gd name="T63" fmla="*/ 106 h 197"/>
              <a:gd name="T64" fmla="*/ 75 w 236"/>
              <a:gd name="T65" fmla="*/ 101 h 197"/>
              <a:gd name="T66" fmla="*/ 75 w 236"/>
              <a:gd name="T67" fmla="*/ 10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6" h="197">
                <a:moveTo>
                  <a:pt x="75" y="101"/>
                </a:moveTo>
                <a:lnTo>
                  <a:pt x="70" y="95"/>
                </a:lnTo>
                <a:lnTo>
                  <a:pt x="68" y="87"/>
                </a:lnTo>
                <a:lnTo>
                  <a:pt x="61" y="74"/>
                </a:lnTo>
                <a:lnTo>
                  <a:pt x="56" y="63"/>
                </a:lnTo>
                <a:lnTo>
                  <a:pt x="49" y="46"/>
                </a:lnTo>
                <a:lnTo>
                  <a:pt x="49" y="31"/>
                </a:lnTo>
                <a:lnTo>
                  <a:pt x="49" y="16"/>
                </a:lnTo>
                <a:lnTo>
                  <a:pt x="56" y="6"/>
                </a:lnTo>
                <a:lnTo>
                  <a:pt x="61" y="0"/>
                </a:lnTo>
                <a:lnTo>
                  <a:pt x="70" y="6"/>
                </a:lnTo>
                <a:lnTo>
                  <a:pt x="79" y="16"/>
                </a:lnTo>
                <a:lnTo>
                  <a:pt x="89" y="31"/>
                </a:lnTo>
                <a:lnTo>
                  <a:pt x="98" y="44"/>
                </a:lnTo>
                <a:lnTo>
                  <a:pt x="105" y="57"/>
                </a:lnTo>
                <a:lnTo>
                  <a:pt x="107" y="68"/>
                </a:lnTo>
                <a:lnTo>
                  <a:pt x="112" y="72"/>
                </a:lnTo>
                <a:lnTo>
                  <a:pt x="164" y="6"/>
                </a:lnTo>
                <a:lnTo>
                  <a:pt x="211" y="6"/>
                </a:lnTo>
                <a:lnTo>
                  <a:pt x="218" y="40"/>
                </a:lnTo>
                <a:lnTo>
                  <a:pt x="171" y="87"/>
                </a:lnTo>
                <a:lnTo>
                  <a:pt x="236" y="101"/>
                </a:lnTo>
                <a:lnTo>
                  <a:pt x="236" y="121"/>
                </a:lnTo>
                <a:lnTo>
                  <a:pt x="175" y="121"/>
                </a:lnTo>
                <a:lnTo>
                  <a:pt x="189" y="169"/>
                </a:lnTo>
                <a:lnTo>
                  <a:pt x="166" y="189"/>
                </a:lnTo>
                <a:lnTo>
                  <a:pt x="145" y="131"/>
                </a:lnTo>
                <a:lnTo>
                  <a:pt x="86" y="197"/>
                </a:lnTo>
                <a:lnTo>
                  <a:pt x="40" y="197"/>
                </a:lnTo>
                <a:lnTo>
                  <a:pt x="89" y="138"/>
                </a:lnTo>
                <a:lnTo>
                  <a:pt x="0" y="131"/>
                </a:lnTo>
                <a:lnTo>
                  <a:pt x="0" y="106"/>
                </a:lnTo>
                <a:lnTo>
                  <a:pt x="75" y="101"/>
                </a:lnTo>
                <a:lnTo>
                  <a:pt x="75" y="101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47"/>
          <p:cNvSpPr>
            <a:spLocks/>
          </p:cNvSpPr>
          <p:nvPr/>
        </p:nvSpPr>
        <p:spPr bwMode="auto">
          <a:xfrm>
            <a:off x="536575" y="178585"/>
            <a:ext cx="376238" cy="309336"/>
          </a:xfrm>
          <a:custGeom>
            <a:avLst/>
            <a:gdLst>
              <a:gd name="T0" fmla="*/ 70 w 237"/>
              <a:gd name="T1" fmla="*/ 96 h 194"/>
              <a:gd name="T2" fmla="*/ 66 w 237"/>
              <a:gd name="T3" fmla="*/ 90 h 194"/>
              <a:gd name="T4" fmla="*/ 66 w 237"/>
              <a:gd name="T5" fmla="*/ 83 h 194"/>
              <a:gd name="T6" fmla="*/ 59 w 237"/>
              <a:gd name="T7" fmla="*/ 69 h 194"/>
              <a:gd name="T8" fmla="*/ 56 w 237"/>
              <a:gd name="T9" fmla="*/ 56 h 194"/>
              <a:gd name="T10" fmla="*/ 49 w 237"/>
              <a:gd name="T11" fmla="*/ 39 h 194"/>
              <a:gd name="T12" fmla="*/ 47 w 237"/>
              <a:gd name="T13" fmla="*/ 26 h 194"/>
              <a:gd name="T14" fmla="*/ 45 w 237"/>
              <a:gd name="T15" fmla="*/ 13 h 194"/>
              <a:gd name="T16" fmla="*/ 52 w 237"/>
              <a:gd name="T17" fmla="*/ 3 h 194"/>
              <a:gd name="T18" fmla="*/ 56 w 237"/>
              <a:gd name="T19" fmla="*/ 0 h 194"/>
              <a:gd name="T20" fmla="*/ 68 w 237"/>
              <a:gd name="T21" fmla="*/ 3 h 194"/>
              <a:gd name="T22" fmla="*/ 77 w 237"/>
              <a:gd name="T23" fmla="*/ 13 h 194"/>
              <a:gd name="T24" fmla="*/ 89 w 237"/>
              <a:gd name="T25" fmla="*/ 28 h 194"/>
              <a:gd name="T26" fmla="*/ 96 w 237"/>
              <a:gd name="T27" fmla="*/ 41 h 194"/>
              <a:gd name="T28" fmla="*/ 106 w 237"/>
              <a:gd name="T29" fmla="*/ 56 h 194"/>
              <a:gd name="T30" fmla="*/ 110 w 237"/>
              <a:gd name="T31" fmla="*/ 64 h 194"/>
              <a:gd name="T32" fmla="*/ 113 w 237"/>
              <a:gd name="T33" fmla="*/ 69 h 194"/>
              <a:gd name="T34" fmla="*/ 159 w 237"/>
              <a:gd name="T35" fmla="*/ 3 h 194"/>
              <a:gd name="T36" fmla="*/ 206 w 237"/>
              <a:gd name="T37" fmla="*/ 3 h 194"/>
              <a:gd name="T38" fmla="*/ 218 w 237"/>
              <a:gd name="T39" fmla="*/ 39 h 194"/>
              <a:gd name="T40" fmla="*/ 166 w 237"/>
              <a:gd name="T41" fmla="*/ 81 h 194"/>
              <a:gd name="T42" fmla="*/ 237 w 237"/>
              <a:gd name="T43" fmla="*/ 96 h 194"/>
              <a:gd name="T44" fmla="*/ 237 w 237"/>
              <a:gd name="T45" fmla="*/ 119 h 194"/>
              <a:gd name="T46" fmla="*/ 174 w 237"/>
              <a:gd name="T47" fmla="*/ 119 h 194"/>
              <a:gd name="T48" fmla="*/ 192 w 237"/>
              <a:gd name="T49" fmla="*/ 164 h 194"/>
              <a:gd name="T50" fmla="*/ 164 w 237"/>
              <a:gd name="T51" fmla="*/ 185 h 194"/>
              <a:gd name="T52" fmla="*/ 141 w 237"/>
              <a:gd name="T53" fmla="*/ 128 h 194"/>
              <a:gd name="T54" fmla="*/ 84 w 237"/>
              <a:gd name="T55" fmla="*/ 194 h 194"/>
              <a:gd name="T56" fmla="*/ 40 w 237"/>
              <a:gd name="T57" fmla="*/ 194 h 194"/>
              <a:gd name="T58" fmla="*/ 89 w 237"/>
              <a:gd name="T59" fmla="*/ 132 h 194"/>
              <a:gd name="T60" fmla="*/ 0 w 237"/>
              <a:gd name="T61" fmla="*/ 128 h 194"/>
              <a:gd name="T62" fmla="*/ 0 w 237"/>
              <a:gd name="T63" fmla="*/ 104 h 194"/>
              <a:gd name="T64" fmla="*/ 70 w 237"/>
              <a:gd name="T65" fmla="*/ 96 h 194"/>
              <a:gd name="T66" fmla="*/ 70 w 237"/>
              <a:gd name="T67" fmla="*/ 9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4">
                <a:moveTo>
                  <a:pt x="70" y="96"/>
                </a:moveTo>
                <a:lnTo>
                  <a:pt x="66" y="90"/>
                </a:lnTo>
                <a:lnTo>
                  <a:pt x="66" y="83"/>
                </a:lnTo>
                <a:lnTo>
                  <a:pt x="59" y="69"/>
                </a:lnTo>
                <a:lnTo>
                  <a:pt x="56" y="56"/>
                </a:lnTo>
                <a:lnTo>
                  <a:pt x="49" y="39"/>
                </a:lnTo>
                <a:lnTo>
                  <a:pt x="47" y="26"/>
                </a:lnTo>
                <a:lnTo>
                  <a:pt x="45" y="13"/>
                </a:lnTo>
                <a:lnTo>
                  <a:pt x="52" y="3"/>
                </a:lnTo>
                <a:lnTo>
                  <a:pt x="56" y="0"/>
                </a:lnTo>
                <a:lnTo>
                  <a:pt x="68" y="3"/>
                </a:lnTo>
                <a:lnTo>
                  <a:pt x="77" y="13"/>
                </a:lnTo>
                <a:lnTo>
                  <a:pt x="89" y="28"/>
                </a:lnTo>
                <a:lnTo>
                  <a:pt x="96" y="41"/>
                </a:lnTo>
                <a:lnTo>
                  <a:pt x="106" y="56"/>
                </a:lnTo>
                <a:lnTo>
                  <a:pt x="110" y="64"/>
                </a:lnTo>
                <a:lnTo>
                  <a:pt x="113" y="69"/>
                </a:lnTo>
                <a:lnTo>
                  <a:pt x="159" y="3"/>
                </a:lnTo>
                <a:lnTo>
                  <a:pt x="206" y="3"/>
                </a:lnTo>
                <a:lnTo>
                  <a:pt x="218" y="39"/>
                </a:lnTo>
                <a:lnTo>
                  <a:pt x="166" y="81"/>
                </a:lnTo>
                <a:lnTo>
                  <a:pt x="237" y="96"/>
                </a:lnTo>
                <a:lnTo>
                  <a:pt x="237" y="119"/>
                </a:lnTo>
                <a:lnTo>
                  <a:pt x="174" y="119"/>
                </a:lnTo>
                <a:lnTo>
                  <a:pt x="192" y="164"/>
                </a:lnTo>
                <a:lnTo>
                  <a:pt x="164" y="185"/>
                </a:lnTo>
                <a:lnTo>
                  <a:pt x="141" y="128"/>
                </a:lnTo>
                <a:lnTo>
                  <a:pt x="84" y="194"/>
                </a:lnTo>
                <a:lnTo>
                  <a:pt x="40" y="194"/>
                </a:lnTo>
                <a:lnTo>
                  <a:pt x="89" y="132"/>
                </a:lnTo>
                <a:lnTo>
                  <a:pt x="0" y="128"/>
                </a:lnTo>
                <a:lnTo>
                  <a:pt x="0" y="104"/>
                </a:lnTo>
                <a:lnTo>
                  <a:pt x="70" y="96"/>
                </a:lnTo>
                <a:lnTo>
                  <a:pt x="70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48"/>
          <p:cNvSpPr>
            <a:spLocks/>
          </p:cNvSpPr>
          <p:nvPr/>
        </p:nvSpPr>
        <p:spPr bwMode="auto">
          <a:xfrm>
            <a:off x="871538" y="1307501"/>
            <a:ext cx="368300" cy="307741"/>
          </a:xfrm>
          <a:custGeom>
            <a:avLst/>
            <a:gdLst>
              <a:gd name="T0" fmla="*/ 68 w 232"/>
              <a:gd name="T1" fmla="*/ 97 h 193"/>
              <a:gd name="T2" fmla="*/ 66 w 232"/>
              <a:gd name="T3" fmla="*/ 91 h 193"/>
              <a:gd name="T4" fmla="*/ 61 w 232"/>
              <a:gd name="T5" fmla="*/ 84 h 193"/>
              <a:gd name="T6" fmla="*/ 56 w 232"/>
              <a:gd name="T7" fmla="*/ 70 h 193"/>
              <a:gd name="T8" fmla="*/ 49 w 232"/>
              <a:gd name="T9" fmla="*/ 59 h 193"/>
              <a:gd name="T10" fmla="*/ 45 w 232"/>
              <a:gd name="T11" fmla="*/ 42 h 193"/>
              <a:gd name="T12" fmla="*/ 42 w 232"/>
              <a:gd name="T13" fmla="*/ 29 h 193"/>
              <a:gd name="T14" fmla="*/ 42 w 232"/>
              <a:gd name="T15" fmla="*/ 14 h 193"/>
              <a:gd name="T16" fmla="*/ 49 w 232"/>
              <a:gd name="T17" fmla="*/ 6 h 193"/>
              <a:gd name="T18" fmla="*/ 56 w 232"/>
              <a:gd name="T19" fmla="*/ 0 h 193"/>
              <a:gd name="T20" fmla="*/ 68 w 232"/>
              <a:gd name="T21" fmla="*/ 4 h 193"/>
              <a:gd name="T22" fmla="*/ 77 w 232"/>
              <a:gd name="T23" fmla="*/ 12 h 193"/>
              <a:gd name="T24" fmla="*/ 87 w 232"/>
              <a:gd name="T25" fmla="*/ 29 h 193"/>
              <a:gd name="T26" fmla="*/ 94 w 232"/>
              <a:gd name="T27" fmla="*/ 42 h 193"/>
              <a:gd name="T28" fmla="*/ 103 w 232"/>
              <a:gd name="T29" fmla="*/ 55 h 193"/>
              <a:gd name="T30" fmla="*/ 108 w 232"/>
              <a:gd name="T31" fmla="*/ 65 h 193"/>
              <a:gd name="T32" fmla="*/ 110 w 232"/>
              <a:gd name="T33" fmla="*/ 69 h 193"/>
              <a:gd name="T34" fmla="*/ 157 w 232"/>
              <a:gd name="T35" fmla="*/ 6 h 193"/>
              <a:gd name="T36" fmla="*/ 206 w 232"/>
              <a:gd name="T37" fmla="*/ 6 h 193"/>
              <a:gd name="T38" fmla="*/ 216 w 232"/>
              <a:gd name="T39" fmla="*/ 36 h 193"/>
              <a:gd name="T40" fmla="*/ 169 w 232"/>
              <a:gd name="T41" fmla="*/ 84 h 193"/>
              <a:gd name="T42" fmla="*/ 232 w 232"/>
              <a:gd name="T43" fmla="*/ 97 h 193"/>
              <a:gd name="T44" fmla="*/ 232 w 232"/>
              <a:gd name="T45" fmla="*/ 118 h 193"/>
              <a:gd name="T46" fmla="*/ 173 w 232"/>
              <a:gd name="T47" fmla="*/ 118 h 193"/>
              <a:gd name="T48" fmla="*/ 185 w 232"/>
              <a:gd name="T49" fmla="*/ 161 h 193"/>
              <a:gd name="T50" fmla="*/ 162 w 232"/>
              <a:gd name="T51" fmla="*/ 188 h 193"/>
              <a:gd name="T52" fmla="*/ 138 w 232"/>
              <a:gd name="T53" fmla="*/ 131 h 193"/>
              <a:gd name="T54" fmla="*/ 84 w 232"/>
              <a:gd name="T55" fmla="*/ 193 h 193"/>
              <a:gd name="T56" fmla="*/ 38 w 232"/>
              <a:gd name="T57" fmla="*/ 193 h 193"/>
              <a:gd name="T58" fmla="*/ 87 w 232"/>
              <a:gd name="T59" fmla="*/ 135 h 193"/>
              <a:gd name="T60" fmla="*/ 0 w 232"/>
              <a:gd name="T61" fmla="*/ 131 h 193"/>
              <a:gd name="T62" fmla="*/ 0 w 232"/>
              <a:gd name="T63" fmla="*/ 103 h 193"/>
              <a:gd name="T64" fmla="*/ 68 w 232"/>
              <a:gd name="T65" fmla="*/ 97 h 193"/>
              <a:gd name="T66" fmla="*/ 68 w 232"/>
              <a:gd name="T67" fmla="*/ 97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193">
                <a:moveTo>
                  <a:pt x="68" y="97"/>
                </a:moveTo>
                <a:lnTo>
                  <a:pt x="66" y="91"/>
                </a:lnTo>
                <a:lnTo>
                  <a:pt x="61" y="84"/>
                </a:lnTo>
                <a:lnTo>
                  <a:pt x="56" y="70"/>
                </a:lnTo>
                <a:lnTo>
                  <a:pt x="49" y="59"/>
                </a:lnTo>
                <a:lnTo>
                  <a:pt x="45" y="42"/>
                </a:lnTo>
                <a:lnTo>
                  <a:pt x="42" y="29"/>
                </a:lnTo>
                <a:lnTo>
                  <a:pt x="42" y="14"/>
                </a:lnTo>
                <a:lnTo>
                  <a:pt x="49" y="6"/>
                </a:lnTo>
                <a:lnTo>
                  <a:pt x="56" y="0"/>
                </a:lnTo>
                <a:lnTo>
                  <a:pt x="68" y="4"/>
                </a:lnTo>
                <a:lnTo>
                  <a:pt x="77" y="12"/>
                </a:lnTo>
                <a:lnTo>
                  <a:pt x="87" y="29"/>
                </a:lnTo>
                <a:lnTo>
                  <a:pt x="94" y="42"/>
                </a:lnTo>
                <a:lnTo>
                  <a:pt x="103" y="55"/>
                </a:lnTo>
                <a:lnTo>
                  <a:pt x="108" y="65"/>
                </a:lnTo>
                <a:lnTo>
                  <a:pt x="110" y="69"/>
                </a:lnTo>
                <a:lnTo>
                  <a:pt x="157" y="6"/>
                </a:lnTo>
                <a:lnTo>
                  <a:pt x="206" y="6"/>
                </a:lnTo>
                <a:lnTo>
                  <a:pt x="216" y="36"/>
                </a:lnTo>
                <a:lnTo>
                  <a:pt x="169" y="84"/>
                </a:lnTo>
                <a:lnTo>
                  <a:pt x="232" y="97"/>
                </a:lnTo>
                <a:lnTo>
                  <a:pt x="232" y="118"/>
                </a:lnTo>
                <a:lnTo>
                  <a:pt x="173" y="118"/>
                </a:lnTo>
                <a:lnTo>
                  <a:pt x="185" y="161"/>
                </a:lnTo>
                <a:lnTo>
                  <a:pt x="162" y="188"/>
                </a:lnTo>
                <a:lnTo>
                  <a:pt x="138" y="131"/>
                </a:lnTo>
                <a:lnTo>
                  <a:pt x="84" y="193"/>
                </a:lnTo>
                <a:lnTo>
                  <a:pt x="38" y="193"/>
                </a:lnTo>
                <a:lnTo>
                  <a:pt x="87" y="135"/>
                </a:lnTo>
                <a:lnTo>
                  <a:pt x="0" y="131"/>
                </a:lnTo>
                <a:lnTo>
                  <a:pt x="0" y="103"/>
                </a:lnTo>
                <a:lnTo>
                  <a:pt x="68" y="97"/>
                </a:lnTo>
                <a:lnTo>
                  <a:pt x="68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49"/>
          <p:cNvSpPr>
            <a:spLocks/>
          </p:cNvSpPr>
          <p:nvPr/>
        </p:nvSpPr>
        <p:spPr bwMode="auto">
          <a:xfrm>
            <a:off x="450850" y="1688589"/>
            <a:ext cx="376238" cy="312525"/>
          </a:xfrm>
          <a:custGeom>
            <a:avLst/>
            <a:gdLst>
              <a:gd name="T0" fmla="*/ 73 w 237"/>
              <a:gd name="T1" fmla="*/ 96 h 196"/>
              <a:gd name="T2" fmla="*/ 71 w 237"/>
              <a:gd name="T3" fmla="*/ 90 h 196"/>
              <a:gd name="T4" fmla="*/ 68 w 237"/>
              <a:gd name="T5" fmla="*/ 83 h 196"/>
              <a:gd name="T6" fmla="*/ 61 w 237"/>
              <a:gd name="T7" fmla="*/ 70 h 196"/>
              <a:gd name="T8" fmla="*/ 56 w 237"/>
              <a:gd name="T9" fmla="*/ 58 h 196"/>
              <a:gd name="T10" fmla="*/ 52 w 237"/>
              <a:gd name="T11" fmla="*/ 41 h 196"/>
              <a:gd name="T12" fmla="*/ 49 w 237"/>
              <a:gd name="T13" fmla="*/ 26 h 196"/>
              <a:gd name="T14" fmla="*/ 49 w 237"/>
              <a:gd name="T15" fmla="*/ 13 h 196"/>
              <a:gd name="T16" fmla="*/ 54 w 237"/>
              <a:gd name="T17" fmla="*/ 3 h 196"/>
              <a:gd name="T18" fmla="*/ 61 w 237"/>
              <a:gd name="T19" fmla="*/ 0 h 196"/>
              <a:gd name="T20" fmla="*/ 71 w 237"/>
              <a:gd name="T21" fmla="*/ 3 h 196"/>
              <a:gd name="T22" fmla="*/ 80 w 237"/>
              <a:gd name="T23" fmla="*/ 15 h 196"/>
              <a:gd name="T24" fmla="*/ 92 w 237"/>
              <a:gd name="T25" fmla="*/ 28 h 196"/>
              <a:gd name="T26" fmla="*/ 99 w 237"/>
              <a:gd name="T27" fmla="*/ 41 h 196"/>
              <a:gd name="T28" fmla="*/ 106 w 237"/>
              <a:gd name="T29" fmla="*/ 56 h 196"/>
              <a:gd name="T30" fmla="*/ 110 w 237"/>
              <a:gd name="T31" fmla="*/ 66 h 196"/>
              <a:gd name="T32" fmla="*/ 113 w 237"/>
              <a:gd name="T33" fmla="*/ 72 h 196"/>
              <a:gd name="T34" fmla="*/ 164 w 237"/>
              <a:gd name="T35" fmla="*/ 3 h 196"/>
              <a:gd name="T36" fmla="*/ 209 w 237"/>
              <a:gd name="T37" fmla="*/ 3 h 196"/>
              <a:gd name="T38" fmla="*/ 218 w 237"/>
              <a:gd name="T39" fmla="*/ 39 h 196"/>
              <a:gd name="T40" fmla="*/ 171 w 237"/>
              <a:gd name="T41" fmla="*/ 87 h 196"/>
              <a:gd name="T42" fmla="*/ 237 w 237"/>
              <a:gd name="T43" fmla="*/ 96 h 196"/>
              <a:gd name="T44" fmla="*/ 237 w 237"/>
              <a:gd name="T45" fmla="*/ 121 h 196"/>
              <a:gd name="T46" fmla="*/ 176 w 237"/>
              <a:gd name="T47" fmla="*/ 121 h 196"/>
              <a:gd name="T48" fmla="*/ 190 w 237"/>
              <a:gd name="T49" fmla="*/ 164 h 196"/>
              <a:gd name="T50" fmla="*/ 167 w 237"/>
              <a:gd name="T51" fmla="*/ 189 h 196"/>
              <a:gd name="T52" fmla="*/ 143 w 237"/>
              <a:gd name="T53" fmla="*/ 130 h 196"/>
              <a:gd name="T54" fmla="*/ 87 w 237"/>
              <a:gd name="T55" fmla="*/ 196 h 196"/>
              <a:gd name="T56" fmla="*/ 40 w 237"/>
              <a:gd name="T57" fmla="*/ 196 h 196"/>
              <a:gd name="T58" fmla="*/ 92 w 237"/>
              <a:gd name="T59" fmla="*/ 134 h 196"/>
              <a:gd name="T60" fmla="*/ 0 w 237"/>
              <a:gd name="T61" fmla="*/ 130 h 196"/>
              <a:gd name="T62" fmla="*/ 0 w 237"/>
              <a:gd name="T63" fmla="*/ 106 h 196"/>
              <a:gd name="T64" fmla="*/ 73 w 237"/>
              <a:gd name="T65" fmla="*/ 96 h 196"/>
              <a:gd name="T66" fmla="*/ 73 w 237"/>
              <a:gd name="T67" fmla="*/ 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6">
                <a:moveTo>
                  <a:pt x="73" y="96"/>
                </a:moveTo>
                <a:lnTo>
                  <a:pt x="71" y="90"/>
                </a:lnTo>
                <a:lnTo>
                  <a:pt x="68" y="83"/>
                </a:lnTo>
                <a:lnTo>
                  <a:pt x="61" y="70"/>
                </a:lnTo>
                <a:lnTo>
                  <a:pt x="56" y="58"/>
                </a:lnTo>
                <a:lnTo>
                  <a:pt x="52" y="41"/>
                </a:lnTo>
                <a:lnTo>
                  <a:pt x="49" y="26"/>
                </a:lnTo>
                <a:lnTo>
                  <a:pt x="49" y="13"/>
                </a:lnTo>
                <a:lnTo>
                  <a:pt x="54" y="3"/>
                </a:lnTo>
                <a:lnTo>
                  <a:pt x="61" y="0"/>
                </a:lnTo>
                <a:lnTo>
                  <a:pt x="71" y="3"/>
                </a:lnTo>
                <a:lnTo>
                  <a:pt x="80" y="15"/>
                </a:lnTo>
                <a:lnTo>
                  <a:pt x="92" y="28"/>
                </a:lnTo>
                <a:lnTo>
                  <a:pt x="99" y="41"/>
                </a:lnTo>
                <a:lnTo>
                  <a:pt x="106" y="56"/>
                </a:lnTo>
                <a:lnTo>
                  <a:pt x="110" y="66"/>
                </a:lnTo>
                <a:lnTo>
                  <a:pt x="113" y="72"/>
                </a:lnTo>
                <a:lnTo>
                  <a:pt x="164" y="3"/>
                </a:lnTo>
                <a:lnTo>
                  <a:pt x="209" y="3"/>
                </a:lnTo>
                <a:lnTo>
                  <a:pt x="218" y="39"/>
                </a:lnTo>
                <a:lnTo>
                  <a:pt x="171" y="87"/>
                </a:lnTo>
                <a:lnTo>
                  <a:pt x="237" y="96"/>
                </a:lnTo>
                <a:lnTo>
                  <a:pt x="237" y="121"/>
                </a:lnTo>
                <a:lnTo>
                  <a:pt x="176" y="121"/>
                </a:lnTo>
                <a:lnTo>
                  <a:pt x="190" y="164"/>
                </a:lnTo>
                <a:lnTo>
                  <a:pt x="167" y="189"/>
                </a:lnTo>
                <a:lnTo>
                  <a:pt x="143" y="130"/>
                </a:lnTo>
                <a:lnTo>
                  <a:pt x="87" y="196"/>
                </a:lnTo>
                <a:lnTo>
                  <a:pt x="40" y="196"/>
                </a:lnTo>
                <a:lnTo>
                  <a:pt x="92" y="134"/>
                </a:lnTo>
                <a:lnTo>
                  <a:pt x="0" y="130"/>
                </a:lnTo>
                <a:lnTo>
                  <a:pt x="0" y="106"/>
                </a:lnTo>
                <a:lnTo>
                  <a:pt x="73" y="96"/>
                </a:lnTo>
                <a:lnTo>
                  <a:pt x="73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50"/>
          <p:cNvSpPr>
            <a:spLocks/>
          </p:cNvSpPr>
          <p:nvPr/>
        </p:nvSpPr>
        <p:spPr bwMode="auto">
          <a:xfrm>
            <a:off x="120650" y="2068083"/>
            <a:ext cx="368300" cy="307741"/>
          </a:xfrm>
          <a:custGeom>
            <a:avLst/>
            <a:gdLst>
              <a:gd name="T0" fmla="*/ 70 w 232"/>
              <a:gd name="T1" fmla="*/ 96 h 193"/>
              <a:gd name="T2" fmla="*/ 65 w 232"/>
              <a:gd name="T3" fmla="*/ 91 h 193"/>
              <a:gd name="T4" fmla="*/ 63 w 232"/>
              <a:gd name="T5" fmla="*/ 83 h 193"/>
              <a:gd name="T6" fmla="*/ 56 w 232"/>
              <a:gd name="T7" fmla="*/ 70 h 193"/>
              <a:gd name="T8" fmla="*/ 51 w 232"/>
              <a:gd name="T9" fmla="*/ 57 h 193"/>
              <a:gd name="T10" fmla="*/ 44 w 232"/>
              <a:gd name="T11" fmla="*/ 42 h 193"/>
              <a:gd name="T12" fmla="*/ 44 w 232"/>
              <a:gd name="T13" fmla="*/ 26 h 193"/>
              <a:gd name="T14" fmla="*/ 44 w 232"/>
              <a:gd name="T15" fmla="*/ 13 h 193"/>
              <a:gd name="T16" fmla="*/ 49 w 232"/>
              <a:gd name="T17" fmla="*/ 4 h 193"/>
              <a:gd name="T18" fmla="*/ 54 w 232"/>
              <a:gd name="T19" fmla="*/ 0 h 193"/>
              <a:gd name="T20" fmla="*/ 65 w 232"/>
              <a:gd name="T21" fmla="*/ 4 h 193"/>
              <a:gd name="T22" fmla="*/ 75 w 232"/>
              <a:gd name="T23" fmla="*/ 13 h 193"/>
              <a:gd name="T24" fmla="*/ 86 w 232"/>
              <a:gd name="T25" fmla="*/ 28 h 193"/>
              <a:gd name="T26" fmla="*/ 93 w 232"/>
              <a:gd name="T27" fmla="*/ 42 h 193"/>
              <a:gd name="T28" fmla="*/ 103 w 232"/>
              <a:gd name="T29" fmla="*/ 57 h 193"/>
              <a:gd name="T30" fmla="*/ 107 w 232"/>
              <a:gd name="T31" fmla="*/ 64 h 193"/>
              <a:gd name="T32" fmla="*/ 112 w 232"/>
              <a:gd name="T33" fmla="*/ 70 h 193"/>
              <a:gd name="T34" fmla="*/ 159 w 232"/>
              <a:gd name="T35" fmla="*/ 4 h 193"/>
              <a:gd name="T36" fmla="*/ 204 w 232"/>
              <a:gd name="T37" fmla="*/ 4 h 193"/>
              <a:gd name="T38" fmla="*/ 211 w 232"/>
              <a:gd name="T39" fmla="*/ 40 h 193"/>
              <a:gd name="T40" fmla="*/ 166 w 232"/>
              <a:gd name="T41" fmla="*/ 83 h 193"/>
              <a:gd name="T42" fmla="*/ 232 w 232"/>
              <a:gd name="T43" fmla="*/ 96 h 193"/>
              <a:gd name="T44" fmla="*/ 232 w 232"/>
              <a:gd name="T45" fmla="*/ 117 h 193"/>
              <a:gd name="T46" fmla="*/ 173 w 232"/>
              <a:gd name="T47" fmla="*/ 117 h 193"/>
              <a:gd name="T48" fmla="*/ 185 w 232"/>
              <a:gd name="T49" fmla="*/ 164 h 193"/>
              <a:gd name="T50" fmla="*/ 161 w 232"/>
              <a:gd name="T51" fmla="*/ 185 h 193"/>
              <a:gd name="T52" fmla="*/ 138 w 232"/>
              <a:gd name="T53" fmla="*/ 128 h 193"/>
              <a:gd name="T54" fmla="*/ 84 w 232"/>
              <a:gd name="T55" fmla="*/ 193 h 193"/>
              <a:gd name="T56" fmla="*/ 35 w 232"/>
              <a:gd name="T57" fmla="*/ 193 h 193"/>
              <a:gd name="T58" fmla="*/ 89 w 232"/>
              <a:gd name="T59" fmla="*/ 132 h 193"/>
              <a:gd name="T60" fmla="*/ 0 w 232"/>
              <a:gd name="T61" fmla="*/ 128 h 193"/>
              <a:gd name="T62" fmla="*/ 0 w 232"/>
              <a:gd name="T63" fmla="*/ 102 h 193"/>
              <a:gd name="T64" fmla="*/ 70 w 232"/>
              <a:gd name="T65" fmla="*/ 96 h 193"/>
              <a:gd name="T66" fmla="*/ 70 w 232"/>
              <a:gd name="T67" fmla="*/ 96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193">
                <a:moveTo>
                  <a:pt x="70" y="96"/>
                </a:moveTo>
                <a:lnTo>
                  <a:pt x="65" y="91"/>
                </a:lnTo>
                <a:lnTo>
                  <a:pt x="63" y="83"/>
                </a:lnTo>
                <a:lnTo>
                  <a:pt x="56" y="70"/>
                </a:lnTo>
                <a:lnTo>
                  <a:pt x="51" y="57"/>
                </a:lnTo>
                <a:lnTo>
                  <a:pt x="44" y="42"/>
                </a:lnTo>
                <a:lnTo>
                  <a:pt x="44" y="26"/>
                </a:lnTo>
                <a:lnTo>
                  <a:pt x="44" y="13"/>
                </a:lnTo>
                <a:lnTo>
                  <a:pt x="49" y="4"/>
                </a:lnTo>
                <a:lnTo>
                  <a:pt x="54" y="0"/>
                </a:lnTo>
                <a:lnTo>
                  <a:pt x="65" y="4"/>
                </a:lnTo>
                <a:lnTo>
                  <a:pt x="75" y="13"/>
                </a:lnTo>
                <a:lnTo>
                  <a:pt x="86" y="28"/>
                </a:lnTo>
                <a:lnTo>
                  <a:pt x="93" y="42"/>
                </a:lnTo>
                <a:lnTo>
                  <a:pt x="103" y="57"/>
                </a:lnTo>
                <a:lnTo>
                  <a:pt x="107" y="64"/>
                </a:lnTo>
                <a:lnTo>
                  <a:pt x="112" y="70"/>
                </a:lnTo>
                <a:lnTo>
                  <a:pt x="159" y="4"/>
                </a:lnTo>
                <a:lnTo>
                  <a:pt x="204" y="4"/>
                </a:lnTo>
                <a:lnTo>
                  <a:pt x="211" y="40"/>
                </a:lnTo>
                <a:lnTo>
                  <a:pt x="166" y="83"/>
                </a:lnTo>
                <a:lnTo>
                  <a:pt x="232" y="96"/>
                </a:lnTo>
                <a:lnTo>
                  <a:pt x="232" y="117"/>
                </a:lnTo>
                <a:lnTo>
                  <a:pt x="173" y="117"/>
                </a:lnTo>
                <a:lnTo>
                  <a:pt x="185" y="164"/>
                </a:lnTo>
                <a:lnTo>
                  <a:pt x="161" y="185"/>
                </a:lnTo>
                <a:lnTo>
                  <a:pt x="138" y="128"/>
                </a:lnTo>
                <a:lnTo>
                  <a:pt x="84" y="193"/>
                </a:lnTo>
                <a:lnTo>
                  <a:pt x="35" y="193"/>
                </a:lnTo>
                <a:lnTo>
                  <a:pt x="89" y="132"/>
                </a:lnTo>
                <a:lnTo>
                  <a:pt x="0" y="128"/>
                </a:lnTo>
                <a:lnTo>
                  <a:pt x="0" y="102"/>
                </a:lnTo>
                <a:lnTo>
                  <a:pt x="70" y="96"/>
                </a:lnTo>
                <a:lnTo>
                  <a:pt x="70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51"/>
          <p:cNvSpPr>
            <a:spLocks/>
          </p:cNvSpPr>
          <p:nvPr/>
        </p:nvSpPr>
        <p:spPr bwMode="auto">
          <a:xfrm>
            <a:off x="149225" y="1340985"/>
            <a:ext cx="376238" cy="310930"/>
          </a:xfrm>
          <a:custGeom>
            <a:avLst/>
            <a:gdLst>
              <a:gd name="T0" fmla="*/ 75 w 237"/>
              <a:gd name="T1" fmla="*/ 97 h 195"/>
              <a:gd name="T2" fmla="*/ 71 w 237"/>
              <a:gd name="T3" fmla="*/ 93 h 195"/>
              <a:gd name="T4" fmla="*/ 66 w 237"/>
              <a:gd name="T5" fmla="*/ 85 h 195"/>
              <a:gd name="T6" fmla="*/ 61 w 237"/>
              <a:gd name="T7" fmla="*/ 70 h 195"/>
              <a:gd name="T8" fmla="*/ 57 w 237"/>
              <a:gd name="T9" fmla="*/ 59 h 195"/>
              <a:gd name="T10" fmla="*/ 50 w 237"/>
              <a:gd name="T11" fmla="*/ 42 h 195"/>
              <a:gd name="T12" fmla="*/ 47 w 237"/>
              <a:gd name="T13" fmla="*/ 29 h 195"/>
              <a:gd name="T14" fmla="*/ 47 w 237"/>
              <a:gd name="T15" fmla="*/ 15 h 195"/>
              <a:gd name="T16" fmla="*/ 57 w 237"/>
              <a:gd name="T17" fmla="*/ 8 h 195"/>
              <a:gd name="T18" fmla="*/ 61 w 237"/>
              <a:gd name="T19" fmla="*/ 0 h 195"/>
              <a:gd name="T20" fmla="*/ 71 w 237"/>
              <a:gd name="T21" fmla="*/ 6 h 195"/>
              <a:gd name="T22" fmla="*/ 80 w 237"/>
              <a:gd name="T23" fmla="*/ 15 h 195"/>
              <a:gd name="T24" fmla="*/ 89 w 237"/>
              <a:gd name="T25" fmla="*/ 29 h 195"/>
              <a:gd name="T26" fmla="*/ 97 w 237"/>
              <a:gd name="T27" fmla="*/ 42 h 195"/>
              <a:gd name="T28" fmla="*/ 104 w 237"/>
              <a:gd name="T29" fmla="*/ 55 h 195"/>
              <a:gd name="T30" fmla="*/ 108 w 237"/>
              <a:gd name="T31" fmla="*/ 65 h 195"/>
              <a:gd name="T32" fmla="*/ 113 w 237"/>
              <a:gd name="T33" fmla="*/ 70 h 195"/>
              <a:gd name="T34" fmla="*/ 162 w 237"/>
              <a:gd name="T35" fmla="*/ 8 h 195"/>
              <a:gd name="T36" fmla="*/ 211 w 237"/>
              <a:gd name="T37" fmla="*/ 8 h 195"/>
              <a:gd name="T38" fmla="*/ 218 w 237"/>
              <a:gd name="T39" fmla="*/ 38 h 195"/>
              <a:gd name="T40" fmla="*/ 172 w 237"/>
              <a:gd name="T41" fmla="*/ 85 h 195"/>
              <a:gd name="T42" fmla="*/ 237 w 237"/>
              <a:gd name="T43" fmla="*/ 97 h 195"/>
              <a:gd name="T44" fmla="*/ 237 w 237"/>
              <a:gd name="T45" fmla="*/ 119 h 195"/>
              <a:gd name="T46" fmla="*/ 174 w 237"/>
              <a:gd name="T47" fmla="*/ 119 h 195"/>
              <a:gd name="T48" fmla="*/ 190 w 237"/>
              <a:gd name="T49" fmla="*/ 167 h 195"/>
              <a:gd name="T50" fmla="*/ 167 w 237"/>
              <a:gd name="T51" fmla="*/ 189 h 195"/>
              <a:gd name="T52" fmla="*/ 143 w 237"/>
              <a:gd name="T53" fmla="*/ 133 h 195"/>
              <a:gd name="T54" fmla="*/ 85 w 237"/>
              <a:gd name="T55" fmla="*/ 195 h 195"/>
              <a:gd name="T56" fmla="*/ 38 w 237"/>
              <a:gd name="T57" fmla="*/ 195 h 195"/>
              <a:gd name="T58" fmla="*/ 89 w 237"/>
              <a:gd name="T59" fmla="*/ 135 h 195"/>
              <a:gd name="T60" fmla="*/ 0 w 237"/>
              <a:gd name="T61" fmla="*/ 133 h 195"/>
              <a:gd name="T62" fmla="*/ 0 w 237"/>
              <a:gd name="T63" fmla="*/ 104 h 195"/>
              <a:gd name="T64" fmla="*/ 75 w 237"/>
              <a:gd name="T65" fmla="*/ 97 h 195"/>
              <a:gd name="T66" fmla="*/ 75 w 237"/>
              <a:gd name="T67" fmla="*/ 97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5">
                <a:moveTo>
                  <a:pt x="75" y="97"/>
                </a:moveTo>
                <a:lnTo>
                  <a:pt x="71" y="93"/>
                </a:lnTo>
                <a:lnTo>
                  <a:pt x="66" y="85"/>
                </a:lnTo>
                <a:lnTo>
                  <a:pt x="61" y="70"/>
                </a:lnTo>
                <a:lnTo>
                  <a:pt x="57" y="59"/>
                </a:lnTo>
                <a:lnTo>
                  <a:pt x="50" y="42"/>
                </a:lnTo>
                <a:lnTo>
                  <a:pt x="47" y="29"/>
                </a:lnTo>
                <a:lnTo>
                  <a:pt x="47" y="15"/>
                </a:lnTo>
                <a:lnTo>
                  <a:pt x="57" y="8"/>
                </a:lnTo>
                <a:lnTo>
                  <a:pt x="61" y="0"/>
                </a:lnTo>
                <a:lnTo>
                  <a:pt x="71" y="6"/>
                </a:lnTo>
                <a:lnTo>
                  <a:pt x="80" y="15"/>
                </a:lnTo>
                <a:lnTo>
                  <a:pt x="89" y="29"/>
                </a:lnTo>
                <a:lnTo>
                  <a:pt x="97" y="42"/>
                </a:lnTo>
                <a:lnTo>
                  <a:pt x="104" y="55"/>
                </a:lnTo>
                <a:lnTo>
                  <a:pt x="108" y="65"/>
                </a:lnTo>
                <a:lnTo>
                  <a:pt x="113" y="70"/>
                </a:lnTo>
                <a:lnTo>
                  <a:pt x="162" y="8"/>
                </a:lnTo>
                <a:lnTo>
                  <a:pt x="211" y="8"/>
                </a:lnTo>
                <a:lnTo>
                  <a:pt x="218" y="38"/>
                </a:lnTo>
                <a:lnTo>
                  <a:pt x="172" y="85"/>
                </a:lnTo>
                <a:lnTo>
                  <a:pt x="237" y="97"/>
                </a:lnTo>
                <a:lnTo>
                  <a:pt x="237" y="119"/>
                </a:lnTo>
                <a:lnTo>
                  <a:pt x="174" y="119"/>
                </a:lnTo>
                <a:lnTo>
                  <a:pt x="190" y="167"/>
                </a:lnTo>
                <a:lnTo>
                  <a:pt x="167" y="189"/>
                </a:lnTo>
                <a:lnTo>
                  <a:pt x="143" y="133"/>
                </a:lnTo>
                <a:lnTo>
                  <a:pt x="85" y="195"/>
                </a:lnTo>
                <a:lnTo>
                  <a:pt x="38" y="195"/>
                </a:lnTo>
                <a:lnTo>
                  <a:pt x="89" y="135"/>
                </a:lnTo>
                <a:lnTo>
                  <a:pt x="0" y="133"/>
                </a:lnTo>
                <a:lnTo>
                  <a:pt x="0" y="104"/>
                </a:lnTo>
                <a:lnTo>
                  <a:pt x="75" y="97"/>
                </a:lnTo>
                <a:lnTo>
                  <a:pt x="75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52"/>
          <p:cNvSpPr>
            <a:spLocks/>
          </p:cNvSpPr>
          <p:nvPr/>
        </p:nvSpPr>
        <p:spPr bwMode="auto">
          <a:xfrm>
            <a:off x="433388" y="2410904"/>
            <a:ext cx="374650" cy="314119"/>
          </a:xfrm>
          <a:custGeom>
            <a:avLst/>
            <a:gdLst>
              <a:gd name="T0" fmla="*/ 72 w 236"/>
              <a:gd name="T1" fmla="*/ 95 h 197"/>
              <a:gd name="T2" fmla="*/ 70 w 236"/>
              <a:gd name="T3" fmla="*/ 91 h 197"/>
              <a:gd name="T4" fmla="*/ 67 w 236"/>
              <a:gd name="T5" fmla="*/ 84 h 197"/>
              <a:gd name="T6" fmla="*/ 63 w 236"/>
              <a:gd name="T7" fmla="*/ 70 h 197"/>
              <a:gd name="T8" fmla="*/ 56 w 236"/>
              <a:gd name="T9" fmla="*/ 57 h 197"/>
              <a:gd name="T10" fmla="*/ 51 w 236"/>
              <a:gd name="T11" fmla="*/ 40 h 197"/>
              <a:gd name="T12" fmla="*/ 49 w 236"/>
              <a:gd name="T13" fmla="*/ 27 h 197"/>
              <a:gd name="T14" fmla="*/ 49 w 236"/>
              <a:gd name="T15" fmla="*/ 14 h 197"/>
              <a:gd name="T16" fmla="*/ 53 w 236"/>
              <a:gd name="T17" fmla="*/ 6 h 197"/>
              <a:gd name="T18" fmla="*/ 60 w 236"/>
              <a:gd name="T19" fmla="*/ 0 h 197"/>
              <a:gd name="T20" fmla="*/ 72 w 236"/>
              <a:gd name="T21" fmla="*/ 6 h 197"/>
              <a:gd name="T22" fmla="*/ 82 w 236"/>
              <a:gd name="T23" fmla="*/ 16 h 197"/>
              <a:gd name="T24" fmla="*/ 91 w 236"/>
              <a:gd name="T25" fmla="*/ 29 h 197"/>
              <a:gd name="T26" fmla="*/ 100 w 236"/>
              <a:gd name="T27" fmla="*/ 42 h 197"/>
              <a:gd name="T28" fmla="*/ 110 w 236"/>
              <a:gd name="T29" fmla="*/ 55 h 197"/>
              <a:gd name="T30" fmla="*/ 112 w 236"/>
              <a:gd name="T31" fmla="*/ 67 h 197"/>
              <a:gd name="T32" fmla="*/ 117 w 236"/>
              <a:gd name="T33" fmla="*/ 70 h 197"/>
              <a:gd name="T34" fmla="*/ 161 w 236"/>
              <a:gd name="T35" fmla="*/ 6 h 197"/>
              <a:gd name="T36" fmla="*/ 208 w 236"/>
              <a:gd name="T37" fmla="*/ 6 h 197"/>
              <a:gd name="T38" fmla="*/ 217 w 236"/>
              <a:gd name="T39" fmla="*/ 40 h 197"/>
              <a:gd name="T40" fmla="*/ 168 w 236"/>
              <a:gd name="T41" fmla="*/ 87 h 197"/>
              <a:gd name="T42" fmla="*/ 236 w 236"/>
              <a:gd name="T43" fmla="*/ 95 h 197"/>
              <a:gd name="T44" fmla="*/ 236 w 236"/>
              <a:gd name="T45" fmla="*/ 121 h 197"/>
              <a:gd name="T46" fmla="*/ 175 w 236"/>
              <a:gd name="T47" fmla="*/ 121 h 197"/>
              <a:gd name="T48" fmla="*/ 189 w 236"/>
              <a:gd name="T49" fmla="*/ 165 h 197"/>
              <a:gd name="T50" fmla="*/ 166 w 236"/>
              <a:gd name="T51" fmla="*/ 188 h 197"/>
              <a:gd name="T52" fmla="*/ 142 w 236"/>
              <a:gd name="T53" fmla="*/ 131 h 197"/>
              <a:gd name="T54" fmla="*/ 84 w 236"/>
              <a:gd name="T55" fmla="*/ 197 h 197"/>
              <a:gd name="T56" fmla="*/ 39 w 236"/>
              <a:gd name="T57" fmla="*/ 197 h 197"/>
              <a:gd name="T58" fmla="*/ 89 w 236"/>
              <a:gd name="T59" fmla="*/ 135 h 197"/>
              <a:gd name="T60" fmla="*/ 0 w 236"/>
              <a:gd name="T61" fmla="*/ 131 h 197"/>
              <a:gd name="T62" fmla="*/ 0 w 236"/>
              <a:gd name="T63" fmla="*/ 104 h 197"/>
              <a:gd name="T64" fmla="*/ 72 w 236"/>
              <a:gd name="T65" fmla="*/ 95 h 197"/>
              <a:gd name="T66" fmla="*/ 72 w 236"/>
              <a:gd name="T67" fmla="*/ 95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6" h="197">
                <a:moveTo>
                  <a:pt x="72" y="95"/>
                </a:moveTo>
                <a:lnTo>
                  <a:pt x="70" y="91"/>
                </a:lnTo>
                <a:lnTo>
                  <a:pt x="67" y="84"/>
                </a:lnTo>
                <a:lnTo>
                  <a:pt x="63" y="70"/>
                </a:lnTo>
                <a:lnTo>
                  <a:pt x="56" y="57"/>
                </a:lnTo>
                <a:lnTo>
                  <a:pt x="51" y="40"/>
                </a:lnTo>
                <a:lnTo>
                  <a:pt x="49" y="27"/>
                </a:lnTo>
                <a:lnTo>
                  <a:pt x="49" y="14"/>
                </a:lnTo>
                <a:lnTo>
                  <a:pt x="53" y="6"/>
                </a:lnTo>
                <a:lnTo>
                  <a:pt x="60" y="0"/>
                </a:lnTo>
                <a:lnTo>
                  <a:pt x="72" y="6"/>
                </a:lnTo>
                <a:lnTo>
                  <a:pt x="82" y="16"/>
                </a:lnTo>
                <a:lnTo>
                  <a:pt x="91" y="29"/>
                </a:lnTo>
                <a:lnTo>
                  <a:pt x="100" y="42"/>
                </a:lnTo>
                <a:lnTo>
                  <a:pt x="110" y="55"/>
                </a:lnTo>
                <a:lnTo>
                  <a:pt x="112" y="67"/>
                </a:lnTo>
                <a:lnTo>
                  <a:pt x="117" y="70"/>
                </a:lnTo>
                <a:lnTo>
                  <a:pt x="161" y="6"/>
                </a:lnTo>
                <a:lnTo>
                  <a:pt x="208" y="6"/>
                </a:lnTo>
                <a:lnTo>
                  <a:pt x="217" y="40"/>
                </a:lnTo>
                <a:lnTo>
                  <a:pt x="168" y="87"/>
                </a:lnTo>
                <a:lnTo>
                  <a:pt x="236" y="95"/>
                </a:lnTo>
                <a:lnTo>
                  <a:pt x="236" y="121"/>
                </a:lnTo>
                <a:lnTo>
                  <a:pt x="175" y="121"/>
                </a:lnTo>
                <a:lnTo>
                  <a:pt x="189" y="165"/>
                </a:lnTo>
                <a:lnTo>
                  <a:pt x="166" y="188"/>
                </a:lnTo>
                <a:lnTo>
                  <a:pt x="142" y="131"/>
                </a:lnTo>
                <a:lnTo>
                  <a:pt x="84" y="197"/>
                </a:lnTo>
                <a:lnTo>
                  <a:pt x="39" y="197"/>
                </a:lnTo>
                <a:lnTo>
                  <a:pt x="89" y="135"/>
                </a:lnTo>
                <a:lnTo>
                  <a:pt x="0" y="131"/>
                </a:lnTo>
                <a:lnTo>
                  <a:pt x="0" y="104"/>
                </a:lnTo>
                <a:lnTo>
                  <a:pt x="72" y="95"/>
                </a:lnTo>
                <a:lnTo>
                  <a:pt x="72" y="95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153"/>
          <p:cNvSpPr>
            <a:spLocks/>
          </p:cNvSpPr>
          <p:nvPr/>
        </p:nvSpPr>
        <p:spPr bwMode="auto">
          <a:xfrm>
            <a:off x="800100" y="2055327"/>
            <a:ext cx="376238" cy="307741"/>
          </a:xfrm>
          <a:custGeom>
            <a:avLst/>
            <a:gdLst>
              <a:gd name="T0" fmla="*/ 71 w 237"/>
              <a:gd name="T1" fmla="*/ 97 h 193"/>
              <a:gd name="T2" fmla="*/ 66 w 237"/>
              <a:gd name="T3" fmla="*/ 93 h 193"/>
              <a:gd name="T4" fmla="*/ 64 w 237"/>
              <a:gd name="T5" fmla="*/ 85 h 193"/>
              <a:gd name="T6" fmla="*/ 59 w 237"/>
              <a:gd name="T7" fmla="*/ 72 h 193"/>
              <a:gd name="T8" fmla="*/ 54 w 237"/>
              <a:gd name="T9" fmla="*/ 59 h 193"/>
              <a:gd name="T10" fmla="*/ 50 w 237"/>
              <a:gd name="T11" fmla="*/ 42 h 193"/>
              <a:gd name="T12" fmla="*/ 50 w 237"/>
              <a:gd name="T13" fmla="*/ 29 h 193"/>
              <a:gd name="T14" fmla="*/ 50 w 237"/>
              <a:gd name="T15" fmla="*/ 15 h 193"/>
              <a:gd name="T16" fmla="*/ 54 w 237"/>
              <a:gd name="T17" fmla="*/ 6 h 193"/>
              <a:gd name="T18" fmla="*/ 61 w 237"/>
              <a:gd name="T19" fmla="*/ 0 h 193"/>
              <a:gd name="T20" fmla="*/ 68 w 237"/>
              <a:gd name="T21" fmla="*/ 4 h 193"/>
              <a:gd name="T22" fmla="*/ 78 w 237"/>
              <a:gd name="T23" fmla="*/ 14 h 193"/>
              <a:gd name="T24" fmla="*/ 90 w 237"/>
              <a:gd name="T25" fmla="*/ 27 h 193"/>
              <a:gd name="T26" fmla="*/ 97 w 237"/>
              <a:gd name="T27" fmla="*/ 42 h 193"/>
              <a:gd name="T28" fmla="*/ 106 w 237"/>
              <a:gd name="T29" fmla="*/ 55 h 193"/>
              <a:gd name="T30" fmla="*/ 111 w 237"/>
              <a:gd name="T31" fmla="*/ 65 h 193"/>
              <a:gd name="T32" fmla="*/ 113 w 237"/>
              <a:gd name="T33" fmla="*/ 68 h 193"/>
              <a:gd name="T34" fmla="*/ 162 w 237"/>
              <a:gd name="T35" fmla="*/ 6 h 193"/>
              <a:gd name="T36" fmla="*/ 211 w 237"/>
              <a:gd name="T37" fmla="*/ 6 h 193"/>
              <a:gd name="T38" fmla="*/ 218 w 237"/>
              <a:gd name="T39" fmla="*/ 42 h 193"/>
              <a:gd name="T40" fmla="*/ 172 w 237"/>
              <a:gd name="T41" fmla="*/ 85 h 193"/>
              <a:gd name="T42" fmla="*/ 237 w 237"/>
              <a:gd name="T43" fmla="*/ 97 h 193"/>
              <a:gd name="T44" fmla="*/ 237 w 237"/>
              <a:gd name="T45" fmla="*/ 119 h 193"/>
              <a:gd name="T46" fmla="*/ 176 w 237"/>
              <a:gd name="T47" fmla="*/ 119 h 193"/>
              <a:gd name="T48" fmla="*/ 190 w 237"/>
              <a:gd name="T49" fmla="*/ 167 h 193"/>
              <a:gd name="T50" fmla="*/ 167 w 237"/>
              <a:gd name="T51" fmla="*/ 188 h 193"/>
              <a:gd name="T52" fmla="*/ 141 w 237"/>
              <a:gd name="T53" fmla="*/ 131 h 193"/>
              <a:gd name="T54" fmla="*/ 85 w 237"/>
              <a:gd name="T55" fmla="*/ 193 h 193"/>
              <a:gd name="T56" fmla="*/ 40 w 237"/>
              <a:gd name="T57" fmla="*/ 193 h 193"/>
              <a:gd name="T58" fmla="*/ 90 w 237"/>
              <a:gd name="T59" fmla="*/ 135 h 193"/>
              <a:gd name="T60" fmla="*/ 0 w 237"/>
              <a:gd name="T61" fmla="*/ 131 h 193"/>
              <a:gd name="T62" fmla="*/ 0 w 237"/>
              <a:gd name="T63" fmla="*/ 104 h 193"/>
              <a:gd name="T64" fmla="*/ 71 w 237"/>
              <a:gd name="T65" fmla="*/ 97 h 193"/>
              <a:gd name="T66" fmla="*/ 71 w 237"/>
              <a:gd name="T67" fmla="*/ 97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3">
                <a:moveTo>
                  <a:pt x="71" y="97"/>
                </a:moveTo>
                <a:lnTo>
                  <a:pt x="66" y="93"/>
                </a:lnTo>
                <a:lnTo>
                  <a:pt x="64" y="85"/>
                </a:lnTo>
                <a:lnTo>
                  <a:pt x="59" y="72"/>
                </a:lnTo>
                <a:lnTo>
                  <a:pt x="54" y="59"/>
                </a:lnTo>
                <a:lnTo>
                  <a:pt x="50" y="42"/>
                </a:lnTo>
                <a:lnTo>
                  <a:pt x="50" y="29"/>
                </a:lnTo>
                <a:lnTo>
                  <a:pt x="50" y="15"/>
                </a:lnTo>
                <a:lnTo>
                  <a:pt x="54" y="6"/>
                </a:lnTo>
                <a:lnTo>
                  <a:pt x="61" y="0"/>
                </a:lnTo>
                <a:lnTo>
                  <a:pt x="68" y="4"/>
                </a:lnTo>
                <a:lnTo>
                  <a:pt x="78" y="14"/>
                </a:lnTo>
                <a:lnTo>
                  <a:pt x="90" y="27"/>
                </a:lnTo>
                <a:lnTo>
                  <a:pt x="97" y="42"/>
                </a:lnTo>
                <a:lnTo>
                  <a:pt x="106" y="55"/>
                </a:lnTo>
                <a:lnTo>
                  <a:pt x="111" y="65"/>
                </a:lnTo>
                <a:lnTo>
                  <a:pt x="113" y="68"/>
                </a:lnTo>
                <a:lnTo>
                  <a:pt x="162" y="6"/>
                </a:lnTo>
                <a:lnTo>
                  <a:pt x="211" y="6"/>
                </a:lnTo>
                <a:lnTo>
                  <a:pt x="218" y="42"/>
                </a:lnTo>
                <a:lnTo>
                  <a:pt x="172" y="85"/>
                </a:lnTo>
                <a:lnTo>
                  <a:pt x="237" y="97"/>
                </a:lnTo>
                <a:lnTo>
                  <a:pt x="237" y="119"/>
                </a:lnTo>
                <a:lnTo>
                  <a:pt x="176" y="119"/>
                </a:lnTo>
                <a:lnTo>
                  <a:pt x="190" y="167"/>
                </a:lnTo>
                <a:lnTo>
                  <a:pt x="167" y="188"/>
                </a:lnTo>
                <a:lnTo>
                  <a:pt x="141" y="131"/>
                </a:lnTo>
                <a:lnTo>
                  <a:pt x="85" y="193"/>
                </a:lnTo>
                <a:lnTo>
                  <a:pt x="40" y="193"/>
                </a:lnTo>
                <a:lnTo>
                  <a:pt x="90" y="135"/>
                </a:lnTo>
                <a:lnTo>
                  <a:pt x="0" y="131"/>
                </a:lnTo>
                <a:lnTo>
                  <a:pt x="0" y="104"/>
                </a:lnTo>
                <a:lnTo>
                  <a:pt x="71" y="97"/>
                </a:lnTo>
                <a:lnTo>
                  <a:pt x="71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54"/>
          <p:cNvSpPr>
            <a:spLocks/>
          </p:cNvSpPr>
          <p:nvPr/>
        </p:nvSpPr>
        <p:spPr bwMode="auto">
          <a:xfrm>
            <a:off x="800100" y="2740967"/>
            <a:ext cx="376238" cy="312525"/>
          </a:xfrm>
          <a:custGeom>
            <a:avLst/>
            <a:gdLst>
              <a:gd name="T0" fmla="*/ 73 w 237"/>
              <a:gd name="T1" fmla="*/ 96 h 196"/>
              <a:gd name="T2" fmla="*/ 71 w 237"/>
              <a:gd name="T3" fmla="*/ 92 h 196"/>
              <a:gd name="T4" fmla="*/ 68 w 237"/>
              <a:gd name="T5" fmla="*/ 85 h 196"/>
              <a:gd name="T6" fmla="*/ 64 w 237"/>
              <a:gd name="T7" fmla="*/ 69 h 196"/>
              <a:gd name="T8" fmla="*/ 57 w 237"/>
              <a:gd name="T9" fmla="*/ 58 h 196"/>
              <a:gd name="T10" fmla="*/ 52 w 237"/>
              <a:gd name="T11" fmla="*/ 41 h 196"/>
              <a:gd name="T12" fmla="*/ 50 w 237"/>
              <a:gd name="T13" fmla="*/ 28 h 196"/>
              <a:gd name="T14" fmla="*/ 50 w 237"/>
              <a:gd name="T15" fmla="*/ 15 h 196"/>
              <a:gd name="T16" fmla="*/ 54 w 237"/>
              <a:gd name="T17" fmla="*/ 5 h 196"/>
              <a:gd name="T18" fmla="*/ 61 w 237"/>
              <a:gd name="T19" fmla="*/ 0 h 196"/>
              <a:gd name="T20" fmla="*/ 71 w 237"/>
              <a:gd name="T21" fmla="*/ 5 h 196"/>
              <a:gd name="T22" fmla="*/ 80 w 237"/>
              <a:gd name="T23" fmla="*/ 15 h 196"/>
              <a:gd name="T24" fmla="*/ 92 w 237"/>
              <a:gd name="T25" fmla="*/ 30 h 196"/>
              <a:gd name="T26" fmla="*/ 99 w 237"/>
              <a:gd name="T27" fmla="*/ 43 h 196"/>
              <a:gd name="T28" fmla="*/ 106 w 237"/>
              <a:gd name="T29" fmla="*/ 56 h 196"/>
              <a:gd name="T30" fmla="*/ 111 w 237"/>
              <a:gd name="T31" fmla="*/ 66 h 196"/>
              <a:gd name="T32" fmla="*/ 113 w 237"/>
              <a:gd name="T33" fmla="*/ 69 h 196"/>
              <a:gd name="T34" fmla="*/ 162 w 237"/>
              <a:gd name="T35" fmla="*/ 5 h 196"/>
              <a:gd name="T36" fmla="*/ 211 w 237"/>
              <a:gd name="T37" fmla="*/ 5 h 196"/>
              <a:gd name="T38" fmla="*/ 218 w 237"/>
              <a:gd name="T39" fmla="*/ 39 h 196"/>
              <a:gd name="T40" fmla="*/ 172 w 237"/>
              <a:gd name="T41" fmla="*/ 86 h 196"/>
              <a:gd name="T42" fmla="*/ 237 w 237"/>
              <a:gd name="T43" fmla="*/ 96 h 196"/>
              <a:gd name="T44" fmla="*/ 237 w 237"/>
              <a:gd name="T45" fmla="*/ 121 h 196"/>
              <a:gd name="T46" fmla="*/ 176 w 237"/>
              <a:gd name="T47" fmla="*/ 121 h 196"/>
              <a:gd name="T48" fmla="*/ 190 w 237"/>
              <a:gd name="T49" fmla="*/ 166 h 196"/>
              <a:gd name="T50" fmla="*/ 167 w 237"/>
              <a:gd name="T51" fmla="*/ 187 h 196"/>
              <a:gd name="T52" fmla="*/ 143 w 237"/>
              <a:gd name="T53" fmla="*/ 130 h 196"/>
              <a:gd name="T54" fmla="*/ 85 w 237"/>
              <a:gd name="T55" fmla="*/ 196 h 196"/>
              <a:gd name="T56" fmla="*/ 40 w 237"/>
              <a:gd name="T57" fmla="*/ 196 h 196"/>
              <a:gd name="T58" fmla="*/ 90 w 237"/>
              <a:gd name="T59" fmla="*/ 134 h 196"/>
              <a:gd name="T60" fmla="*/ 0 w 237"/>
              <a:gd name="T61" fmla="*/ 130 h 196"/>
              <a:gd name="T62" fmla="*/ 0 w 237"/>
              <a:gd name="T63" fmla="*/ 105 h 196"/>
              <a:gd name="T64" fmla="*/ 73 w 237"/>
              <a:gd name="T65" fmla="*/ 96 h 196"/>
              <a:gd name="T66" fmla="*/ 73 w 237"/>
              <a:gd name="T67" fmla="*/ 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6">
                <a:moveTo>
                  <a:pt x="73" y="96"/>
                </a:moveTo>
                <a:lnTo>
                  <a:pt x="71" y="92"/>
                </a:lnTo>
                <a:lnTo>
                  <a:pt x="68" y="85"/>
                </a:lnTo>
                <a:lnTo>
                  <a:pt x="64" y="69"/>
                </a:lnTo>
                <a:lnTo>
                  <a:pt x="57" y="58"/>
                </a:lnTo>
                <a:lnTo>
                  <a:pt x="52" y="41"/>
                </a:lnTo>
                <a:lnTo>
                  <a:pt x="50" y="28"/>
                </a:lnTo>
                <a:lnTo>
                  <a:pt x="50" y="15"/>
                </a:lnTo>
                <a:lnTo>
                  <a:pt x="54" y="5"/>
                </a:lnTo>
                <a:lnTo>
                  <a:pt x="61" y="0"/>
                </a:lnTo>
                <a:lnTo>
                  <a:pt x="71" y="5"/>
                </a:lnTo>
                <a:lnTo>
                  <a:pt x="80" y="15"/>
                </a:lnTo>
                <a:lnTo>
                  <a:pt x="92" y="30"/>
                </a:lnTo>
                <a:lnTo>
                  <a:pt x="99" y="43"/>
                </a:lnTo>
                <a:lnTo>
                  <a:pt x="106" y="56"/>
                </a:lnTo>
                <a:lnTo>
                  <a:pt x="111" y="66"/>
                </a:lnTo>
                <a:lnTo>
                  <a:pt x="113" y="69"/>
                </a:lnTo>
                <a:lnTo>
                  <a:pt x="162" y="5"/>
                </a:lnTo>
                <a:lnTo>
                  <a:pt x="211" y="5"/>
                </a:lnTo>
                <a:lnTo>
                  <a:pt x="218" y="39"/>
                </a:lnTo>
                <a:lnTo>
                  <a:pt x="172" y="86"/>
                </a:lnTo>
                <a:lnTo>
                  <a:pt x="237" y="96"/>
                </a:lnTo>
                <a:lnTo>
                  <a:pt x="237" y="121"/>
                </a:lnTo>
                <a:lnTo>
                  <a:pt x="176" y="121"/>
                </a:lnTo>
                <a:lnTo>
                  <a:pt x="190" y="166"/>
                </a:lnTo>
                <a:lnTo>
                  <a:pt x="167" y="187"/>
                </a:lnTo>
                <a:lnTo>
                  <a:pt x="143" y="130"/>
                </a:lnTo>
                <a:lnTo>
                  <a:pt x="85" y="196"/>
                </a:lnTo>
                <a:lnTo>
                  <a:pt x="40" y="196"/>
                </a:lnTo>
                <a:lnTo>
                  <a:pt x="90" y="134"/>
                </a:lnTo>
                <a:lnTo>
                  <a:pt x="0" y="130"/>
                </a:lnTo>
                <a:lnTo>
                  <a:pt x="0" y="105"/>
                </a:lnTo>
                <a:lnTo>
                  <a:pt x="73" y="96"/>
                </a:lnTo>
                <a:lnTo>
                  <a:pt x="73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55"/>
          <p:cNvSpPr>
            <a:spLocks/>
          </p:cNvSpPr>
          <p:nvPr/>
        </p:nvSpPr>
        <p:spPr bwMode="auto">
          <a:xfrm>
            <a:off x="101600" y="2803154"/>
            <a:ext cx="365125" cy="310930"/>
          </a:xfrm>
          <a:custGeom>
            <a:avLst/>
            <a:gdLst>
              <a:gd name="T0" fmla="*/ 66 w 230"/>
              <a:gd name="T1" fmla="*/ 97 h 195"/>
              <a:gd name="T2" fmla="*/ 61 w 230"/>
              <a:gd name="T3" fmla="*/ 93 h 195"/>
              <a:gd name="T4" fmla="*/ 59 w 230"/>
              <a:gd name="T5" fmla="*/ 85 h 195"/>
              <a:gd name="T6" fmla="*/ 54 w 230"/>
              <a:gd name="T7" fmla="*/ 72 h 195"/>
              <a:gd name="T8" fmla="*/ 47 w 230"/>
              <a:gd name="T9" fmla="*/ 59 h 195"/>
              <a:gd name="T10" fmla="*/ 42 w 230"/>
              <a:gd name="T11" fmla="*/ 42 h 195"/>
              <a:gd name="T12" fmla="*/ 40 w 230"/>
              <a:gd name="T13" fmla="*/ 29 h 195"/>
              <a:gd name="T14" fmla="*/ 40 w 230"/>
              <a:gd name="T15" fmla="*/ 15 h 195"/>
              <a:gd name="T16" fmla="*/ 47 w 230"/>
              <a:gd name="T17" fmla="*/ 8 h 195"/>
              <a:gd name="T18" fmla="*/ 52 w 230"/>
              <a:gd name="T19" fmla="*/ 0 h 195"/>
              <a:gd name="T20" fmla="*/ 63 w 230"/>
              <a:gd name="T21" fmla="*/ 4 h 195"/>
              <a:gd name="T22" fmla="*/ 73 w 230"/>
              <a:gd name="T23" fmla="*/ 13 h 195"/>
              <a:gd name="T24" fmla="*/ 84 w 230"/>
              <a:gd name="T25" fmla="*/ 29 h 195"/>
              <a:gd name="T26" fmla="*/ 91 w 230"/>
              <a:gd name="T27" fmla="*/ 42 h 195"/>
              <a:gd name="T28" fmla="*/ 101 w 230"/>
              <a:gd name="T29" fmla="*/ 55 h 195"/>
              <a:gd name="T30" fmla="*/ 105 w 230"/>
              <a:gd name="T31" fmla="*/ 64 h 195"/>
              <a:gd name="T32" fmla="*/ 108 w 230"/>
              <a:gd name="T33" fmla="*/ 70 h 195"/>
              <a:gd name="T34" fmla="*/ 155 w 230"/>
              <a:gd name="T35" fmla="*/ 8 h 195"/>
              <a:gd name="T36" fmla="*/ 202 w 230"/>
              <a:gd name="T37" fmla="*/ 8 h 195"/>
              <a:gd name="T38" fmla="*/ 209 w 230"/>
              <a:gd name="T39" fmla="*/ 40 h 195"/>
              <a:gd name="T40" fmla="*/ 164 w 230"/>
              <a:gd name="T41" fmla="*/ 85 h 195"/>
              <a:gd name="T42" fmla="*/ 230 w 230"/>
              <a:gd name="T43" fmla="*/ 97 h 195"/>
              <a:gd name="T44" fmla="*/ 230 w 230"/>
              <a:gd name="T45" fmla="*/ 119 h 195"/>
              <a:gd name="T46" fmla="*/ 171 w 230"/>
              <a:gd name="T47" fmla="*/ 119 h 195"/>
              <a:gd name="T48" fmla="*/ 183 w 230"/>
              <a:gd name="T49" fmla="*/ 165 h 195"/>
              <a:gd name="T50" fmla="*/ 159 w 230"/>
              <a:gd name="T51" fmla="*/ 189 h 195"/>
              <a:gd name="T52" fmla="*/ 119 w 230"/>
              <a:gd name="T53" fmla="*/ 159 h 195"/>
              <a:gd name="T54" fmla="*/ 77 w 230"/>
              <a:gd name="T55" fmla="*/ 195 h 195"/>
              <a:gd name="T56" fmla="*/ 30 w 230"/>
              <a:gd name="T57" fmla="*/ 195 h 195"/>
              <a:gd name="T58" fmla="*/ 87 w 230"/>
              <a:gd name="T59" fmla="*/ 134 h 195"/>
              <a:gd name="T60" fmla="*/ 0 w 230"/>
              <a:gd name="T61" fmla="*/ 133 h 195"/>
              <a:gd name="T62" fmla="*/ 0 w 230"/>
              <a:gd name="T63" fmla="*/ 102 h 195"/>
              <a:gd name="T64" fmla="*/ 66 w 230"/>
              <a:gd name="T65" fmla="*/ 97 h 195"/>
              <a:gd name="T66" fmla="*/ 66 w 230"/>
              <a:gd name="T67" fmla="*/ 97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0" h="195">
                <a:moveTo>
                  <a:pt x="66" y="97"/>
                </a:moveTo>
                <a:lnTo>
                  <a:pt x="61" y="93"/>
                </a:lnTo>
                <a:lnTo>
                  <a:pt x="59" y="85"/>
                </a:lnTo>
                <a:lnTo>
                  <a:pt x="54" y="72"/>
                </a:lnTo>
                <a:lnTo>
                  <a:pt x="47" y="59"/>
                </a:lnTo>
                <a:lnTo>
                  <a:pt x="42" y="42"/>
                </a:lnTo>
                <a:lnTo>
                  <a:pt x="40" y="29"/>
                </a:lnTo>
                <a:lnTo>
                  <a:pt x="40" y="15"/>
                </a:lnTo>
                <a:lnTo>
                  <a:pt x="47" y="8"/>
                </a:lnTo>
                <a:lnTo>
                  <a:pt x="52" y="0"/>
                </a:lnTo>
                <a:lnTo>
                  <a:pt x="63" y="4"/>
                </a:lnTo>
                <a:lnTo>
                  <a:pt x="73" y="13"/>
                </a:lnTo>
                <a:lnTo>
                  <a:pt x="84" y="29"/>
                </a:lnTo>
                <a:lnTo>
                  <a:pt x="91" y="42"/>
                </a:lnTo>
                <a:lnTo>
                  <a:pt x="101" y="55"/>
                </a:lnTo>
                <a:lnTo>
                  <a:pt x="105" y="64"/>
                </a:lnTo>
                <a:lnTo>
                  <a:pt x="108" y="70"/>
                </a:lnTo>
                <a:lnTo>
                  <a:pt x="155" y="8"/>
                </a:lnTo>
                <a:lnTo>
                  <a:pt x="202" y="8"/>
                </a:lnTo>
                <a:lnTo>
                  <a:pt x="209" y="40"/>
                </a:lnTo>
                <a:lnTo>
                  <a:pt x="164" y="85"/>
                </a:lnTo>
                <a:lnTo>
                  <a:pt x="230" y="97"/>
                </a:lnTo>
                <a:lnTo>
                  <a:pt x="230" y="119"/>
                </a:lnTo>
                <a:lnTo>
                  <a:pt x="171" y="119"/>
                </a:lnTo>
                <a:lnTo>
                  <a:pt x="183" y="165"/>
                </a:lnTo>
                <a:lnTo>
                  <a:pt x="159" y="189"/>
                </a:lnTo>
                <a:lnTo>
                  <a:pt x="119" y="159"/>
                </a:lnTo>
                <a:lnTo>
                  <a:pt x="77" y="195"/>
                </a:lnTo>
                <a:lnTo>
                  <a:pt x="30" y="195"/>
                </a:lnTo>
                <a:lnTo>
                  <a:pt x="87" y="134"/>
                </a:lnTo>
                <a:lnTo>
                  <a:pt x="0" y="133"/>
                </a:lnTo>
                <a:lnTo>
                  <a:pt x="0" y="102"/>
                </a:lnTo>
                <a:lnTo>
                  <a:pt x="66" y="97"/>
                </a:lnTo>
                <a:lnTo>
                  <a:pt x="66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56"/>
          <p:cNvSpPr>
            <a:spLocks/>
          </p:cNvSpPr>
          <p:nvPr/>
        </p:nvSpPr>
        <p:spPr bwMode="auto">
          <a:xfrm>
            <a:off x="101600" y="2988117"/>
            <a:ext cx="1476375" cy="358765"/>
          </a:xfrm>
          <a:custGeom>
            <a:avLst/>
            <a:gdLst>
              <a:gd name="T0" fmla="*/ 930 w 930"/>
              <a:gd name="T1" fmla="*/ 138 h 225"/>
              <a:gd name="T2" fmla="*/ 923 w 930"/>
              <a:gd name="T3" fmla="*/ 34 h 225"/>
              <a:gd name="T4" fmla="*/ 900 w 930"/>
              <a:gd name="T5" fmla="*/ 28 h 225"/>
              <a:gd name="T6" fmla="*/ 851 w 930"/>
              <a:gd name="T7" fmla="*/ 22 h 225"/>
              <a:gd name="T8" fmla="*/ 787 w 930"/>
              <a:gd name="T9" fmla="*/ 17 h 225"/>
              <a:gd name="T10" fmla="*/ 710 w 930"/>
              <a:gd name="T11" fmla="*/ 9 h 225"/>
              <a:gd name="T12" fmla="*/ 628 w 930"/>
              <a:gd name="T13" fmla="*/ 1 h 225"/>
              <a:gd name="T14" fmla="*/ 544 w 930"/>
              <a:gd name="T15" fmla="*/ 0 h 225"/>
              <a:gd name="T16" fmla="*/ 457 w 930"/>
              <a:gd name="T17" fmla="*/ 0 h 225"/>
              <a:gd name="T18" fmla="*/ 377 w 930"/>
              <a:gd name="T19" fmla="*/ 5 h 225"/>
              <a:gd name="T20" fmla="*/ 298 w 930"/>
              <a:gd name="T21" fmla="*/ 11 h 225"/>
              <a:gd name="T22" fmla="*/ 223 w 930"/>
              <a:gd name="T23" fmla="*/ 18 h 225"/>
              <a:gd name="T24" fmla="*/ 157 w 930"/>
              <a:gd name="T25" fmla="*/ 26 h 225"/>
              <a:gd name="T26" fmla="*/ 98 w 930"/>
              <a:gd name="T27" fmla="*/ 32 h 225"/>
              <a:gd name="T28" fmla="*/ 52 w 930"/>
              <a:gd name="T29" fmla="*/ 37 h 225"/>
              <a:gd name="T30" fmla="*/ 19 w 930"/>
              <a:gd name="T31" fmla="*/ 41 h 225"/>
              <a:gd name="T32" fmla="*/ 0 w 930"/>
              <a:gd name="T33" fmla="*/ 45 h 225"/>
              <a:gd name="T34" fmla="*/ 0 w 930"/>
              <a:gd name="T35" fmla="*/ 209 h 225"/>
              <a:gd name="T36" fmla="*/ 19 w 930"/>
              <a:gd name="T37" fmla="*/ 204 h 225"/>
              <a:gd name="T38" fmla="*/ 66 w 930"/>
              <a:gd name="T39" fmla="*/ 192 h 225"/>
              <a:gd name="T40" fmla="*/ 136 w 930"/>
              <a:gd name="T41" fmla="*/ 177 h 225"/>
              <a:gd name="T42" fmla="*/ 225 w 930"/>
              <a:gd name="T43" fmla="*/ 160 h 225"/>
              <a:gd name="T44" fmla="*/ 319 w 930"/>
              <a:gd name="T45" fmla="*/ 145 h 225"/>
              <a:gd name="T46" fmla="*/ 415 w 930"/>
              <a:gd name="T47" fmla="*/ 132 h 225"/>
              <a:gd name="T48" fmla="*/ 504 w 930"/>
              <a:gd name="T49" fmla="*/ 126 h 225"/>
              <a:gd name="T50" fmla="*/ 576 w 930"/>
              <a:gd name="T51" fmla="*/ 128 h 225"/>
              <a:gd name="T52" fmla="*/ 633 w 930"/>
              <a:gd name="T53" fmla="*/ 136 h 225"/>
              <a:gd name="T54" fmla="*/ 679 w 930"/>
              <a:gd name="T55" fmla="*/ 149 h 225"/>
              <a:gd name="T56" fmla="*/ 719 w 930"/>
              <a:gd name="T57" fmla="*/ 164 h 225"/>
              <a:gd name="T58" fmla="*/ 752 w 930"/>
              <a:gd name="T59" fmla="*/ 183 h 225"/>
              <a:gd name="T60" fmla="*/ 776 w 930"/>
              <a:gd name="T61" fmla="*/ 198 h 225"/>
              <a:gd name="T62" fmla="*/ 792 w 930"/>
              <a:gd name="T63" fmla="*/ 211 h 225"/>
              <a:gd name="T64" fmla="*/ 806 w 930"/>
              <a:gd name="T65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30" h="225">
                <a:moveTo>
                  <a:pt x="806" y="225"/>
                </a:moveTo>
                <a:lnTo>
                  <a:pt x="930" y="138"/>
                </a:lnTo>
                <a:lnTo>
                  <a:pt x="930" y="34"/>
                </a:lnTo>
                <a:lnTo>
                  <a:pt x="923" y="34"/>
                </a:lnTo>
                <a:lnTo>
                  <a:pt x="914" y="32"/>
                </a:lnTo>
                <a:lnTo>
                  <a:pt x="900" y="28"/>
                </a:lnTo>
                <a:lnTo>
                  <a:pt x="879" y="26"/>
                </a:lnTo>
                <a:lnTo>
                  <a:pt x="851" y="22"/>
                </a:lnTo>
                <a:lnTo>
                  <a:pt x="822" y="18"/>
                </a:lnTo>
                <a:lnTo>
                  <a:pt x="787" y="17"/>
                </a:lnTo>
                <a:lnTo>
                  <a:pt x="752" y="13"/>
                </a:lnTo>
                <a:lnTo>
                  <a:pt x="710" y="9"/>
                </a:lnTo>
                <a:lnTo>
                  <a:pt x="670" y="5"/>
                </a:lnTo>
                <a:lnTo>
                  <a:pt x="628" y="1"/>
                </a:lnTo>
                <a:lnTo>
                  <a:pt x="586" y="1"/>
                </a:lnTo>
                <a:lnTo>
                  <a:pt x="544" y="0"/>
                </a:lnTo>
                <a:lnTo>
                  <a:pt x="499" y="0"/>
                </a:lnTo>
                <a:lnTo>
                  <a:pt x="457" y="0"/>
                </a:lnTo>
                <a:lnTo>
                  <a:pt x="417" y="3"/>
                </a:lnTo>
                <a:lnTo>
                  <a:pt x="377" y="5"/>
                </a:lnTo>
                <a:lnTo>
                  <a:pt x="337" y="9"/>
                </a:lnTo>
                <a:lnTo>
                  <a:pt x="298" y="11"/>
                </a:lnTo>
                <a:lnTo>
                  <a:pt x="260" y="15"/>
                </a:lnTo>
                <a:lnTo>
                  <a:pt x="223" y="18"/>
                </a:lnTo>
                <a:lnTo>
                  <a:pt x="190" y="22"/>
                </a:lnTo>
                <a:lnTo>
                  <a:pt x="157" y="26"/>
                </a:lnTo>
                <a:lnTo>
                  <a:pt x="129" y="30"/>
                </a:lnTo>
                <a:lnTo>
                  <a:pt x="98" y="32"/>
                </a:lnTo>
                <a:lnTo>
                  <a:pt x="75" y="34"/>
                </a:lnTo>
                <a:lnTo>
                  <a:pt x="52" y="37"/>
                </a:lnTo>
                <a:lnTo>
                  <a:pt x="35" y="41"/>
                </a:lnTo>
                <a:lnTo>
                  <a:pt x="19" y="41"/>
                </a:lnTo>
                <a:lnTo>
                  <a:pt x="7" y="43"/>
                </a:lnTo>
                <a:lnTo>
                  <a:pt x="0" y="45"/>
                </a:lnTo>
                <a:lnTo>
                  <a:pt x="0" y="47"/>
                </a:lnTo>
                <a:lnTo>
                  <a:pt x="0" y="209"/>
                </a:lnTo>
                <a:lnTo>
                  <a:pt x="5" y="207"/>
                </a:lnTo>
                <a:lnTo>
                  <a:pt x="19" y="204"/>
                </a:lnTo>
                <a:lnTo>
                  <a:pt x="37" y="198"/>
                </a:lnTo>
                <a:lnTo>
                  <a:pt x="66" y="192"/>
                </a:lnTo>
                <a:lnTo>
                  <a:pt x="98" y="185"/>
                </a:lnTo>
                <a:lnTo>
                  <a:pt x="136" y="177"/>
                </a:lnTo>
                <a:lnTo>
                  <a:pt x="178" y="168"/>
                </a:lnTo>
                <a:lnTo>
                  <a:pt x="225" y="160"/>
                </a:lnTo>
                <a:lnTo>
                  <a:pt x="272" y="153"/>
                </a:lnTo>
                <a:lnTo>
                  <a:pt x="319" y="145"/>
                </a:lnTo>
                <a:lnTo>
                  <a:pt x="368" y="136"/>
                </a:lnTo>
                <a:lnTo>
                  <a:pt x="415" y="132"/>
                </a:lnTo>
                <a:lnTo>
                  <a:pt x="457" y="128"/>
                </a:lnTo>
                <a:lnTo>
                  <a:pt x="504" y="126"/>
                </a:lnTo>
                <a:lnTo>
                  <a:pt x="541" y="124"/>
                </a:lnTo>
                <a:lnTo>
                  <a:pt x="576" y="128"/>
                </a:lnTo>
                <a:lnTo>
                  <a:pt x="605" y="130"/>
                </a:lnTo>
                <a:lnTo>
                  <a:pt x="633" y="136"/>
                </a:lnTo>
                <a:lnTo>
                  <a:pt x="656" y="141"/>
                </a:lnTo>
                <a:lnTo>
                  <a:pt x="679" y="149"/>
                </a:lnTo>
                <a:lnTo>
                  <a:pt x="701" y="156"/>
                </a:lnTo>
                <a:lnTo>
                  <a:pt x="719" y="164"/>
                </a:lnTo>
                <a:lnTo>
                  <a:pt x="736" y="173"/>
                </a:lnTo>
                <a:lnTo>
                  <a:pt x="752" y="183"/>
                </a:lnTo>
                <a:lnTo>
                  <a:pt x="764" y="190"/>
                </a:lnTo>
                <a:lnTo>
                  <a:pt x="776" y="198"/>
                </a:lnTo>
                <a:lnTo>
                  <a:pt x="783" y="204"/>
                </a:lnTo>
                <a:lnTo>
                  <a:pt x="792" y="211"/>
                </a:lnTo>
                <a:lnTo>
                  <a:pt x="801" y="221"/>
                </a:lnTo>
                <a:lnTo>
                  <a:pt x="806" y="225"/>
                </a:lnTo>
                <a:lnTo>
                  <a:pt x="806" y="225"/>
                </a:lnTo>
                <a:close/>
              </a:path>
            </a:pathLst>
          </a:custGeom>
          <a:solidFill>
            <a:srgbClr val="8F8F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57"/>
          <p:cNvSpPr>
            <a:spLocks/>
          </p:cNvSpPr>
          <p:nvPr/>
        </p:nvSpPr>
        <p:spPr bwMode="auto">
          <a:xfrm>
            <a:off x="2001838" y="484732"/>
            <a:ext cx="373063" cy="310930"/>
          </a:xfrm>
          <a:custGeom>
            <a:avLst/>
            <a:gdLst>
              <a:gd name="T0" fmla="*/ 68 w 235"/>
              <a:gd name="T1" fmla="*/ 97 h 195"/>
              <a:gd name="T2" fmla="*/ 66 w 235"/>
              <a:gd name="T3" fmla="*/ 93 h 195"/>
              <a:gd name="T4" fmla="*/ 64 w 235"/>
              <a:gd name="T5" fmla="*/ 85 h 195"/>
              <a:gd name="T6" fmla="*/ 59 w 235"/>
              <a:gd name="T7" fmla="*/ 70 h 195"/>
              <a:gd name="T8" fmla="*/ 54 w 235"/>
              <a:gd name="T9" fmla="*/ 59 h 195"/>
              <a:gd name="T10" fmla="*/ 50 w 235"/>
              <a:gd name="T11" fmla="*/ 42 h 195"/>
              <a:gd name="T12" fmla="*/ 50 w 235"/>
              <a:gd name="T13" fmla="*/ 29 h 195"/>
              <a:gd name="T14" fmla="*/ 50 w 235"/>
              <a:gd name="T15" fmla="*/ 14 h 195"/>
              <a:gd name="T16" fmla="*/ 54 w 235"/>
              <a:gd name="T17" fmla="*/ 6 h 195"/>
              <a:gd name="T18" fmla="*/ 59 w 235"/>
              <a:gd name="T19" fmla="*/ 0 h 195"/>
              <a:gd name="T20" fmla="*/ 68 w 235"/>
              <a:gd name="T21" fmla="*/ 6 h 195"/>
              <a:gd name="T22" fmla="*/ 78 w 235"/>
              <a:gd name="T23" fmla="*/ 14 h 195"/>
              <a:gd name="T24" fmla="*/ 87 w 235"/>
              <a:gd name="T25" fmla="*/ 31 h 195"/>
              <a:gd name="T26" fmla="*/ 96 w 235"/>
              <a:gd name="T27" fmla="*/ 44 h 195"/>
              <a:gd name="T28" fmla="*/ 106 w 235"/>
              <a:gd name="T29" fmla="*/ 57 h 195"/>
              <a:gd name="T30" fmla="*/ 108 w 235"/>
              <a:gd name="T31" fmla="*/ 67 h 195"/>
              <a:gd name="T32" fmla="*/ 113 w 235"/>
              <a:gd name="T33" fmla="*/ 70 h 195"/>
              <a:gd name="T34" fmla="*/ 162 w 235"/>
              <a:gd name="T35" fmla="*/ 6 h 195"/>
              <a:gd name="T36" fmla="*/ 209 w 235"/>
              <a:gd name="T37" fmla="*/ 6 h 195"/>
              <a:gd name="T38" fmla="*/ 216 w 235"/>
              <a:gd name="T39" fmla="*/ 40 h 195"/>
              <a:gd name="T40" fmla="*/ 169 w 235"/>
              <a:gd name="T41" fmla="*/ 85 h 195"/>
              <a:gd name="T42" fmla="*/ 235 w 235"/>
              <a:gd name="T43" fmla="*/ 97 h 195"/>
              <a:gd name="T44" fmla="*/ 235 w 235"/>
              <a:gd name="T45" fmla="*/ 118 h 195"/>
              <a:gd name="T46" fmla="*/ 174 w 235"/>
              <a:gd name="T47" fmla="*/ 118 h 195"/>
              <a:gd name="T48" fmla="*/ 190 w 235"/>
              <a:gd name="T49" fmla="*/ 165 h 195"/>
              <a:gd name="T50" fmla="*/ 164 w 235"/>
              <a:gd name="T51" fmla="*/ 188 h 195"/>
              <a:gd name="T52" fmla="*/ 143 w 235"/>
              <a:gd name="T53" fmla="*/ 131 h 195"/>
              <a:gd name="T54" fmla="*/ 85 w 235"/>
              <a:gd name="T55" fmla="*/ 195 h 195"/>
              <a:gd name="T56" fmla="*/ 38 w 235"/>
              <a:gd name="T57" fmla="*/ 195 h 195"/>
              <a:gd name="T58" fmla="*/ 87 w 235"/>
              <a:gd name="T59" fmla="*/ 133 h 195"/>
              <a:gd name="T60" fmla="*/ 0 w 235"/>
              <a:gd name="T61" fmla="*/ 131 h 195"/>
              <a:gd name="T62" fmla="*/ 0 w 235"/>
              <a:gd name="T63" fmla="*/ 102 h 195"/>
              <a:gd name="T64" fmla="*/ 68 w 235"/>
              <a:gd name="T65" fmla="*/ 97 h 195"/>
              <a:gd name="T66" fmla="*/ 68 w 235"/>
              <a:gd name="T67" fmla="*/ 97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5" h="195">
                <a:moveTo>
                  <a:pt x="68" y="97"/>
                </a:moveTo>
                <a:lnTo>
                  <a:pt x="66" y="93"/>
                </a:lnTo>
                <a:lnTo>
                  <a:pt x="64" y="85"/>
                </a:lnTo>
                <a:lnTo>
                  <a:pt x="59" y="70"/>
                </a:lnTo>
                <a:lnTo>
                  <a:pt x="54" y="59"/>
                </a:lnTo>
                <a:lnTo>
                  <a:pt x="50" y="42"/>
                </a:lnTo>
                <a:lnTo>
                  <a:pt x="50" y="29"/>
                </a:lnTo>
                <a:lnTo>
                  <a:pt x="50" y="14"/>
                </a:lnTo>
                <a:lnTo>
                  <a:pt x="54" y="6"/>
                </a:lnTo>
                <a:lnTo>
                  <a:pt x="59" y="0"/>
                </a:lnTo>
                <a:lnTo>
                  <a:pt x="68" y="6"/>
                </a:lnTo>
                <a:lnTo>
                  <a:pt x="78" y="14"/>
                </a:lnTo>
                <a:lnTo>
                  <a:pt x="87" y="31"/>
                </a:lnTo>
                <a:lnTo>
                  <a:pt x="96" y="44"/>
                </a:lnTo>
                <a:lnTo>
                  <a:pt x="106" y="57"/>
                </a:lnTo>
                <a:lnTo>
                  <a:pt x="108" y="67"/>
                </a:lnTo>
                <a:lnTo>
                  <a:pt x="113" y="70"/>
                </a:lnTo>
                <a:lnTo>
                  <a:pt x="162" y="6"/>
                </a:lnTo>
                <a:lnTo>
                  <a:pt x="209" y="6"/>
                </a:lnTo>
                <a:lnTo>
                  <a:pt x="216" y="40"/>
                </a:lnTo>
                <a:lnTo>
                  <a:pt x="169" y="85"/>
                </a:lnTo>
                <a:lnTo>
                  <a:pt x="235" y="97"/>
                </a:lnTo>
                <a:lnTo>
                  <a:pt x="235" y="118"/>
                </a:lnTo>
                <a:lnTo>
                  <a:pt x="174" y="118"/>
                </a:lnTo>
                <a:lnTo>
                  <a:pt x="190" y="165"/>
                </a:lnTo>
                <a:lnTo>
                  <a:pt x="164" y="188"/>
                </a:lnTo>
                <a:lnTo>
                  <a:pt x="143" y="131"/>
                </a:lnTo>
                <a:lnTo>
                  <a:pt x="85" y="195"/>
                </a:lnTo>
                <a:lnTo>
                  <a:pt x="38" y="195"/>
                </a:lnTo>
                <a:lnTo>
                  <a:pt x="87" y="133"/>
                </a:lnTo>
                <a:lnTo>
                  <a:pt x="0" y="131"/>
                </a:lnTo>
                <a:lnTo>
                  <a:pt x="0" y="102"/>
                </a:lnTo>
                <a:lnTo>
                  <a:pt x="68" y="97"/>
                </a:lnTo>
                <a:lnTo>
                  <a:pt x="68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58"/>
          <p:cNvSpPr>
            <a:spLocks/>
          </p:cNvSpPr>
          <p:nvPr/>
        </p:nvSpPr>
        <p:spPr bwMode="auto">
          <a:xfrm>
            <a:off x="2671763" y="476759"/>
            <a:ext cx="376238" cy="309336"/>
          </a:xfrm>
          <a:custGeom>
            <a:avLst/>
            <a:gdLst>
              <a:gd name="T0" fmla="*/ 70 w 237"/>
              <a:gd name="T1" fmla="*/ 96 h 194"/>
              <a:gd name="T2" fmla="*/ 66 w 237"/>
              <a:gd name="T3" fmla="*/ 90 h 194"/>
              <a:gd name="T4" fmla="*/ 66 w 237"/>
              <a:gd name="T5" fmla="*/ 83 h 194"/>
              <a:gd name="T6" fmla="*/ 59 w 237"/>
              <a:gd name="T7" fmla="*/ 70 h 194"/>
              <a:gd name="T8" fmla="*/ 54 w 237"/>
              <a:gd name="T9" fmla="*/ 58 h 194"/>
              <a:gd name="T10" fmla="*/ 47 w 237"/>
              <a:gd name="T11" fmla="*/ 41 h 194"/>
              <a:gd name="T12" fmla="*/ 45 w 237"/>
              <a:gd name="T13" fmla="*/ 26 h 194"/>
              <a:gd name="T14" fmla="*/ 45 w 237"/>
              <a:gd name="T15" fmla="*/ 13 h 194"/>
              <a:gd name="T16" fmla="*/ 49 w 237"/>
              <a:gd name="T17" fmla="*/ 3 h 194"/>
              <a:gd name="T18" fmla="*/ 54 w 237"/>
              <a:gd name="T19" fmla="*/ 0 h 194"/>
              <a:gd name="T20" fmla="*/ 66 w 237"/>
              <a:gd name="T21" fmla="*/ 3 h 194"/>
              <a:gd name="T22" fmla="*/ 75 w 237"/>
              <a:gd name="T23" fmla="*/ 13 h 194"/>
              <a:gd name="T24" fmla="*/ 87 w 237"/>
              <a:gd name="T25" fmla="*/ 28 h 194"/>
              <a:gd name="T26" fmla="*/ 94 w 237"/>
              <a:gd name="T27" fmla="*/ 43 h 194"/>
              <a:gd name="T28" fmla="*/ 103 w 237"/>
              <a:gd name="T29" fmla="*/ 56 h 194"/>
              <a:gd name="T30" fmla="*/ 108 w 237"/>
              <a:gd name="T31" fmla="*/ 66 h 194"/>
              <a:gd name="T32" fmla="*/ 113 w 237"/>
              <a:gd name="T33" fmla="*/ 70 h 194"/>
              <a:gd name="T34" fmla="*/ 159 w 237"/>
              <a:gd name="T35" fmla="*/ 3 h 194"/>
              <a:gd name="T36" fmla="*/ 204 w 237"/>
              <a:gd name="T37" fmla="*/ 3 h 194"/>
              <a:gd name="T38" fmla="*/ 218 w 237"/>
              <a:gd name="T39" fmla="*/ 39 h 194"/>
              <a:gd name="T40" fmla="*/ 171 w 237"/>
              <a:gd name="T41" fmla="*/ 81 h 194"/>
              <a:gd name="T42" fmla="*/ 237 w 237"/>
              <a:gd name="T43" fmla="*/ 96 h 194"/>
              <a:gd name="T44" fmla="*/ 237 w 237"/>
              <a:gd name="T45" fmla="*/ 121 h 194"/>
              <a:gd name="T46" fmla="*/ 173 w 237"/>
              <a:gd name="T47" fmla="*/ 121 h 194"/>
              <a:gd name="T48" fmla="*/ 190 w 237"/>
              <a:gd name="T49" fmla="*/ 164 h 194"/>
              <a:gd name="T50" fmla="*/ 166 w 237"/>
              <a:gd name="T51" fmla="*/ 189 h 194"/>
              <a:gd name="T52" fmla="*/ 141 w 237"/>
              <a:gd name="T53" fmla="*/ 130 h 194"/>
              <a:gd name="T54" fmla="*/ 84 w 237"/>
              <a:gd name="T55" fmla="*/ 194 h 194"/>
              <a:gd name="T56" fmla="*/ 38 w 237"/>
              <a:gd name="T57" fmla="*/ 194 h 194"/>
              <a:gd name="T58" fmla="*/ 89 w 237"/>
              <a:gd name="T59" fmla="*/ 132 h 194"/>
              <a:gd name="T60" fmla="*/ 0 w 237"/>
              <a:gd name="T61" fmla="*/ 130 h 194"/>
              <a:gd name="T62" fmla="*/ 0 w 237"/>
              <a:gd name="T63" fmla="*/ 102 h 194"/>
              <a:gd name="T64" fmla="*/ 70 w 237"/>
              <a:gd name="T65" fmla="*/ 96 h 194"/>
              <a:gd name="T66" fmla="*/ 70 w 237"/>
              <a:gd name="T67" fmla="*/ 9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4">
                <a:moveTo>
                  <a:pt x="70" y="96"/>
                </a:moveTo>
                <a:lnTo>
                  <a:pt x="66" y="90"/>
                </a:lnTo>
                <a:lnTo>
                  <a:pt x="66" y="83"/>
                </a:lnTo>
                <a:lnTo>
                  <a:pt x="59" y="70"/>
                </a:lnTo>
                <a:lnTo>
                  <a:pt x="54" y="58"/>
                </a:lnTo>
                <a:lnTo>
                  <a:pt x="47" y="41"/>
                </a:lnTo>
                <a:lnTo>
                  <a:pt x="45" y="26"/>
                </a:lnTo>
                <a:lnTo>
                  <a:pt x="45" y="13"/>
                </a:lnTo>
                <a:lnTo>
                  <a:pt x="49" y="3"/>
                </a:lnTo>
                <a:lnTo>
                  <a:pt x="54" y="0"/>
                </a:lnTo>
                <a:lnTo>
                  <a:pt x="66" y="3"/>
                </a:lnTo>
                <a:lnTo>
                  <a:pt x="75" y="13"/>
                </a:lnTo>
                <a:lnTo>
                  <a:pt x="87" y="28"/>
                </a:lnTo>
                <a:lnTo>
                  <a:pt x="94" y="43"/>
                </a:lnTo>
                <a:lnTo>
                  <a:pt x="103" y="56"/>
                </a:lnTo>
                <a:lnTo>
                  <a:pt x="108" y="66"/>
                </a:lnTo>
                <a:lnTo>
                  <a:pt x="113" y="70"/>
                </a:lnTo>
                <a:lnTo>
                  <a:pt x="159" y="3"/>
                </a:lnTo>
                <a:lnTo>
                  <a:pt x="204" y="3"/>
                </a:lnTo>
                <a:lnTo>
                  <a:pt x="218" y="39"/>
                </a:lnTo>
                <a:lnTo>
                  <a:pt x="171" y="81"/>
                </a:lnTo>
                <a:lnTo>
                  <a:pt x="237" y="96"/>
                </a:lnTo>
                <a:lnTo>
                  <a:pt x="237" y="121"/>
                </a:lnTo>
                <a:lnTo>
                  <a:pt x="173" y="121"/>
                </a:lnTo>
                <a:lnTo>
                  <a:pt x="190" y="164"/>
                </a:lnTo>
                <a:lnTo>
                  <a:pt x="166" y="189"/>
                </a:lnTo>
                <a:lnTo>
                  <a:pt x="141" y="130"/>
                </a:lnTo>
                <a:lnTo>
                  <a:pt x="84" y="194"/>
                </a:lnTo>
                <a:lnTo>
                  <a:pt x="38" y="194"/>
                </a:lnTo>
                <a:lnTo>
                  <a:pt x="89" y="132"/>
                </a:lnTo>
                <a:lnTo>
                  <a:pt x="0" y="130"/>
                </a:lnTo>
                <a:lnTo>
                  <a:pt x="0" y="102"/>
                </a:lnTo>
                <a:lnTo>
                  <a:pt x="70" y="96"/>
                </a:lnTo>
                <a:lnTo>
                  <a:pt x="70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59"/>
          <p:cNvSpPr>
            <a:spLocks/>
          </p:cNvSpPr>
          <p:nvPr/>
        </p:nvSpPr>
        <p:spPr bwMode="auto">
          <a:xfrm>
            <a:off x="2555875" y="2812721"/>
            <a:ext cx="368300" cy="310930"/>
          </a:xfrm>
          <a:custGeom>
            <a:avLst/>
            <a:gdLst>
              <a:gd name="T0" fmla="*/ 68 w 232"/>
              <a:gd name="T1" fmla="*/ 94 h 195"/>
              <a:gd name="T2" fmla="*/ 66 w 232"/>
              <a:gd name="T3" fmla="*/ 89 h 195"/>
              <a:gd name="T4" fmla="*/ 61 w 232"/>
              <a:gd name="T5" fmla="*/ 81 h 195"/>
              <a:gd name="T6" fmla="*/ 57 w 232"/>
              <a:gd name="T7" fmla="*/ 68 h 195"/>
              <a:gd name="T8" fmla="*/ 50 w 232"/>
              <a:gd name="T9" fmla="*/ 57 h 195"/>
              <a:gd name="T10" fmla="*/ 45 w 232"/>
              <a:gd name="T11" fmla="*/ 40 h 195"/>
              <a:gd name="T12" fmla="*/ 43 w 232"/>
              <a:gd name="T13" fmla="*/ 24 h 195"/>
              <a:gd name="T14" fmla="*/ 43 w 232"/>
              <a:gd name="T15" fmla="*/ 11 h 195"/>
              <a:gd name="T16" fmla="*/ 50 w 232"/>
              <a:gd name="T17" fmla="*/ 4 h 195"/>
              <a:gd name="T18" fmla="*/ 54 w 232"/>
              <a:gd name="T19" fmla="*/ 0 h 195"/>
              <a:gd name="T20" fmla="*/ 66 w 232"/>
              <a:gd name="T21" fmla="*/ 4 h 195"/>
              <a:gd name="T22" fmla="*/ 75 w 232"/>
              <a:gd name="T23" fmla="*/ 13 h 195"/>
              <a:gd name="T24" fmla="*/ 87 w 232"/>
              <a:gd name="T25" fmla="*/ 28 h 195"/>
              <a:gd name="T26" fmla="*/ 94 w 232"/>
              <a:gd name="T27" fmla="*/ 41 h 195"/>
              <a:gd name="T28" fmla="*/ 104 w 232"/>
              <a:gd name="T29" fmla="*/ 57 h 195"/>
              <a:gd name="T30" fmla="*/ 108 w 232"/>
              <a:gd name="T31" fmla="*/ 66 h 195"/>
              <a:gd name="T32" fmla="*/ 111 w 232"/>
              <a:gd name="T33" fmla="*/ 70 h 195"/>
              <a:gd name="T34" fmla="*/ 157 w 232"/>
              <a:gd name="T35" fmla="*/ 4 h 195"/>
              <a:gd name="T36" fmla="*/ 204 w 232"/>
              <a:gd name="T37" fmla="*/ 4 h 195"/>
              <a:gd name="T38" fmla="*/ 214 w 232"/>
              <a:gd name="T39" fmla="*/ 38 h 195"/>
              <a:gd name="T40" fmla="*/ 167 w 232"/>
              <a:gd name="T41" fmla="*/ 81 h 195"/>
              <a:gd name="T42" fmla="*/ 232 w 232"/>
              <a:gd name="T43" fmla="*/ 94 h 195"/>
              <a:gd name="T44" fmla="*/ 232 w 232"/>
              <a:gd name="T45" fmla="*/ 117 h 195"/>
              <a:gd name="T46" fmla="*/ 174 w 232"/>
              <a:gd name="T47" fmla="*/ 117 h 195"/>
              <a:gd name="T48" fmla="*/ 186 w 232"/>
              <a:gd name="T49" fmla="*/ 164 h 195"/>
              <a:gd name="T50" fmla="*/ 162 w 232"/>
              <a:gd name="T51" fmla="*/ 185 h 195"/>
              <a:gd name="T52" fmla="*/ 139 w 232"/>
              <a:gd name="T53" fmla="*/ 128 h 195"/>
              <a:gd name="T54" fmla="*/ 85 w 232"/>
              <a:gd name="T55" fmla="*/ 195 h 195"/>
              <a:gd name="T56" fmla="*/ 33 w 232"/>
              <a:gd name="T57" fmla="*/ 195 h 195"/>
              <a:gd name="T58" fmla="*/ 89 w 232"/>
              <a:gd name="T59" fmla="*/ 132 h 195"/>
              <a:gd name="T60" fmla="*/ 0 w 232"/>
              <a:gd name="T61" fmla="*/ 128 h 195"/>
              <a:gd name="T62" fmla="*/ 0 w 232"/>
              <a:gd name="T63" fmla="*/ 100 h 195"/>
              <a:gd name="T64" fmla="*/ 68 w 232"/>
              <a:gd name="T65" fmla="*/ 94 h 195"/>
              <a:gd name="T66" fmla="*/ 68 w 232"/>
              <a:gd name="T67" fmla="*/ 94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195">
                <a:moveTo>
                  <a:pt x="68" y="94"/>
                </a:moveTo>
                <a:lnTo>
                  <a:pt x="66" y="89"/>
                </a:lnTo>
                <a:lnTo>
                  <a:pt x="61" y="81"/>
                </a:lnTo>
                <a:lnTo>
                  <a:pt x="57" y="68"/>
                </a:lnTo>
                <a:lnTo>
                  <a:pt x="50" y="57"/>
                </a:lnTo>
                <a:lnTo>
                  <a:pt x="45" y="40"/>
                </a:lnTo>
                <a:lnTo>
                  <a:pt x="43" y="24"/>
                </a:lnTo>
                <a:lnTo>
                  <a:pt x="43" y="11"/>
                </a:lnTo>
                <a:lnTo>
                  <a:pt x="50" y="4"/>
                </a:lnTo>
                <a:lnTo>
                  <a:pt x="54" y="0"/>
                </a:lnTo>
                <a:lnTo>
                  <a:pt x="66" y="4"/>
                </a:lnTo>
                <a:lnTo>
                  <a:pt x="75" y="13"/>
                </a:lnTo>
                <a:lnTo>
                  <a:pt x="87" y="28"/>
                </a:lnTo>
                <a:lnTo>
                  <a:pt x="94" y="41"/>
                </a:lnTo>
                <a:lnTo>
                  <a:pt x="104" y="57"/>
                </a:lnTo>
                <a:lnTo>
                  <a:pt x="108" y="66"/>
                </a:lnTo>
                <a:lnTo>
                  <a:pt x="111" y="70"/>
                </a:lnTo>
                <a:lnTo>
                  <a:pt x="157" y="4"/>
                </a:lnTo>
                <a:lnTo>
                  <a:pt x="204" y="4"/>
                </a:lnTo>
                <a:lnTo>
                  <a:pt x="214" y="38"/>
                </a:lnTo>
                <a:lnTo>
                  <a:pt x="167" y="81"/>
                </a:lnTo>
                <a:lnTo>
                  <a:pt x="232" y="94"/>
                </a:lnTo>
                <a:lnTo>
                  <a:pt x="232" y="117"/>
                </a:lnTo>
                <a:lnTo>
                  <a:pt x="174" y="117"/>
                </a:lnTo>
                <a:lnTo>
                  <a:pt x="186" y="164"/>
                </a:lnTo>
                <a:lnTo>
                  <a:pt x="162" y="185"/>
                </a:lnTo>
                <a:lnTo>
                  <a:pt x="139" y="128"/>
                </a:lnTo>
                <a:lnTo>
                  <a:pt x="85" y="195"/>
                </a:lnTo>
                <a:lnTo>
                  <a:pt x="33" y="195"/>
                </a:lnTo>
                <a:lnTo>
                  <a:pt x="89" y="132"/>
                </a:lnTo>
                <a:lnTo>
                  <a:pt x="0" y="128"/>
                </a:lnTo>
                <a:lnTo>
                  <a:pt x="0" y="100"/>
                </a:lnTo>
                <a:lnTo>
                  <a:pt x="68" y="94"/>
                </a:lnTo>
                <a:lnTo>
                  <a:pt x="68" y="94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60"/>
          <p:cNvSpPr>
            <a:spLocks/>
          </p:cNvSpPr>
          <p:nvPr/>
        </p:nvSpPr>
        <p:spPr bwMode="auto">
          <a:xfrm>
            <a:off x="2370138" y="129155"/>
            <a:ext cx="373063" cy="310930"/>
          </a:xfrm>
          <a:custGeom>
            <a:avLst/>
            <a:gdLst>
              <a:gd name="T0" fmla="*/ 71 w 235"/>
              <a:gd name="T1" fmla="*/ 97 h 195"/>
              <a:gd name="T2" fmla="*/ 66 w 235"/>
              <a:gd name="T3" fmla="*/ 93 h 195"/>
              <a:gd name="T4" fmla="*/ 64 w 235"/>
              <a:gd name="T5" fmla="*/ 85 h 195"/>
              <a:gd name="T6" fmla="*/ 59 w 235"/>
              <a:gd name="T7" fmla="*/ 70 h 195"/>
              <a:gd name="T8" fmla="*/ 54 w 235"/>
              <a:gd name="T9" fmla="*/ 59 h 195"/>
              <a:gd name="T10" fmla="*/ 49 w 235"/>
              <a:gd name="T11" fmla="*/ 42 h 195"/>
              <a:gd name="T12" fmla="*/ 47 w 235"/>
              <a:gd name="T13" fmla="*/ 29 h 195"/>
              <a:gd name="T14" fmla="*/ 45 w 235"/>
              <a:gd name="T15" fmla="*/ 15 h 195"/>
              <a:gd name="T16" fmla="*/ 49 w 235"/>
              <a:gd name="T17" fmla="*/ 8 h 195"/>
              <a:gd name="T18" fmla="*/ 57 w 235"/>
              <a:gd name="T19" fmla="*/ 0 h 195"/>
              <a:gd name="T20" fmla="*/ 68 w 235"/>
              <a:gd name="T21" fmla="*/ 4 h 195"/>
              <a:gd name="T22" fmla="*/ 78 w 235"/>
              <a:gd name="T23" fmla="*/ 14 h 195"/>
              <a:gd name="T24" fmla="*/ 89 w 235"/>
              <a:gd name="T25" fmla="*/ 29 h 195"/>
              <a:gd name="T26" fmla="*/ 96 w 235"/>
              <a:gd name="T27" fmla="*/ 42 h 195"/>
              <a:gd name="T28" fmla="*/ 106 w 235"/>
              <a:gd name="T29" fmla="*/ 55 h 195"/>
              <a:gd name="T30" fmla="*/ 108 w 235"/>
              <a:gd name="T31" fmla="*/ 65 h 195"/>
              <a:gd name="T32" fmla="*/ 113 w 235"/>
              <a:gd name="T33" fmla="*/ 70 h 195"/>
              <a:gd name="T34" fmla="*/ 157 w 235"/>
              <a:gd name="T35" fmla="*/ 8 h 195"/>
              <a:gd name="T36" fmla="*/ 209 w 235"/>
              <a:gd name="T37" fmla="*/ 8 h 195"/>
              <a:gd name="T38" fmla="*/ 216 w 235"/>
              <a:gd name="T39" fmla="*/ 38 h 195"/>
              <a:gd name="T40" fmla="*/ 169 w 235"/>
              <a:gd name="T41" fmla="*/ 85 h 195"/>
              <a:gd name="T42" fmla="*/ 235 w 235"/>
              <a:gd name="T43" fmla="*/ 97 h 195"/>
              <a:gd name="T44" fmla="*/ 235 w 235"/>
              <a:gd name="T45" fmla="*/ 119 h 195"/>
              <a:gd name="T46" fmla="*/ 176 w 235"/>
              <a:gd name="T47" fmla="*/ 119 h 195"/>
              <a:gd name="T48" fmla="*/ 190 w 235"/>
              <a:gd name="T49" fmla="*/ 165 h 195"/>
              <a:gd name="T50" fmla="*/ 167 w 235"/>
              <a:gd name="T51" fmla="*/ 189 h 195"/>
              <a:gd name="T52" fmla="*/ 139 w 235"/>
              <a:gd name="T53" fmla="*/ 133 h 195"/>
              <a:gd name="T54" fmla="*/ 85 w 235"/>
              <a:gd name="T55" fmla="*/ 195 h 195"/>
              <a:gd name="T56" fmla="*/ 40 w 235"/>
              <a:gd name="T57" fmla="*/ 195 h 195"/>
              <a:gd name="T58" fmla="*/ 89 w 235"/>
              <a:gd name="T59" fmla="*/ 135 h 195"/>
              <a:gd name="T60" fmla="*/ 0 w 235"/>
              <a:gd name="T61" fmla="*/ 133 h 195"/>
              <a:gd name="T62" fmla="*/ 0 w 235"/>
              <a:gd name="T63" fmla="*/ 102 h 195"/>
              <a:gd name="T64" fmla="*/ 71 w 235"/>
              <a:gd name="T65" fmla="*/ 97 h 195"/>
              <a:gd name="T66" fmla="*/ 71 w 235"/>
              <a:gd name="T67" fmla="*/ 97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5" h="195">
                <a:moveTo>
                  <a:pt x="71" y="97"/>
                </a:moveTo>
                <a:lnTo>
                  <a:pt x="66" y="93"/>
                </a:lnTo>
                <a:lnTo>
                  <a:pt x="64" y="85"/>
                </a:lnTo>
                <a:lnTo>
                  <a:pt x="59" y="70"/>
                </a:lnTo>
                <a:lnTo>
                  <a:pt x="54" y="59"/>
                </a:lnTo>
                <a:lnTo>
                  <a:pt x="49" y="42"/>
                </a:lnTo>
                <a:lnTo>
                  <a:pt x="47" y="29"/>
                </a:lnTo>
                <a:lnTo>
                  <a:pt x="45" y="15"/>
                </a:lnTo>
                <a:lnTo>
                  <a:pt x="49" y="8"/>
                </a:lnTo>
                <a:lnTo>
                  <a:pt x="57" y="0"/>
                </a:lnTo>
                <a:lnTo>
                  <a:pt x="68" y="4"/>
                </a:lnTo>
                <a:lnTo>
                  <a:pt x="78" y="14"/>
                </a:lnTo>
                <a:lnTo>
                  <a:pt x="89" y="29"/>
                </a:lnTo>
                <a:lnTo>
                  <a:pt x="96" y="42"/>
                </a:lnTo>
                <a:lnTo>
                  <a:pt x="106" y="55"/>
                </a:lnTo>
                <a:lnTo>
                  <a:pt x="108" y="65"/>
                </a:lnTo>
                <a:lnTo>
                  <a:pt x="113" y="70"/>
                </a:lnTo>
                <a:lnTo>
                  <a:pt x="157" y="8"/>
                </a:lnTo>
                <a:lnTo>
                  <a:pt x="209" y="8"/>
                </a:lnTo>
                <a:lnTo>
                  <a:pt x="216" y="38"/>
                </a:lnTo>
                <a:lnTo>
                  <a:pt x="169" y="85"/>
                </a:lnTo>
                <a:lnTo>
                  <a:pt x="235" y="97"/>
                </a:lnTo>
                <a:lnTo>
                  <a:pt x="235" y="119"/>
                </a:lnTo>
                <a:lnTo>
                  <a:pt x="176" y="119"/>
                </a:lnTo>
                <a:lnTo>
                  <a:pt x="190" y="165"/>
                </a:lnTo>
                <a:lnTo>
                  <a:pt x="167" y="189"/>
                </a:lnTo>
                <a:lnTo>
                  <a:pt x="139" y="133"/>
                </a:lnTo>
                <a:lnTo>
                  <a:pt x="85" y="195"/>
                </a:lnTo>
                <a:lnTo>
                  <a:pt x="40" y="195"/>
                </a:lnTo>
                <a:lnTo>
                  <a:pt x="89" y="135"/>
                </a:lnTo>
                <a:lnTo>
                  <a:pt x="0" y="133"/>
                </a:lnTo>
                <a:lnTo>
                  <a:pt x="0" y="102"/>
                </a:lnTo>
                <a:lnTo>
                  <a:pt x="71" y="97"/>
                </a:lnTo>
                <a:lnTo>
                  <a:pt x="71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1876425" y="2788803"/>
            <a:ext cx="371475" cy="315714"/>
          </a:xfrm>
          <a:custGeom>
            <a:avLst/>
            <a:gdLst>
              <a:gd name="T0" fmla="*/ 70 w 234"/>
              <a:gd name="T1" fmla="*/ 96 h 198"/>
              <a:gd name="T2" fmla="*/ 68 w 234"/>
              <a:gd name="T3" fmla="*/ 92 h 198"/>
              <a:gd name="T4" fmla="*/ 65 w 234"/>
              <a:gd name="T5" fmla="*/ 85 h 198"/>
              <a:gd name="T6" fmla="*/ 58 w 234"/>
              <a:gd name="T7" fmla="*/ 72 h 198"/>
              <a:gd name="T8" fmla="*/ 54 w 234"/>
              <a:gd name="T9" fmla="*/ 58 h 198"/>
              <a:gd name="T10" fmla="*/ 49 w 234"/>
              <a:gd name="T11" fmla="*/ 41 h 198"/>
              <a:gd name="T12" fmla="*/ 47 w 234"/>
              <a:gd name="T13" fmla="*/ 28 h 198"/>
              <a:gd name="T14" fmla="*/ 47 w 234"/>
              <a:gd name="T15" fmla="*/ 15 h 198"/>
              <a:gd name="T16" fmla="*/ 51 w 234"/>
              <a:gd name="T17" fmla="*/ 7 h 198"/>
              <a:gd name="T18" fmla="*/ 58 w 234"/>
              <a:gd name="T19" fmla="*/ 0 h 198"/>
              <a:gd name="T20" fmla="*/ 70 w 234"/>
              <a:gd name="T21" fmla="*/ 5 h 198"/>
              <a:gd name="T22" fmla="*/ 79 w 234"/>
              <a:gd name="T23" fmla="*/ 15 h 198"/>
              <a:gd name="T24" fmla="*/ 89 w 234"/>
              <a:gd name="T25" fmla="*/ 28 h 198"/>
              <a:gd name="T26" fmla="*/ 98 w 234"/>
              <a:gd name="T27" fmla="*/ 41 h 198"/>
              <a:gd name="T28" fmla="*/ 107 w 234"/>
              <a:gd name="T29" fmla="*/ 56 h 198"/>
              <a:gd name="T30" fmla="*/ 110 w 234"/>
              <a:gd name="T31" fmla="*/ 64 h 198"/>
              <a:gd name="T32" fmla="*/ 114 w 234"/>
              <a:gd name="T33" fmla="*/ 70 h 198"/>
              <a:gd name="T34" fmla="*/ 159 w 234"/>
              <a:gd name="T35" fmla="*/ 7 h 198"/>
              <a:gd name="T36" fmla="*/ 206 w 234"/>
              <a:gd name="T37" fmla="*/ 7 h 198"/>
              <a:gd name="T38" fmla="*/ 218 w 234"/>
              <a:gd name="T39" fmla="*/ 39 h 198"/>
              <a:gd name="T40" fmla="*/ 166 w 234"/>
              <a:gd name="T41" fmla="*/ 85 h 198"/>
              <a:gd name="T42" fmla="*/ 234 w 234"/>
              <a:gd name="T43" fmla="*/ 96 h 198"/>
              <a:gd name="T44" fmla="*/ 234 w 234"/>
              <a:gd name="T45" fmla="*/ 119 h 198"/>
              <a:gd name="T46" fmla="*/ 175 w 234"/>
              <a:gd name="T47" fmla="*/ 119 h 198"/>
              <a:gd name="T48" fmla="*/ 187 w 234"/>
              <a:gd name="T49" fmla="*/ 166 h 198"/>
              <a:gd name="T50" fmla="*/ 164 w 234"/>
              <a:gd name="T51" fmla="*/ 189 h 198"/>
              <a:gd name="T52" fmla="*/ 140 w 234"/>
              <a:gd name="T53" fmla="*/ 132 h 198"/>
              <a:gd name="T54" fmla="*/ 82 w 234"/>
              <a:gd name="T55" fmla="*/ 198 h 198"/>
              <a:gd name="T56" fmla="*/ 37 w 234"/>
              <a:gd name="T57" fmla="*/ 198 h 198"/>
              <a:gd name="T58" fmla="*/ 89 w 234"/>
              <a:gd name="T59" fmla="*/ 136 h 198"/>
              <a:gd name="T60" fmla="*/ 0 w 234"/>
              <a:gd name="T61" fmla="*/ 132 h 198"/>
              <a:gd name="T62" fmla="*/ 0 w 234"/>
              <a:gd name="T63" fmla="*/ 104 h 198"/>
              <a:gd name="T64" fmla="*/ 70 w 234"/>
              <a:gd name="T65" fmla="*/ 96 h 198"/>
              <a:gd name="T66" fmla="*/ 70 w 234"/>
              <a:gd name="T67" fmla="*/ 96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4" h="198">
                <a:moveTo>
                  <a:pt x="70" y="96"/>
                </a:moveTo>
                <a:lnTo>
                  <a:pt x="68" y="92"/>
                </a:lnTo>
                <a:lnTo>
                  <a:pt x="65" y="85"/>
                </a:lnTo>
                <a:lnTo>
                  <a:pt x="58" y="72"/>
                </a:lnTo>
                <a:lnTo>
                  <a:pt x="54" y="58"/>
                </a:lnTo>
                <a:lnTo>
                  <a:pt x="49" y="41"/>
                </a:lnTo>
                <a:lnTo>
                  <a:pt x="47" y="28"/>
                </a:lnTo>
                <a:lnTo>
                  <a:pt x="47" y="15"/>
                </a:lnTo>
                <a:lnTo>
                  <a:pt x="51" y="7"/>
                </a:lnTo>
                <a:lnTo>
                  <a:pt x="58" y="0"/>
                </a:lnTo>
                <a:lnTo>
                  <a:pt x="70" y="5"/>
                </a:lnTo>
                <a:lnTo>
                  <a:pt x="79" y="15"/>
                </a:lnTo>
                <a:lnTo>
                  <a:pt x="89" y="28"/>
                </a:lnTo>
                <a:lnTo>
                  <a:pt x="98" y="41"/>
                </a:lnTo>
                <a:lnTo>
                  <a:pt x="107" y="56"/>
                </a:lnTo>
                <a:lnTo>
                  <a:pt x="110" y="64"/>
                </a:lnTo>
                <a:lnTo>
                  <a:pt x="114" y="70"/>
                </a:lnTo>
                <a:lnTo>
                  <a:pt x="159" y="7"/>
                </a:lnTo>
                <a:lnTo>
                  <a:pt x="206" y="7"/>
                </a:lnTo>
                <a:lnTo>
                  <a:pt x="218" y="39"/>
                </a:lnTo>
                <a:lnTo>
                  <a:pt x="166" y="85"/>
                </a:lnTo>
                <a:lnTo>
                  <a:pt x="234" y="96"/>
                </a:lnTo>
                <a:lnTo>
                  <a:pt x="234" y="119"/>
                </a:lnTo>
                <a:lnTo>
                  <a:pt x="175" y="119"/>
                </a:lnTo>
                <a:lnTo>
                  <a:pt x="187" y="166"/>
                </a:lnTo>
                <a:lnTo>
                  <a:pt x="164" y="189"/>
                </a:lnTo>
                <a:lnTo>
                  <a:pt x="140" y="132"/>
                </a:lnTo>
                <a:lnTo>
                  <a:pt x="82" y="198"/>
                </a:lnTo>
                <a:lnTo>
                  <a:pt x="37" y="198"/>
                </a:lnTo>
                <a:lnTo>
                  <a:pt x="89" y="136"/>
                </a:lnTo>
                <a:lnTo>
                  <a:pt x="0" y="132"/>
                </a:lnTo>
                <a:lnTo>
                  <a:pt x="0" y="104"/>
                </a:lnTo>
                <a:lnTo>
                  <a:pt x="70" y="96"/>
                </a:lnTo>
                <a:lnTo>
                  <a:pt x="70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62"/>
          <p:cNvSpPr>
            <a:spLocks/>
          </p:cNvSpPr>
          <p:nvPr/>
        </p:nvSpPr>
        <p:spPr bwMode="auto">
          <a:xfrm>
            <a:off x="1712913" y="2992900"/>
            <a:ext cx="1352550" cy="467192"/>
          </a:xfrm>
          <a:custGeom>
            <a:avLst/>
            <a:gdLst>
              <a:gd name="T0" fmla="*/ 0 w 852"/>
              <a:gd name="T1" fmla="*/ 95 h 293"/>
              <a:gd name="T2" fmla="*/ 0 w 852"/>
              <a:gd name="T3" fmla="*/ 14 h 293"/>
              <a:gd name="T4" fmla="*/ 4 w 852"/>
              <a:gd name="T5" fmla="*/ 12 h 293"/>
              <a:gd name="T6" fmla="*/ 16 w 852"/>
              <a:gd name="T7" fmla="*/ 10 h 293"/>
              <a:gd name="T8" fmla="*/ 25 w 852"/>
              <a:gd name="T9" fmla="*/ 8 h 293"/>
              <a:gd name="T10" fmla="*/ 37 w 852"/>
              <a:gd name="T11" fmla="*/ 8 h 293"/>
              <a:gd name="T12" fmla="*/ 49 w 852"/>
              <a:gd name="T13" fmla="*/ 6 h 293"/>
              <a:gd name="T14" fmla="*/ 65 w 852"/>
              <a:gd name="T15" fmla="*/ 6 h 293"/>
              <a:gd name="T16" fmla="*/ 79 w 852"/>
              <a:gd name="T17" fmla="*/ 4 h 293"/>
              <a:gd name="T18" fmla="*/ 93 w 852"/>
              <a:gd name="T19" fmla="*/ 2 h 293"/>
              <a:gd name="T20" fmla="*/ 112 w 852"/>
              <a:gd name="T21" fmla="*/ 2 h 293"/>
              <a:gd name="T22" fmla="*/ 128 w 852"/>
              <a:gd name="T23" fmla="*/ 2 h 293"/>
              <a:gd name="T24" fmla="*/ 145 w 852"/>
              <a:gd name="T25" fmla="*/ 0 h 293"/>
              <a:gd name="T26" fmla="*/ 161 w 852"/>
              <a:gd name="T27" fmla="*/ 0 h 293"/>
              <a:gd name="T28" fmla="*/ 180 w 852"/>
              <a:gd name="T29" fmla="*/ 2 h 293"/>
              <a:gd name="T30" fmla="*/ 196 w 852"/>
              <a:gd name="T31" fmla="*/ 4 h 293"/>
              <a:gd name="T32" fmla="*/ 215 w 852"/>
              <a:gd name="T33" fmla="*/ 6 h 293"/>
              <a:gd name="T34" fmla="*/ 246 w 852"/>
              <a:gd name="T35" fmla="*/ 12 h 293"/>
              <a:gd name="T36" fmla="*/ 285 w 852"/>
              <a:gd name="T37" fmla="*/ 21 h 293"/>
              <a:gd name="T38" fmla="*/ 332 w 852"/>
              <a:gd name="T39" fmla="*/ 32 h 293"/>
              <a:gd name="T40" fmla="*/ 381 w 852"/>
              <a:gd name="T41" fmla="*/ 46 h 293"/>
              <a:gd name="T42" fmla="*/ 435 w 852"/>
              <a:gd name="T43" fmla="*/ 61 h 293"/>
              <a:gd name="T44" fmla="*/ 494 w 852"/>
              <a:gd name="T45" fmla="*/ 76 h 293"/>
              <a:gd name="T46" fmla="*/ 553 w 852"/>
              <a:gd name="T47" fmla="*/ 95 h 293"/>
              <a:gd name="T48" fmla="*/ 609 w 852"/>
              <a:gd name="T49" fmla="*/ 110 h 293"/>
              <a:gd name="T50" fmla="*/ 665 w 852"/>
              <a:gd name="T51" fmla="*/ 125 h 293"/>
              <a:gd name="T52" fmla="*/ 714 w 852"/>
              <a:gd name="T53" fmla="*/ 138 h 293"/>
              <a:gd name="T54" fmla="*/ 759 w 852"/>
              <a:gd name="T55" fmla="*/ 152 h 293"/>
              <a:gd name="T56" fmla="*/ 796 w 852"/>
              <a:gd name="T57" fmla="*/ 163 h 293"/>
              <a:gd name="T58" fmla="*/ 824 w 852"/>
              <a:gd name="T59" fmla="*/ 172 h 293"/>
              <a:gd name="T60" fmla="*/ 843 w 852"/>
              <a:gd name="T61" fmla="*/ 176 h 293"/>
              <a:gd name="T62" fmla="*/ 852 w 852"/>
              <a:gd name="T63" fmla="*/ 180 h 293"/>
              <a:gd name="T64" fmla="*/ 852 w 852"/>
              <a:gd name="T65" fmla="*/ 222 h 293"/>
              <a:gd name="T66" fmla="*/ 700 w 852"/>
              <a:gd name="T67" fmla="*/ 293 h 293"/>
              <a:gd name="T68" fmla="*/ 182 w 852"/>
              <a:gd name="T69" fmla="*/ 91 h 293"/>
              <a:gd name="T70" fmla="*/ 0 w 852"/>
              <a:gd name="T71" fmla="*/ 95 h 293"/>
              <a:gd name="T72" fmla="*/ 0 w 852"/>
              <a:gd name="T73" fmla="*/ 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52" h="293">
                <a:moveTo>
                  <a:pt x="0" y="95"/>
                </a:moveTo>
                <a:lnTo>
                  <a:pt x="0" y="14"/>
                </a:lnTo>
                <a:lnTo>
                  <a:pt x="4" y="12"/>
                </a:lnTo>
                <a:lnTo>
                  <a:pt x="16" y="10"/>
                </a:lnTo>
                <a:lnTo>
                  <a:pt x="25" y="8"/>
                </a:lnTo>
                <a:lnTo>
                  <a:pt x="37" y="8"/>
                </a:lnTo>
                <a:lnTo>
                  <a:pt x="49" y="6"/>
                </a:lnTo>
                <a:lnTo>
                  <a:pt x="65" y="6"/>
                </a:lnTo>
                <a:lnTo>
                  <a:pt x="79" y="4"/>
                </a:lnTo>
                <a:lnTo>
                  <a:pt x="93" y="2"/>
                </a:lnTo>
                <a:lnTo>
                  <a:pt x="112" y="2"/>
                </a:lnTo>
                <a:lnTo>
                  <a:pt x="128" y="2"/>
                </a:lnTo>
                <a:lnTo>
                  <a:pt x="145" y="0"/>
                </a:lnTo>
                <a:lnTo>
                  <a:pt x="161" y="0"/>
                </a:lnTo>
                <a:lnTo>
                  <a:pt x="180" y="2"/>
                </a:lnTo>
                <a:lnTo>
                  <a:pt x="196" y="4"/>
                </a:lnTo>
                <a:lnTo>
                  <a:pt x="215" y="6"/>
                </a:lnTo>
                <a:lnTo>
                  <a:pt x="246" y="12"/>
                </a:lnTo>
                <a:lnTo>
                  <a:pt x="285" y="21"/>
                </a:lnTo>
                <a:lnTo>
                  <a:pt x="332" y="32"/>
                </a:lnTo>
                <a:lnTo>
                  <a:pt x="381" y="46"/>
                </a:lnTo>
                <a:lnTo>
                  <a:pt x="435" y="61"/>
                </a:lnTo>
                <a:lnTo>
                  <a:pt x="494" y="76"/>
                </a:lnTo>
                <a:lnTo>
                  <a:pt x="553" y="95"/>
                </a:lnTo>
                <a:lnTo>
                  <a:pt x="609" y="110"/>
                </a:lnTo>
                <a:lnTo>
                  <a:pt x="665" y="125"/>
                </a:lnTo>
                <a:lnTo>
                  <a:pt x="714" y="138"/>
                </a:lnTo>
                <a:lnTo>
                  <a:pt x="759" y="152"/>
                </a:lnTo>
                <a:lnTo>
                  <a:pt x="796" y="163"/>
                </a:lnTo>
                <a:lnTo>
                  <a:pt x="824" y="172"/>
                </a:lnTo>
                <a:lnTo>
                  <a:pt x="843" y="176"/>
                </a:lnTo>
                <a:lnTo>
                  <a:pt x="852" y="180"/>
                </a:lnTo>
                <a:lnTo>
                  <a:pt x="852" y="222"/>
                </a:lnTo>
                <a:lnTo>
                  <a:pt x="700" y="293"/>
                </a:lnTo>
                <a:lnTo>
                  <a:pt x="182" y="91"/>
                </a:lnTo>
                <a:lnTo>
                  <a:pt x="0" y="95"/>
                </a:lnTo>
                <a:lnTo>
                  <a:pt x="0" y="95"/>
                </a:lnTo>
                <a:close/>
              </a:path>
            </a:pathLst>
          </a:custGeom>
          <a:solidFill>
            <a:srgbClr val="8F8F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63"/>
          <p:cNvSpPr>
            <a:spLocks/>
          </p:cNvSpPr>
          <p:nvPr/>
        </p:nvSpPr>
        <p:spPr bwMode="auto">
          <a:xfrm>
            <a:off x="3405188" y="572430"/>
            <a:ext cx="368300" cy="310930"/>
          </a:xfrm>
          <a:custGeom>
            <a:avLst/>
            <a:gdLst>
              <a:gd name="T0" fmla="*/ 70 w 232"/>
              <a:gd name="T1" fmla="*/ 99 h 195"/>
              <a:gd name="T2" fmla="*/ 65 w 232"/>
              <a:gd name="T3" fmla="*/ 93 h 195"/>
              <a:gd name="T4" fmla="*/ 61 w 232"/>
              <a:gd name="T5" fmla="*/ 85 h 195"/>
              <a:gd name="T6" fmla="*/ 56 w 232"/>
              <a:gd name="T7" fmla="*/ 72 h 195"/>
              <a:gd name="T8" fmla="*/ 51 w 232"/>
              <a:gd name="T9" fmla="*/ 61 h 195"/>
              <a:gd name="T10" fmla="*/ 44 w 232"/>
              <a:gd name="T11" fmla="*/ 44 h 195"/>
              <a:gd name="T12" fmla="*/ 42 w 232"/>
              <a:gd name="T13" fmla="*/ 30 h 195"/>
              <a:gd name="T14" fmla="*/ 42 w 232"/>
              <a:gd name="T15" fmla="*/ 15 h 195"/>
              <a:gd name="T16" fmla="*/ 49 w 232"/>
              <a:gd name="T17" fmla="*/ 6 h 195"/>
              <a:gd name="T18" fmla="*/ 54 w 232"/>
              <a:gd name="T19" fmla="*/ 0 h 195"/>
              <a:gd name="T20" fmla="*/ 65 w 232"/>
              <a:gd name="T21" fmla="*/ 6 h 195"/>
              <a:gd name="T22" fmla="*/ 75 w 232"/>
              <a:gd name="T23" fmla="*/ 15 h 195"/>
              <a:gd name="T24" fmla="*/ 86 w 232"/>
              <a:gd name="T25" fmla="*/ 29 h 195"/>
              <a:gd name="T26" fmla="*/ 93 w 232"/>
              <a:gd name="T27" fmla="*/ 42 h 195"/>
              <a:gd name="T28" fmla="*/ 103 w 232"/>
              <a:gd name="T29" fmla="*/ 55 h 195"/>
              <a:gd name="T30" fmla="*/ 107 w 232"/>
              <a:gd name="T31" fmla="*/ 64 h 195"/>
              <a:gd name="T32" fmla="*/ 110 w 232"/>
              <a:gd name="T33" fmla="*/ 70 h 195"/>
              <a:gd name="T34" fmla="*/ 157 w 232"/>
              <a:gd name="T35" fmla="*/ 6 h 195"/>
              <a:gd name="T36" fmla="*/ 203 w 232"/>
              <a:gd name="T37" fmla="*/ 6 h 195"/>
              <a:gd name="T38" fmla="*/ 213 w 232"/>
              <a:gd name="T39" fmla="*/ 42 h 195"/>
              <a:gd name="T40" fmla="*/ 166 w 232"/>
              <a:gd name="T41" fmla="*/ 85 h 195"/>
              <a:gd name="T42" fmla="*/ 232 w 232"/>
              <a:gd name="T43" fmla="*/ 99 h 195"/>
              <a:gd name="T44" fmla="*/ 232 w 232"/>
              <a:gd name="T45" fmla="*/ 119 h 195"/>
              <a:gd name="T46" fmla="*/ 168 w 232"/>
              <a:gd name="T47" fmla="*/ 119 h 195"/>
              <a:gd name="T48" fmla="*/ 185 w 232"/>
              <a:gd name="T49" fmla="*/ 167 h 195"/>
              <a:gd name="T50" fmla="*/ 161 w 232"/>
              <a:gd name="T51" fmla="*/ 189 h 195"/>
              <a:gd name="T52" fmla="*/ 138 w 232"/>
              <a:gd name="T53" fmla="*/ 133 h 195"/>
              <a:gd name="T54" fmla="*/ 79 w 232"/>
              <a:gd name="T55" fmla="*/ 195 h 195"/>
              <a:gd name="T56" fmla="*/ 32 w 232"/>
              <a:gd name="T57" fmla="*/ 195 h 195"/>
              <a:gd name="T58" fmla="*/ 89 w 232"/>
              <a:gd name="T59" fmla="*/ 134 h 195"/>
              <a:gd name="T60" fmla="*/ 0 w 232"/>
              <a:gd name="T61" fmla="*/ 133 h 195"/>
              <a:gd name="T62" fmla="*/ 0 w 232"/>
              <a:gd name="T63" fmla="*/ 104 h 195"/>
              <a:gd name="T64" fmla="*/ 70 w 232"/>
              <a:gd name="T65" fmla="*/ 99 h 195"/>
              <a:gd name="T66" fmla="*/ 70 w 232"/>
              <a:gd name="T67" fmla="*/ 99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195">
                <a:moveTo>
                  <a:pt x="70" y="99"/>
                </a:moveTo>
                <a:lnTo>
                  <a:pt x="65" y="93"/>
                </a:lnTo>
                <a:lnTo>
                  <a:pt x="61" y="85"/>
                </a:lnTo>
                <a:lnTo>
                  <a:pt x="56" y="72"/>
                </a:lnTo>
                <a:lnTo>
                  <a:pt x="51" y="61"/>
                </a:lnTo>
                <a:lnTo>
                  <a:pt x="44" y="44"/>
                </a:lnTo>
                <a:lnTo>
                  <a:pt x="42" y="30"/>
                </a:lnTo>
                <a:lnTo>
                  <a:pt x="42" y="15"/>
                </a:lnTo>
                <a:lnTo>
                  <a:pt x="49" y="6"/>
                </a:lnTo>
                <a:lnTo>
                  <a:pt x="54" y="0"/>
                </a:lnTo>
                <a:lnTo>
                  <a:pt x="65" y="6"/>
                </a:lnTo>
                <a:lnTo>
                  <a:pt x="75" y="15"/>
                </a:lnTo>
                <a:lnTo>
                  <a:pt x="86" y="29"/>
                </a:lnTo>
                <a:lnTo>
                  <a:pt x="93" y="42"/>
                </a:lnTo>
                <a:lnTo>
                  <a:pt x="103" y="55"/>
                </a:lnTo>
                <a:lnTo>
                  <a:pt x="107" y="64"/>
                </a:lnTo>
                <a:lnTo>
                  <a:pt x="110" y="70"/>
                </a:lnTo>
                <a:lnTo>
                  <a:pt x="157" y="6"/>
                </a:lnTo>
                <a:lnTo>
                  <a:pt x="203" y="6"/>
                </a:lnTo>
                <a:lnTo>
                  <a:pt x="213" y="42"/>
                </a:lnTo>
                <a:lnTo>
                  <a:pt x="166" y="85"/>
                </a:lnTo>
                <a:lnTo>
                  <a:pt x="232" y="99"/>
                </a:lnTo>
                <a:lnTo>
                  <a:pt x="232" y="119"/>
                </a:lnTo>
                <a:lnTo>
                  <a:pt x="168" y="119"/>
                </a:lnTo>
                <a:lnTo>
                  <a:pt x="185" y="167"/>
                </a:lnTo>
                <a:lnTo>
                  <a:pt x="161" y="189"/>
                </a:lnTo>
                <a:lnTo>
                  <a:pt x="138" y="133"/>
                </a:lnTo>
                <a:lnTo>
                  <a:pt x="79" y="195"/>
                </a:lnTo>
                <a:lnTo>
                  <a:pt x="32" y="195"/>
                </a:lnTo>
                <a:lnTo>
                  <a:pt x="89" y="134"/>
                </a:lnTo>
                <a:lnTo>
                  <a:pt x="0" y="133"/>
                </a:lnTo>
                <a:lnTo>
                  <a:pt x="0" y="104"/>
                </a:lnTo>
                <a:lnTo>
                  <a:pt x="70" y="99"/>
                </a:lnTo>
                <a:lnTo>
                  <a:pt x="70" y="99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64"/>
          <p:cNvSpPr>
            <a:spLocks/>
          </p:cNvSpPr>
          <p:nvPr/>
        </p:nvSpPr>
        <p:spPr bwMode="auto">
          <a:xfrm>
            <a:off x="4048125" y="564458"/>
            <a:ext cx="368300" cy="309336"/>
          </a:xfrm>
          <a:custGeom>
            <a:avLst/>
            <a:gdLst>
              <a:gd name="T0" fmla="*/ 70 w 232"/>
              <a:gd name="T1" fmla="*/ 98 h 194"/>
              <a:gd name="T2" fmla="*/ 66 w 232"/>
              <a:gd name="T3" fmla="*/ 92 h 194"/>
              <a:gd name="T4" fmla="*/ 63 w 232"/>
              <a:gd name="T5" fmla="*/ 85 h 194"/>
              <a:gd name="T6" fmla="*/ 59 w 232"/>
              <a:gd name="T7" fmla="*/ 71 h 194"/>
              <a:gd name="T8" fmla="*/ 54 w 232"/>
              <a:gd name="T9" fmla="*/ 58 h 194"/>
              <a:gd name="T10" fmla="*/ 47 w 232"/>
              <a:gd name="T11" fmla="*/ 43 h 194"/>
              <a:gd name="T12" fmla="*/ 45 w 232"/>
              <a:gd name="T13" fmla="*/ 28 h 194"/>
              <a:gd name="T14" fmla="*/ 45 w 232"/>
              <a:gd name="T15" fmla="*/ 15 h 194"/>
              <a:gd name="T16" fmla="*/ 52 w 232"/>
              <a:gd name="T17" fmla="*/ 5 h 194"/>
              <a:gd name="T18" fmla="*/ 56 w 232"/>
              <a:gd name="T19" fmla="*/ 0 h 194"/>
              <a:gd name="T20" fmla="*/ 68 w 232"/>
              <a:gd name="T21" fmla="*/ 3 h 194"/>
              <a:gd name="T22" fmla="*/ 77 w 232"/>
              <a:gd name="T23" fmla="*/ 13 h 194"/>
              <a:gd name="T24" fmla="*/ 89 w 232"/>
              <a:gd name="T25" fmla="*/ 26 h 194"/>
              <a:gd name="T26" fmla="*/ 96 w 232"/>
              <a:gd name="T27" fmla="*/ 41 h 194"/>
              <a:gd name="T28" fmla="*/ 105 w 232"/>
              <a:gd name="T29" fmla="*/ 54 h 194"/>
              <a:gd name="T30" fmla="*/ 110 w 232"/>
              <a:gd name="T31" fmla="*/ 64 h 194"/>
              <a:gd name="T32" fmla="*/ 115 w 232"/>
              <a:gd name="T33" fmla="*/ 68 h 194"/>
              <a:gd name="T34" fmla="*/ 159 w 232"/>
              <a:gd name="T35" fmla="*/ 5 h 194"/>
              <a:gd name="T36" fmla="*/ 206 w 232"/>
              <a:gd name="T37" fmla="*/ 5 h 194"/>
              <a:gd name="T38" fmla="*/ 218 w 232"/>
              <a:gd name="T39" fmla="*/ 41 h 194"/>
              <a:gd name="T40" fmla="*/ 166 w 232"/>
              <a:gd name="T41" fmla="*/ 83 h 194"/>
              <a:gd name="T42" fmla="*/ 232 w 232"/>
              <a:gd name="T43" fmla="*/ 98 h 194"/>
              <a:gd name="T44" fmla="*/ 232 w 232"/>
              <a:gd name="T45" fmla="*/ 119 h 194"/>
              <a:gd name="T46" fmla="*/ 173 w 232"/>
              <a:gd name="T47" fmla="*/ 119 h 194"/>
              <a:gd name="T48" fmla="*/ 187 w 232"/>
              <a:gd name="T49" fmla="*/ 166 h 194"/>
              <a:gd name="T50" fmla="*/ 162 w 232"/>
              <a:gd name="T51" fmla="*/ 187 h 194"/>
              <a:gd name="T52" fmla="*/ 141 w 232"/>
              <a:gd name="T53" fmla="*/ 130 h 194"/>
              <a:gd name="T54" fmla="*/ 84 w 232"/>
              <a:gd name="T55" fmla="*/ 194 h 194"/>
              <a:gd name="T56" fmla="*/ 35 w 232"/>
              <a:gd name="T57" fmla="*/ 194 h 194"/>
              <a:gd name="T58" fmla="*/ 89 w 232"/>
              <a:gd name="T59" fmla="*/ 134 h 194"/>
              <a:gd name="T60" fmla="*/ 0 w 232"/>
              <a:gd name="T61" fmla="*/ 130 h 194"/>
              <a:gd name="T62" fmla="*/ 0 w 232"/>
              <a:gd name="T63" fmla="*/ 104 h 194"/>
              <a:gd name="T64" fmla="*/ 70 w 232"/>
              <a:gd name="T65" fmla="*/ 98 h 194"/>
              <a:gd name="T66" fmla="*/ 70 w 232"/>
              <a:gd name="T67" fmla="*/ 9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194">
                <a:moveTo>
                  <a:pt x="70" y="98"/>
                </a:moveTo>
                <a:lnTo>
                  <a:pt x="66" y="92"/>
                </a:lnTo>
                <a:lnTo>
                  <a:pt x="63" y="85"/>
                </a:lnTo>
                <a:lnTo>
                  <a:pt x="59" y="71"/>
                </a:lnTo>
                <a:lnTo>
                  <a:pt x="54" y="58"/>
                </a:lnTo>
                <a:lnTo>
                  <a:pt x="47" y="43"/>
                </a:lnTo>
                <a:lnTo>
                  <a:pt x="45" y="28"/>
                </a:lnTo>
                <a:lnTo>
                  <a:pt x="45" y="15"/>
                </a:lnTo>
                <a:lnTo>
                  <a:pt x="52" y="5"/>
                </a:lnTo>
                <a:lnTo>
                  <a:pt x="56" y="0"/>
                </a:lnTo>
                <a:lnTo>
                  <a:pt x="68" y="3"/>
                </a:lnTo>
                <a:lnTo>
                  <a:pt x="77" y="13"/>
                </a:lnTo>
                <a:lnTo>
                  <a:pt x="89" y="26"/>
                </a:lnTo>
                <a:lnTo>
                  <a:pt x="96" y="41"/>
                </a:lnTo>
                <a:lnTo>
                  <a:pt x="105" y="54"/>
                </a:lnTo>
                <a:lnTo>
                  <a:pt x="110" y="64"/>
                </a:lnTo>
                <a:lnTo>
                  <a:pt x="115" y="68"/>
                </a:lnTo>
                <a:lnTo>
                  <a:pt x="159" y="5"/>
                </a:lnTo>
                <a:lnTo>
                  <a:pt x="206" y="5"/>
                </a:lnTo>
                <a:lnTo>
                  <a:pt x="218" y="41"/>
                </a:lnTo>
                <a:lnTo>
                  <a:pt x="166" y="83"/>
                </a:lnTo>
                <a:lnTo>
                  <a:pt x="232" y="98"/>
                </a:lnTo>
                <a:lnTo>
                  <a:pt x="232" y="119"/>
                </a:lnTo>
                <a:lnTo>
                  <a:pt x="173" y="119"/>
                </a:lnTo>
                <a:lnTo>
                  <a:pt x="187" y="166"/>
                </a:lnTo>
                <a:lnTo>
                  <a:pt x="162" y="187"/>
                </a:lnTo>
                <a:lnTo>
                  <a:pt x="141" y="130"/>
                </a:lnTo>
                <a:lnTo>
                  <a:pt x="84" y="194"/>
                </a:lnTo>
                <a:lnTo>
                  <a:pt x="35" y="194"/>
                </a:lnTo>
                <a:lnTo>
                  <a:pt x="89" y="134"/>
                </a:lnTo>
                <a:lnTo>
                  <a:pt x="0" y="130"/>
                </a:lnTo>
                <a:lnTo>
                  <a:pt x="0" y="104"/>
                </a:lnTo>
                <a:lnTo>
                  <a:pt x="70" y="98"/>
                </a:lnTo>
                <a:lnTo>
                  <a:pt x="70" y="98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65"/>
          <p:cNvSpPr>
            <a:spLocks/>
          </p:cNvSpPr>
          <p:nvPr/>
        </p:nvSpPr>
        <p:spPr bwMode="auto">
          <a:xfrm>
            <a:off x="3735388" y="940763"/>
            <a:ext cx="368300" cy="310930"/>
          </a:xfrm>
          <a:custGeom>
            <a:avLst/>
            <a:gdLst>
              <a:gd name="T0" fmla="*/ 68 w 232"/>
              <a:gd name="T1" fmla="*/ 94 h 195"/>
              <a:gd name="T2" fmla="*/ 66 w 232"/>
              <a:gd name="T3" fmla="*/ 91 h 195"/>
              <a:gd name="T4" fmla="*/ 63 w 232"/>
              <a:gd name="T5" fmla="*/ 83 h 195"/>
              <a:gd name="T6" fmla="*/ 56 w 232"/>
              <a:gd name="T7" fmla="*/ 70 h 195"/>
              <a:gd name="T8" fmla="*/ 52 w 232"/>
              <a:gd name="T9" fmla="*/ 58 h 195"/>
              <a:gd name="T10" fmla="*/ 47 w 232"/>
              <a:gd name="T11" fmla="*/ 41 h 195"/>
              <a:gd name="T12" fmla="*/ 45 w 232"/>
              <a:gd name="T13" fmla="*/ 28 h 195"/>
              <a:gd name="T14" fmla="*/ 45 w 232"/>
              <a:gd name="T15" fmla="*/ 13 h 195"/>
              <a:gd name="T16" fmla="*/ 49 w 232"/>
              <a:gd name="T17" fmla="*/ 6 h 195"/>
              <a:gd name="T18" fmla="*/ 56 w 232"/>
              <a:gd name="T19" fmla="*/ 0 h 195"/>
              <a:gd name="T20" fmla="*/ 66 w 232"/>
              <a:gd name="T21" fmla="*/ 6 h 195"/>
              <a:gd name="T22" fmla="*/ 77 w 232"/>
              <a:gd name="T23" fmla="*/ 13 h 195"/>
              <a:gd name="T24" fmla="*/ 87 w 232"/>
              <a:gd name="T25" fmla="*/ 28 h 195"/>
              <a:gd name="T26" fmla="*/ 96 w 232"/>
              <a:gd name="T27" fmla="*/ 43 h 195"/>
              <a:gd name="T28" fmla="*/ 106 w 232"/>
              <a:gd name="T29" fmla="*/ 57 h 195"/>
              <a:gd name="T30" fmla="*/ 108 w 232"/>
              <a:gd name="T31" fmla="*/ 66 h 195"/>
              <a:gd name="T32" fmla="*/ 113 w 232"/>
              <a:gd name="T33" fmla="*/ 70 h 195"/>
              <a:gd name="T34" fmla="*/ 160 w 232"/>
              <a:gd name="T35" fmla="*/ 6 h 195"/>
              <a:gd name="T36" fmla="*/ 204 w 232"/>
              <a:gd name="T37" fmla="*/ 6 h 195"/>
              <a:gd name="T38" fmla="*/ 216 w 232"/>
              <a:gd name="T39" fmla="*/ 38 h 195"/>
              <a:gd name="T40" fmla="*/ 167 w 232"/>
              <a:gd name="T41" fmla="*/ 85 h 195"/>
              <a:gd name="T42" fmla="*/ 232 w 232"/>
              <a:gd name="T43" fmla="*/ 94 h 195"/>
              <a:gd name="T44" fmla="*/ 232 w 232"/>
              <a:gd name="T45" fmla="*/ 121 h 195"/>
              <a:gd name="T46" fmla="*/ 174 w 232"/>
              <a:gd name="T47" fmla="*/ 121 h 195"/>
              <a:gd name="T48" fmla="*/ 185 w 232"/>
              <a:gd name="T49" fmla="*/ 162 h 195"/>
              <a:gd name="T50" fmla="*/ 164 w 232"/>
              <a:gd name="T51" fmla="*/ 189 h 195"/>
              <a:gd name="T52" fmla="*/ 138 w 232"/>
              <a:gd name="T53" fmla="*/ 130 h 195"/>
              <a:gd name="T54" fmla="*/ 87 w 232"/>
              <a:gd name="T55" fmla="*/ 195 h 195"/>
              <a:gd name="T56" fmla="*/ 38 w 232"/>
              <a:gd name="T57" fmla="*/ 195 h 195"/>
              <a:gd name="T58" fmla="*/ 89 w 232"/>
              <a:gd name="T59" fmla="*/ 136 h 195"/>
              <a:gd name="T60" fmla="*/ 0 w 232"/>
              <a:gd name="T61" fmla="*/ 130 h 195"/>
              <a:gd name="T62" fmla="*/ 0 w 232"/>
              <a:gd name="T63" fmla="*/ 104 h 195"/>
              <a:gd name="T64" fmla="*/ 68 w 232"/>
              <a:gd name="T65" fmla="*/ 94 h 195"/>
              <a:gd name="T66" fmla="*/ 68 w 232"/>
              <a:gd name="T67" fmla="*/ 94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195">
                <a:moveTo>
                  <a:pt x="68" y="94"/>
                </a:moveTo>
                <a:lnTo>
                  <a:pt x="66" y="91"/>
                </a:lnTo>
                <a:lnTo>
                  <a:pt x="63" y="83"/>
                </a:lnTo>
                <a:lnTo>
                  <a:pt x="56" y="70"/>
                </a:lnTo>
                <a:lnTo>
                  <a:pt x="52" y="58"/>
                </a:lnTo>
                <a:lnTo>
                  <a:pt x="47" y="41"/>
                </a:lnTo>
                <a:lnTo>
                  <a:pt x="45" y="28"/>
                </a:lnTo>
                <a:lnTo>
                  <a:pt x="45" y="13"/>
                </a:lnTo>
                <a:lnTo>
                  <a:pt x="49" y="6"/>
                </a:lnTo>
                <a:lnTo>
                  <a:pt x="56" y="0"/>
                </a:lnTo>
                <a:lnTo>
                  <a:pt x="66" y="6"/>
                </a:lnTo>
                <a:lnTo>
                  <a:pt x="77" y="13"/>
                </a:lnTo>
                <a:lnTo>
                  <a:pt x="87" y="28"/>
                </a:lnTo>
                <a:lnTo>
                  <a:pt x="96" y="43"/>
                </a:lnTo>
                <a:lnTo>
                  <a:pt x="106" y="57"/>
                </a:lnTo>
                <a:lnTo>
                  <a:pt x="108" y="66"/>
                </a:lnTo>
                <a:lnTo>
                  <a:pt x="113" y="70"/>
                </a:lnTo>
                <a:lnTo>
                  <a:pt x="160" y="6"/>
                </a:lnTo>
                <a:lnTo>
                  <a:pt x="204" y="6"/>
                </a:lnTo>
                <a:lnTo>
                  <a:pt x="216" y="38"/>
                </a:lnTo>
                <a:lnTo>
                  <a:pt x="167" y="85"/>
                </a:lnTo>
                <a:lnTo>
                  <a:pt x="232" y="94"/>
                </a:lnTo>
                <a:lnTo>
                  <a:pt x="232" y="121"/>
                </a:lnTo>
                <a:lnTo>
                  <a:pt x="174" y="121"/>
                </a:lnTo>
                <a:lnTo>
                  <a:pt x="185" y="162"/>
                </a:lnTo>
                <a:lnTo>
                  <a:pt x="164" y="189"/>
                </a:lnTo>
                <a:lnTo>
                  <a:pt x="138" y="130"/>
                </a:lnTo>
                <a:lnTo>
                  <a:pt x="87" y="195"/>
                </a:lnTo>
                <a:lnTo>
                  <a:pt x="38" y="195"/>
                </a:lnTo>
                <a:lnTo>
                  <a:pt x="89" y="136"/>
                </a:lnTo>
                <a:lnTo>
                  <a:pt x="0" y="130"/>
                </a:lnTo>
                <a:lnTo>
                  <a:pt x="0" y="104"/>
                </a:lnTo>
                <a:lnTo>
                  <a:pt x="68" y="94"/>
                </a:lnTo>
                <a:lnTo>
                  <a:pt x="68" y="94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66"/>
          <p:cNvSpPr>
            <a:spLocks/>
          </p:cNvSpPr>
          <p:nvPr/>
        </p:nvSpPr>
        <p:spPr bwMode="auto">
          <a:xfrm>
            <a:off x="3765550" y="216854"/>
            <a:ext cx="376238" cy="314119"/>
          </a:xfrm>
          <a:custGeom>
            <a:avLst/>
            <a:gdLst>
              <a:gd name="T0" fmla="*/ 75 w 237"/>
              <a:gd name="T1" fmla="*/ 95 h 197"/>
              <a:gd name="T2" fmla="*/ 70 w 237"/>
              <a:gd name="T3" fmla="*/ 91 h 197"/>
              <a:gd name="T4" fmla="*/ 68 w 237"/>
              <a:gd name="T5" fmla="*/ 83 h 197"/>
              <a:gd name="T6" fmla="*/ 61 w 237"/>
              <a:gd name="T7" fmla="*/ 70 h 197"/>
              <a:gd name="T8" fmla="*/ 56 w 237"/>
              <a:gd name="T9" fmla="*/ 57 h 197"/>
              <a:gd name="T10" fmla="*/ 49 w 237"/>
              <a:gd name="T11" fmla="*/ 40 h 197"/>
              <a:gd name="T12" fmla="*/ 47 w 237"/>
              <a:gd name="T13" fmla="*/ 27 h 197"/>
              <a:gd name="T14" fmla="*/ 47 w 237"/>
              <a:gd name="T15" fmla="*/ 13 h 197"/>
              <a:gd name="T16" fmla="*/ 54 w 237"/>
              <a:gd name="T17" fmla="*/ 6 h 197"/>
              <a:gd name="T18" fmla="*/ 58 w 237"/>
              <a:gd name="T19" fmla="*/ 0 h 197"/>
              <a:gd name="T20" fmla="*/ 70 w 237"/>
              <a:gd name="T21" fmla="*/ 6 h 197"/>
              <a:gd name="T22" fmla="*/ 80 w 237"/>
              <a:gd name="T23" fmla="*/ 15 h 197"/>
              <a:gd name="T24" fmla="*/ 91 w 237"/>
              <a:gd name="T25" fmla="*/ 28 h 197"/>
              <a:gd name="T26" fmla="*/ 98 w 237"/>
              <a:gd name="T27" fmla="*/ 42 h 197"/>
              <a:gd name="T28" fmla="*/ 108 w 237"/>
              <a:gd name="T29" fmla="*/ 55 h 197"/>
              <a:gd name="T30" fmla="*/ 112 w 237"/>
              <a:gd name="T31" fmla="*/ 66 h 197"/>
              <a:gd name="T32" fmla="*/ 115 w 237"/>
              <a:gd name="T33" fmla="*/ 72 h 197"/>
              <a:gd name="T34" fmla="*/ 164 w 237"/>
              <a:gd name="T35" fmla="*/ 6 h 197"/>
              <a:gd name="T36" fmla="*/ 211 w 237"/>
              <a:gd name="T37" fmla="*/ 6 h 197"/>
              <a:gd name="T38" fmla="*/ 218 w 237"/>
              <a:gd name="T39" fmla="*/ 40 h 197"/>
              <a:gd name="T40" fmla="*/ 171 w 237"/>
              <a:gd name="T41" fmla="*/ 87 h 197"/>
              <a:gd name="T42" fmla="*/ 237 w 237"/>
              <a:gd name="T43" fmla="*/ 95 h 197"/>
              <a:gd name="T44" fmla="*/ 237 w 237"/>
              <a:gd name="T45" fmla="*/ 119 h 197"/>
              <a:gd name="T46" fmla="*/ 173 w 237"/>
              <a:gd name="T47" fmla="*/ 119 h 197"/>
              <a:gd name="T48" fmla="*/ 190 w 237"/>
              <a:gd name="T49" fmla="*/ 165 h 197"/>
              <a:gd name="T50" fmla="*/ 166 w 237"/>
              <a:gd name="T51" fmla="*/ 185 h 197"/>
              <a:gd name="T52" fmla="*/ 145 w 237"/>
              <a:gd name="T53" fmla="*/ 131 h 197"/>
              <a:gd name="T54" fmla="*/ 87 w 237"/>
              <a:gd name="T55" fmla="*/ 197 h 197"/>
              <a:gd name="T56" fmla="*/ 37 w 237"/>
              <a:gd name="T57" fmla="*/ 197 h 197"/>
              <a:gd name="T58" fmla="*/ 94 w 237"/>
              <a:gd name="T59" fmla="*/ 134 h 197"/>
              <a:gd name="T60" fmla="*/ 0 w 237"/>
              <a:gd name="T61" fmla="*/ 131 h 197"/>
              <a:gd name="T62" fmla="*/ 0 w 237"/>
              <a:gd name="T63" fmla="*/ 104 h 197"/>
              <a:gd name="T64" fmla="*/ 75 w 237"/>
              <a:gd name="T65" fmla="*/ 95 h 197"/>
              <a:gd name="T66" fmla="*/ 75 w 237"/>
              <a:gd name="T67" fmla="*/ 95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7">
                <a:moveTo>
                  <a:pt x="75" y="95"/>
                </a:moveTo>
                <a:lnTo>
                  <a:pt x="70" y="91"/>
                </a:lnTo>
                <a:lnTo>
                  <a:pt x="68" y="83"/>
                </a:lnTo>
                <a:lnTo>
                  <a:pt x="61" y="70"/>
                </a:lnTo>
                <a:lnTo>
                  <a:pt x="56" y="57"/>
                </a:lnTo>
                <a:lnTo>
                  <a:pt x="49" y="40"/>
                </a:lnTo>
                <a:lnTo>
                  <a:pt x="47" y="27"/>
                </a:lnTo>
                <a:lnTo>
                  <a:pt x="47" y="13"/>
                </a:lnTo>
                <a:lnTo>
                  <a:pt x="54" y="6"/>
                </a:lnTo>
                <a:lnTo>
                  <a:pt x="58" y="0"/>
                </a:lnTo>
                <a:lnTo>
                  <a:pt x="70" y="6"/>
                </a:lnTo>
                <a:lnTo>
                  <a:pt x="80" y="15"/>
                </a:lnTo>
                <a:lnTo>
                  <a:pt x="91" y="28"/>
                </a:lnTo>
                <a:lnTo>
                  <a:pt x="98" y="42"/>
                </a:lnTo>
                <a:lnTo>
                  <a:pt x="108" y="55"/>
                </a:lnTo>
                <a:lnTo>
                  <a:pt x="112" y="66"/>
                </a:lnTo>
                <a:lnTo>
                  <a:pt x="115" y="72"/>
                </a:lnTo>
                <a:lnTo>
                  <a:pt x="164" y="6"/>
                </a:lnTo>
                <a:lnTo>
                  <a:pt x="211" y="6"/>
                </a:lnTo>
                <a:lnTo>
                  <a:pt x="218" y="40"/>
                </a:lnTo>
                <a:lnTo>
                  <a:pt x="171" y="87"/>
                </a:lnTo>
                <a:lnTo>
                  <a:pt x="237" y="95"/>
                </a:lnTo>
                <a:lnTo>
                  <a:pt x="237" y="119"/>
                </a:lnTo>
                <a:lnTo>
                  <a:pt x="173" y="119"/>
                </a:lnTo>
                <a:lnTo>
                  <a:pt x="190" y="165"/>
                </a:lnTo>
                <a:lnTo>
                  <a:pt x="166" y="185"/>
                </a:lnTo>
                <a:lnTo>
                  <a:pt x="145" y="131"/>
                </a:lnTo>
                <a:lnTo>
                  <a:pt x="87" y="197"/>
                </a:lnTo>
                <a:lnTo>
                  <a:pt x="37" y="197"/>
                </a:lnTo>
                <a:lnTo>
                  <a:pt x="94" y="134"/>
                </a:lnTo>
                <a:lnTo>
                  <a:pt x="0" y="131"/>
                </a:lnTo>
                <a:lnTo>
                  <a:pt x="0" y="104"/>
                </a:lnTo>
                <a:lnTo>
                  <a:pt x="75" y="95"/>
                </a:lnTo>
                <a:lnTo>
                  <a:pt x="75" y="95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167"/>
          <p:cNvSpPr>
            <a:spLocks/>
          </p:cNvSpPr>
          <p:nvPr/>
        </p:nvSpPr>
        <p:spPr bwMode="auto">
          <a:xfrm>
            <a:off x="3965575" y="1390415"/>
            <a:ext cx="379413" cy="312525"/>
          </a:xfrm>
          <a:custGeom>
            <a:avLst/>
            <a:gdLst>
              <a:gd name="T0" fmla="*/ 71 w 239"/>
              <a:gd name="T1" fmla="*/ 98 h 196"/>
              <a:gd name="T2" fmla="*/ 68 w 239"/>
              <a:gd name="T3" fmla="*/ 94 h 196"/>
              <a:gd name="T4" fmla="*/ 66 w 239"/>
              <a:gd name="T5" fmla="*/ 87 h 196"/>
              <a:gd name="T6" fmla="*/ 59 w 239"/>
              <a:gd name="T7" fmla="*/ 71 h 196"/>
              <a:gd name="T8" fmla="*/ 57 w 239"/>
              <a:gd name="T9" fmla="*/ 60 h 196"/>
              <a:gd name="T10" fmla="*/ 50 w 239"/>
              <a:gd name="T11" fmla="*/ 43 h 196"/>
              <a:gd name="T12" fmla="*/ 50 w 239"/>
              <a:gd name="T13" fmla="*/ 30 h 196"/>
              <a:gd name="T14" fmla="*/ 50 w 239"/>
              <a:gd name="T15" fmla="*/ 17 h 196"/>
              <a:gd name="T16" fmla="*/ 57 w 239"/>
              <a:gd name="T17" fmla="*/ 7 h 196"/>
              <a:gd name="T18" fmla="*/ 61 w 239"/>
              <a:gd name="T19" fmla="*/ 0 h 196"/>
              <a:gd name="T20" fmla="*/ 68 w 239"/>
              <a:gd name="T21" fmla="*/ 5 h 196"/>
              <a:gd name="T22" fmla="*/ 78 w 239"/>
              <a:gd name="T23" fmla="*/ 15 h 196"/>
              <a:gd name="T24" fmla="*/ 89 w 239"/>
              <a:gd name="T25" fmla="*/ 30 h 196"/>
              <a:gd name="T26" fmla="*/ 97 w 239"/>
              <a:gd name="T27" fmla="*/ 43 h 196"/>
              <a:gd name="T28" fmla="*/ 106 w 239"/>
              <a:gd name="T29" fmla="*/ 56 h 196"/>
              <a:gd name="T30" fmla="*/ 111 w 239"/>
              <a:gd name="T31" fmla="*/ 66 h 196"/>
              <a:gd name="T32" fmla="*/ 115 w 239"/>
              <a:gd name="T33" fmla="*/ 71 h 196"/>
              <a:gd name="T34" fmla="*/ 162 w 239"/>
              <a:gd name="T35" fmla="*/ 7 h 196"/>
              <a:gd name="T36" fmla="*/ 207 w 239"/>
              <a:gd name="T37" fmla="*/ 7 h 196"/>
              <a:gd name="T38" fmla="*/ 218 w 239"/>
              <a:gd name="T39" fmla="*/ 39 h 196"/>
              <a:gd name="T40" fmla="*/ 174 w 239"/>
              <a:gd name="T41" fmla="*/ 87 h 196"/>
              <a:gd name="T42" fmla="*/ 239 w 239"/>
              <a:gd name="T43" fmla="*/ 98 h 196"/>
              <a:gd name="T44" fmla="*/ 239 w 239"/>
              <a:gd name="T45" fmla="*/ 119 h 196"/>
              <a:gd name="T46" fmla="*/ 176 w 239"/>
              <a:gd name="T47" fmla="*/ 119 h 196"/>
              <a:gd name="T48" fmla="*/ 193 w 239"/>
              <a:gd name="T49" fmla="*/ 164 h 196"/>
              <a:gd name="T50" fmla="*/ 169 w 239"/>
              <a:gd name="T51" fmla="*/ 189 h 196"/>
              <a:gd name="T52" fmla="*/ 141 w 239"/>
              <a:gd name="T53" fmla="*/ 134 h 196"/>
              <a:gd name="T54" fmla="*/ 87 w 239"/>
              <a:gd name="T55" fmla="*/ 196 h 196"/>
              <a:gd name="T56" fmla="*/ 40 w 239"/>
              <a:gd name="T57" fmla="*/ 196 h 196"/>
              <a:gd name="T58" fmla="*/ 92 w 239"/>
              <a:gd name="T59" fmla="*/ 136 h 196"/>
              <a:gd name="T60" fmla="*/ 0 w 239"/>
              <a:gd name="T61" fmla="*/ 134 h 196"/>
              <a:gd name="T62" fmla="*/ 0 w 239"/>
              <a:gd name="T63" fmla="*/ 104 h 196"/>
              <a:gd name="T64" fmla="*/ 71 w 239"/>
              <a:gd name="T65" fmla="*/ 98 h 196"/>
              <a:gd name="T66" fmla="*/ 71 w 239"/>
              <a:gd name="T67" fmla="*/ 98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9" h="196">
                <a:moveTo>
                  <a:pt x="71" y="98"/>
                </a:moveTo>
                <a:lnTo>
                  <a:pt x="68" y="94"/>
                </a:lnTo>
                <a:lnTo>
                  <a:pt x="66" y="87"/>
                </a:lnTo>
                <a:lnTo>
                  <a:pt x="59" y="71"/>
                </a:lnTo>
                <a:lnTo>
                  <a:pt x="57" y="60"/>
                </a:lnTo>
                <a:lnTo>
                  <a:pt x="50" y="43"/>
                </a:lnTo>
                <a:lnTo>
                  <a:pt x="50" y="30"/>
                </a:lnTo>
                <a:lnTo>
                  <a:pt x="50" y="17"/>
                </a:lnTo>
                <a:lnTo>
                  <a:pt x="57" y="7"/>
                </a:lnTo>
                <a:lnTo>
                  <a:pt x="61" y="0"/>
                </a:lnTo>
                <a:lnTo>
                  <a:pt x="68" y="5"/>
                </a:lnTo>
                <a:lnTo>
                  <a:pt x="78" y="15"/>
                </a:lnTo>
                <a:lnTo>
                  <a:pt x="89" y="30"/>
                </a:lnTo>
                <a:lnTo>
                  <a:pt x="97" y="43"/>
                </a:lnTo>
                <a:lnTo>
                  <a:pt x="106" y="56"/>
                </a:lnTo>
                <a:lnTo>
                  <a:pt x="111" y="66"/>
                </a:lnTo>
                <a:lnTo>
                  <a:pt x="115" y="71"/>
                </a:lnTo>
                <a:lnTo>
                  <a:pt x="162" y="7"/>
                </a:lnTo>
                <a:lnTo>
                  <a:pt x="207" y="7"/>
                </a:lnTo>
                <a:lnTo>
                  <a:pt x="218" y="39"/>
                </a:lnTo>
                <a:lnTo>
                  <a:pt x="174" y="87"/>
                </a:lnTo>
                <a:lnTo>
                  <a:pt x="239" y="98"/>
                </a:lnTo>
                <a:lnTo>
                  <a:pt x="239" y="119"/>
                </a:lnTo>
                <a:lnTo>
                  <a:pt x="176" y="119"/>
                </a:lnTo>
                <a:lnTo>
                  <a:pt x="193" y="164"/>
                </a:lnTo>
                <a:lnTo>
                  <a:pt x="169" y="189"/>
                </a:lnTo>
                <a:lnTo>
                  <a:pt x="141" y="134"/>
                </a:lnTo>
                <a:lnTo>
                  <a:pt x="87" y="196"/>
                </a:lnTo>
                <a:lnTo>
                  <a:pt x="40" y="196"/>
                </a:lnTo>
                <a:lnTo>
                  <a:pt x="92" y="136"/>
                </a:lnTo>
                <a:lnTo>
                  <a:pt x="0" y="134"/>
                </a:lnTo>
                <a:lnTo>
                  <a:pt x="0" y="104"/>
                </a:lnTo>
                <a:lnTo>
                  <a:pt x="71" y="98"/>
                </a:lnTo>
                <a:lnTo>
                  <a:pt x="71" y="98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68"/>
          <p:cNvSpPr>
            <a:spLocks/>
          </p:cNvSpPr>
          <p:nvPr/>
        </p:nvSpPr>
        <p:spPr bwMode="auto">
          <a:xfrm>
            <a:off x="3660775" y="1757153"/>
            <a:ext cx="376238" cy="314119"/>
          </a:xfrm>
          <a:custGeom>
            <a:avLst/>
            <a:gdLst>
              <a:gd name="T0" fmla="*/ 71 w 237"/>
              <a:gd name="T1" fmla="*/ 97 h 197"/>
              <a:gd name="T2" fmla="*/ 66 w 237"/>
              <a:gd name="T3" fmla="*/ 93 h 197"/>
              <a:gd name="T4" fmla="*/ 66 w 237"/>
              <a:gd name="T5" fmla="*/ 85 h 197"/>
              <a:gd name="T6" fmla="*/ 59 w 237"/>
              <a:gd name="T7" fmla="*/ 70 h 197"/>
              <a:gd name="T8" fmla="*/ 54 w 237"/>
              <a:gd name="T9" fmla="*/ 59 h 197"/>
              <a:gd name="T10" fmla="*/ 47 w 237"/>
              <a:gd name="T11" fmla="*/ 42 h 197"/>
              <a:gd name="T12" fmla="*/ 47 w 237"/>
              <a:gd name="T13" fmla="*/ 29 h 197"/>
              <a:gd name="T14" fmla="*/ 47 w 237"/>
              <a:gd name="T15" fmla="*/ 15 h 197"/>
              <a:gd name="T16" fmla="*/ 54 w 237"/>
              <a:gd name="T17" fmla="*/ 6 h 197"/>
              <a:gd name="T18" fmla="*/ 61 w 237"/>
              <a:gd name="T19" fmla="*/ 0 h 197"/>
              <a:gd name="T20" fmla="*/ 68 w 237"/>
              <a:gd name="T21" fmla="*/ 6 h 197"/>
              <a:gd name="T22" fmla="*/ 78 w 237"/>
              <a:gd name="T23" fmla="*/ 15 h 197"/>
              <a:gd name="T24" fmla="*/ 89 w 237"/>
              <a:gd name="T25" fmla="*/ 30 h 197"/>
              <a:gd name="T26" fmla="*/ 96 w 237"/>
              <a:gd name="T27" fmla="*/ 44 h 197"/>
              <a:gd name="T28" fmla="*/ 103 w 237"/>
              <a:gd name="T29" fmla="*/ 57 h 197"/>
              <a:gd name="T30" fmla="*/ 108 w 237"/>
              <a:gd name="T31" fmla="*/ 66 h 197"/>
              <a:gd name="T32" fmla="*/ 113 w 237"/>
              <a:gd name="T33" fmla="*/ 70 h 197"/>
              <a:gd name="T34" fmla="*/ 162 w 237"/>
              <a:gd name="T35" fmla="*/ 6 h 197"/>
              <a:gd name="T36" fmla="*/ 211 w 237"/>
              <a:gd name="T37" fmla="*/ 6 h 197"/>
              <a:gd name="T38" fmla="*/ 218 w 237"/>
              <a:gd name="T39" fmla="*/ 40 h 197"/>
              <a:gd name="T40" fmla="*/ 171 w 237"/>
              <a:gd name="T41" fmla="*/ 87 h 197"/>
              <a:gd name="T42" fmla="*/ 237 w 237"/>
              <a:gd name="T43" fmla="*/ 97 h 197"/>
              <a:gd name="T44" fmla="*/ 237 w 237"/>
              <a:gd name="T45" fmla="*/ 121 h 197"/>
              <a:gd name="T46" fmla="*/ 174 w 237"/>
              <a:gd name="T47" fmla="*/ 121 h 197"/>
              <a:gd name="T48" fmla="*/ 190 w 237"/>
              <a:gd name="T49" fmla="*/ 165 h 197"/>
              <a:gd name="T50" fmla="*/ 167 w 237"/>
              <a:gd name="T51" fmla="*/ 187 h 197"/>
              <a:gd name="T52" fmla="*/ 141 w 237"/>
              <a:gd name="T53" fmla="*/ 131 h 197"/>
              <a:gd name="T54" fmla="*/ 85 w 237"/>
              <a:gd name="T55" fmla="*/ 197 h 197"/>
              <a:gd name="T56" fmla="*/ 38 w 237"/>
              <a:gd name="T57" fmla="*/ 197 h 197"/>
              <a:gd name="T58" fmla="*/ 89 w 237"/>
              <a:gd name="T59" fmla="*/ 133 h 197"/>
              <a:gd name="T60" fmla="*/ 0 w 237"/>
              <a:gd name="T61" fmla="*/ 131 h 197"/>
              <a:gd name="T62" fmla="*/ 0 w 237"/>
              <a:gd name="T63" fmla="*/ 106 h 197"/>
              <a:gd name="T64" fmla="*/ 71 w 237"/>
              <a:gd name="T65" fmla="*/ 97 h 197"/>
              <a:gd name="T66" fmla="*/ 71 w 237"/>
              <a:gd name="T67" fmla="*/ 97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7">
                <a:moveTo>
                  <a:pt x="71" y="97"/>
                </a:moveTo>
                <a:lnTo>
                  <a:pt x="66" y="93"/>
                </a:lnTo>
                <a:lnTo>
                  <a:pt x="66" y="85"/>
                </a:lnTo>
                <a:lnTo>
                  <a:pt x="59" y="70"/>
                </a:lnTo>
                <a:lnTo>
                  <a:pt x="54" y="59"/>
                </a:lnTo>
                <a:lnTo>
                  <a:pt x="47" y="42"/>
                </a:lnTo>
                <a:lnTo>
                  <a:pt x="47" y="29"/>
                </a:lnTo>
                <a:lnTo>
                  <a:pt x="47" y="15"/>
                </a:lnTo>
                <a:lnTo>
                  <a:pt x="54" y="6"/>
                </a:lnTo>
                <a:lnTo>
                  <a:pt x="61" y="0"/>
                </a:lnTo>
                <a:lnTo>
                  <a:pt x="68" y="6"/>
                </a:lnTo>
                <a:lnTo>
                  <a:pt x="78" y="15"/>
                </a:lnTo>
                <a:lnTo>
                  <a:pt x="89" y="30"/>
                </a:lnTo>
                <a:lnTo>
                  <a:pt x="96" y="44"/>
                </a:lnTo>
                <a:lnTo>
                  <a:pt x="103" y="57"/>
                </a:lnTo>
                <a:lnTo>
                  <a:pt x="108" y="66"/>
                </a:lnTo>
                <a:lnTo>
                  <a:pt x="113" y="70"/>
                </a:lnTo>
                <a:lnTo>
                  <a:pt x="162" y="6"/>
                </a:lnTo>
                <a:lnTo>
                  <a:pt x="211" y="6"/>
                </a:lnTo>
                <a:lnTo>
                  <a:pt x="218" y="40"/>
                </a:lnTo>
                <a:lnTo>
                  <a:pt x="171" y="87"/>
                </a:lnTo>
                <a:lnTo>
                  <a:pt x="237" y="97"/>
                </a:lnTo>
                <a:lnTo>
                  <a:pt x="237" y="121"/>
                </a:lnTo>
                <a:lnTo>
                  <a:pt x="174" y="121"/>
                </a:lnTo>
                <a:lnTo>
                  <a:pt x="190" y="165"/>
                </a:lnTo>
                <a:lnTo>
                  <a:pt x="167" y="187"/>
                </a:lnTo>
                <a:lnTo>
                  <a:pt x="141" y="131"/>
                </a:lnTo>
                <a:lnTo>
                  <a:pt x="85" y="197"/>
                </a:lnTo>
                <a:lnTo>
                  <a:pt x="38" y="197"/>
                </a:lnTo>
                <a:lnTo>
                  <a:pt x="89" y="133"/>
                </a:lnTo>
                <a:lnTo>
                  <a:pt x="0" y="131"/>
                </a:lnTo>
                <a:lnTo>
                  <a:pt x="0" y="106"/>
                </a:lnTo>
                <a:lnTo>
                  <a:pt x="71" y="97"/>
                </a:lnTo>
                <a:lnTo>
                  <a:pt x="71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169"/>
          <p:cNvSpPr>
            <a:spLocks/>
          </p:cNvSpPr>
          <p:nvPr/>
        </p:nvSpPr>
        <p:spPr bwMode="auto">
          <a:xfrm>
            <a:off x="3344863" y="2135052"/>
            <a:ext cx="376238" cy="309336"/>
          </a:xfrm>
          <a:custGeom>
            <a:avLst/>
            <a:gdLst>
              <a:gd name="T0" fmla="*/ 70 w 237"/>
              <a:gd name="T1" fmla="*/ 98 h 194"/>
              <a:gd name="T2" fmla="*/ 68 w 237"/>
              <a:gd name="T3" fmla="*/ 94 h 194"/>
              <a:gd name="T4" fmla="*/ 66 w 237"/>
              <a:gd name="T5" fmla="*/ 86 h 194"/>
              <a:gd name="T6" fmla="*/ 59 w 237"/>
              <a:gd name="T7" fmla="*/ 71 h 194"/>
              <a:gd name="T8" fmla="*/ 56 w 237"/>
              <a:gd name="T9" fmla="*/ 60 h 194"/>
              <a:gd name="T10" fmla="*/ 49 w 237"/>
              <a:gd name="T11" fmla="*/ 43 h 194"/>
              <a:gd name="T12" fmla="*/ 49 w 237"/>
              <a:gd name="T13" fmla="*/ 30 h 194"/>
              <a:gd name="T14" fmla="*/ 49 w 237"/>
              <a:gd name="T15" fmla="*/ 15 h 194"/>
              <a:gd name="T16" fmla="*/ 56 w 237"/>
              <a:gd name="T17" fmla="*/ 7 h 194"/>
              <a:gd name="T18" fmla="*/ 61 w 237"/>
              <a:gd name="T19" fmla="*/ 0 h 194"/>
              <a:gd name="T20" fmla="*/ 68 w 237"/>
              <a:gd name="T21" fmla="*/ 5 h 194"/>
              <a:gd name="T22" fmla="*/ 80 w 237"/>
              <a:gd name="T23" fmla="*/ 15 h 194"/>
              <a:gd name="T24" fmla="*/ 89 w 237"/>
              <a:gd name="T25" fmla="*/ 28 h 194"/>
              <a:gd name="T26" fmla="*/ 99 w 237"/>
              <a:gd name="T27" fmla="*/ 41 h 194"/>
              <a:gd name="T28" fmla="*/ 108 w 237"/>
              <a:gd name="T29" fmla="*/ 54 h 194"/>
              <a:gd name="T30" fmla="*/ 110 w 237"/>
              <a:gd name="T31" fmla="*/ 64 h 194"/>
              <a:gd name="T32" fmla="*/ 115 w 237"/>
              <a:gd name="T33" fmla="*/ 69 h 194"/>
              <a:gd name="T34" fmla="*/ 164 w 237"/>
              <a:gd name="T35" fmla="*/ 7 h 194"/>
              <a:gd name="T36" fmla="*/ 211 w 237"/>
              <a:gd name="T37" fmla="*/ 7 h 194"/>
              <a:gd name="T38" fmla="*/ 218 w 237"/>
              <a:gd name="T39" fmla="*/ 41 h 194"/>
              <a:gd name="T40" fmla="*/ 174 w 237"/>
              <a:gd name="T41" fmla="*/ 85 h 194"/>
              <a:gd name="T42" fmla="*/ 237 w 237"/>
              <a:gd name="T43" fmla="*/ 98 h 194"/>
              <a:gd name="T44" fmla="*/ 237 w 237"/>
              <a:gd name="T45" fmla="*/ 119 h 194"/>
              <a:gd name="T46" fmla="*/ 176 w 237"/>
              <a:gd name="T47" fmla="*/ 119 h 194"/>
              <a:gd name="T48" fmla="*/ 192 w 237"/>
              <a:gd name="T49" fmla="*/ 166 h 194"/>
              <a:gd name="T50" fmla="*/ 169 w 237"/>
              <a:gd name="T51" fmla="*/ 189 h 194"/>
              <a:gd name="T52" fmla="*/ 145 w 237"/>
              <a:gd name="T53" fmla="*/ 132 h 194"/>
              <a:gd name="T54" fmla="*/ 87 w 237"/>
              <a:gd name="T55" fmla="*/ 194 h 194"/>
              <a:gd name="T56" fmla="*/ 40 w 237"/>
              <a:gd name="T57" fmla="*/ 194 h 194"/>
              <a:gd name="T58" fmla="*/ 89 w 237"/>
              <a:gd name="T59" fmla="*/ 134 h 194"/>
              <a:gd name="T60" fmla="*/ 0 w 237"/>
              <a:gd name="T61" fmla="*/ 132 h 194"/>
              <a:gd name="T62" fmla="*/ 0 w 237"/>
              <a:gd name="T63" fmla="*/ 103 h 194"/>
              <a:gd name="T64" fmla="*/ 70 w 237"/>
              <a:gd name="T65" fmla="*/ 98 h 194"/>
              <a:gd name="T66" fmla="*/ 70 w 237"/>
              <a:gd name="T67" fmla="*/ 9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4">
                <a:moveTo>
                  <a:pt x="70" y="98"/>
                </a:moveTo>
                <a:lnTo>
                  <a:pt x="68" y="94"/>
                </a:lnTo>
                <a:lnTo>
                  <a:pt x="66" y="86"/>
                </a:lnTo>
                <a:lnTo>
                  <a:pt x="59" y="71"/>
                </a:lnTo>
                <a:lnTo>
                  <a:pt x="56" y="60"/>
                </a:lnTo>
                <a:lnTo>
                  <a:pt x="49" y="43"/>
                </a:lnTo>
                <a:lnTo>
                  <a:pt x="49" y="30"/>
                </a:lnTo>
                <a:lnTo>
                  <a:pt x="49" y="15"/>
                </a:lnTo>
                <a:lnTo>
                  <a:pt x="56" y="7"/>
                </a:lnTo>
                <a:lnTo>
                  <a:pt x="61" y="0"/>
                </a:lnTo>
                <a:lnTo>
                  <a:pt x="68" y="5"/>
                </a:lnTo>
                <a:lnTo>
                  <a:pt x="80" y="15"/>
                </a:lnTo>
                <a:lnTo>
                  <a:pt x="89" y="28"/>
                </a:lnTo>
                <a:lnTo>
                  <a:pt x="99" y="41"/>
                </a:lnTo>
                <a:lnTo>
                  <a:pt x="108" y="54"/>
                </a:lnTo>
                <a:lnTo>
                  <a:pt x="110" y="64"/>
                </a:lnTo>
                <a:lnTo>
                  <a:pt x="115" y="69"/>
                </a:lnTo>
                <a:lnTo>
                  <a:pt x="164" y="7"/>
                </a:lnTo>
                <a:lnTo>
                  <a:pt x="211" y="7"/>
                </a:lnTo>
                <a:lnTo>
                  <a:pt x="218" y="41"/>
                </a:lnTo>
                <a:lnTo>
                  <a:pt x="174" y="85"/>
                </a:lnTo>
                <a:lnTo>
                  <a:pt x="237" y="98"/>
                </a:lnTo>
                <a:lnTo>
                  <a:pt x="237" y="119"/>
                </a:lnTo>
                <a:lnTo>
                  <a:pt x="176" y="119"/>
                </a:lnTo>
                <a:lnTo>
                  <a:pt x="192" y="166"/>
                </a:lnTo>
                <a:lnTo>
                  <a:pt x="169" y="189"/>
                </a:lnTo>
                <a:lnTo>
                  <a:pt x="145" y="132"/>
                </a:lnTo>
                <a:lnTo>
                  <a:pt x="87" y="194"/>
                </a:lnTo>
                <a:lnTo>
                  <a:pt x="40" y="194"/>
                </a:lnTo>
                <a:lnTo>
                  <a:pt x="89" y="134"/>
                </a:lnTo>
                <a:lnTo>
                  <a:pt x="0" y="132"/>
                </a:lnTo>
                <a:lnTo>
                  <a:pt x="0" y="103"/>
                </a:lnTo>
                <a:lnTo>
                  <a:pt x="70" y="98"/>
                </a:lnTo>
                <a:lnTo>
                  <a:pt x="70" y="98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70"/>
          <p:cNvSpPr>
            <a:spLocks/>
          </p:cNvSpPr>
          <p:nvPr/>
        </p:nvSpPr>
        <p:spPr bwMode="auto">
          <a:xfrm>
            <a:off x="3386138" y="1414333"/>
            <a:ext cx="376238" cy="307741"/>
          </a:xfrm>
          <a:custGeom>
            <a:avLst/>
            <a:gdLst>
              <a:gd name="T0" fmla="*/ 70 w 237"/>
              <a:gd name="T1" fmla="*/ 94 h 193"/>
              <a:gd name="T2" fmla="*/ 66 w 237"/>
              <a:gd name="T3" fmla="*/ 90 h 193"/>
              <a:gd name="T4" fmla="*/ 63 w 237"/>
              <a:gd name="T5" fmla="*/ 83 h 193"/>
              <a:gd name="T6" fmla="*/ 59 w 237"/>
              <a:gd name="T7" fmla="*/ 70 h 193"/>
              <a:gd name="T8" fmla="*/ 54 w 237"/>
              <a:gd name="T9" fmla="*/ 56 h 193"/>
              <a:gd name="T10" fmla="*/ 47 w 237"/>
              <a:gd name="T11" fmla="*/ 39 h 193"/>
              <a:gd name="T12" fmla="*/ 44 w 237"/>
              <a:gd name="T13" fmla="*/ 26 h 193"/>
              <a:gd name="T14" fmla="*/ 42 w 237"/>
              <a:gd name="T15" fmla="*/ 13 h 193"/>
              <a:gd name="T16" fmla="*/ 49 w 237"/>
              <a:gd name="T17" fmla="*/ 5 h 193"/>
              <a:gd name="T18" fmla="*/ 54 w 237"/>
              <a:gd name="T19" fmla="*/ 0 h 193"/>
              <a:gd name="T20" fmla="*/ 66 w 237"/>
              <a:gd name="T21" fmla="*/ 2 h 193"/>
              <a:gd name="T22" fmla="*/ 75 w 237"/>
              <a:gd name="T23" fmla="*/ 11 h 193"/>
              <a:gd name="T24" fmla="*/ 87 w 237"/>
              <a:gd name="T25" fmla="*/ 26 h 193"/>
              <a:gd name="T26" fmla="*/ 94 w 237"/>
              <a:gd name="T27" fmla="*/ 39 h 193"/>
              <a:gd name="T28" fmla="*/ 103 w 237"/>
              <a:gd name="T29" fmla="*/ 54 h 193"/>
              <a:gd name="T30" fmla="*/ 108 w 237"/>
              <a:gd name="T31" fmla="*/ 64 h 193"/>
              <a:gd name="T32" fmla="*/ 112 w 237"/>
              <a:gd name="T33" fmla="*/ 68 h 193"/>
              <a:gd name="T34" fmla="*/ 159 w 237"/>
              <a:gd name="T35" fmla="*/ 5 h 193"/>
              <a:gd name="T36" fmla="*/ 204 w 237"/>
              <a:gd name="T37" fmla="*/ 5 h 193"/>
              <a:gd name="T38" fmla="*/ 215 w 237"/>
              <a:gd name="T39" fmla="*/ 36 h 193"/>
              <a:gd name="T40" fmla="*/ 166 w 237"/>
              <a:gd name="T41" fmla="*/ 83 h 193"/>
              <a:gd name="T42" fmla="*/ 237 w 237"/>
              <a:gd name="T43" fmla="*/ 94 h 193"/>
              <a:gd name="T44" fmla="*/ 237 w 237"/>
              <a:gd name="T45" fmla="*/ 119 h 193"/>
              <a:gd name="T46" fmla="*/ 173 w 237"/>
              <a:gd name="T47" fmla="*/ 119 h 193"/>
              <a:gd name="T48" fmla="*/ 190 w 237"/>
              <a:gd name="T49" fmla="*/ 164 h 193"/>
              <a:gd name="T50" fmla="*/ 166 w 237"/>
              <a:gd name="T51" fmla="*/ 187 h 193"/>
              <a:gd name="T52" fmla="*/ 138 w 237"/>
              <a:gd name="T53" fmla="*/ 130 h 193"/>
              <a:gd name="T54" fmla="*/ 84 w 237"/>
              <a:gd name="T55" fmla="*/ 193 h 193"/>
              <a:gd name="T56" fmla="*/ 37 w 237"/>
              <a:gd name="T57" fmla="*/ 193 h 193"/>
              <a:gd name="T58" fmla="*/ 89 w 237"/>
              <a:gd name="T59" fmla="*/ 134 h 193"/>
              <a:gd name="T60" fmla="*/ 0 w 237"/>
              <a:gd name="T61" fmla="*/ 130 h 193"/>
              <a:gd name="T62" fmla="*/ 0 w 237"/>
              <a:gd name="T63" fmla="*/ 102 h 193"/>
              <a:gd name="T64" fmla="*/ 70 w 237"/>
              <a:gd name="T65" fmla="*/ 94 h 193"/>
              <a:gd name="T66" fmla="*/ 70 w 237"/>
              <a:gd name="T67" fmla="*/ 94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3">
                <a:moveTo>
                  <a:pt x="70" y="94"/>
                </a:moveTo>
                <a:lnTo>
                  <a:pt x="66" y="90"/>
                </a:lnTo>
                <a:lnTo>
                  <a:pt x="63" y="83"/>
                </a:lnTo>
                <a:lnTo>
                  <a:pt x="59" y="70"/>
                </a:lnTo>
                <a:lnTo>
                  <a:pt x="54" y="56"/>
                </a:lnTo>
                <a:lnTo>
                  <a:pt x="47" y="39"/>
                </a:lnTo>
                <a:lnTo>
                  <a:pt x="44" y="26"/>
                </a:lnTo>
                <a:lnTo>
                  <a:pt x="42" y="13"/>
                </a:lnTo>
                <a:lnTo>
                  <a:pt x="49" y="5"/>
                </a:lnTo>
                <a:lnTo>
                  <a:pt x="54" y="0"/>
                </a:lnTo>
                <a:lnTo>
                  <a:pt x="66" y="2"/>
                </a:lnTo>
                <a:lnTo>
                  <a:pt x="75" y="11"/>
                </a:lnTo>
                <a:lnTo>
                  <a:pt x="87" y="26"/>
                </a:lnTo>
                <a:lnTo>
                  <a:pt x="94" y="39"/>
                </a:lnTo>
                <a:lnTo>
                  <a:pt x="103" y="54"/>
                </a:lnTo>
                <a:lnTo>
                  <a:pt x="108" y="64"/>
                </a:lnTo>
                <a:lnTo>
                  <a:pt x="112" y="68"/>
                </a:lnTo>
                <a:lnTo>
                  <a:pt x="159" y="5"/>
                </a:lnTo>
                <a:lnTo>
                  <a:pt x="204" y="5"/>
                </a:lnTo>
                <a:lnTo>
                  <a:pt x="215" y="36"/>
                </a:lnTo>
                <a:lnTo>
                  <a:pt x="166" y="83"/>
                </a:lnTo>
                <a:lnTo>
                  <a:pt x="237" y="94"/>
                </a:lnTo>
                <a:lnTo>
                  <a:pt x="237" y="119"/>
                </a:lnTo>
                <a:lnTo>
                  <a:pt x="173" y="119"/>
                </a:lnTo>
                <a:lnTo>
                  <a:pt x="190" y="164"/>
                </a:lnTo>
                <a:lnTo>
                  <a:pt x="166" y="187"/>
                </a:lnTo>
                <a:lnTo>
                  <a:pt x="138" y="130"/>
                </a:lnTo>
                <a:lnTo>
                  <a:pt x="84" y="193"/>
                </a:lnTo>
                <a:lnTo>
                  <a:pt x="37" y="193"/>
                </a:lnTo>
                <a:lnTo>
                  <a:pt x="89" y="134"/>
                </a:lnTo>
                <a:lnTo>
                  <a:pt x="0" y="130"/>
                </a:lnTo>
                <a:lnTo>
                  <a:pt x="0" y="102"/>
                </a:lnTo>
                <a:lnTo>
                  <a:pt x="70" y="94"/>
                </a:lnTo>
                <a:lnTo>
                  <a:pt x="70" y="94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171"/>
          <p:cNvSpPr>
            <a:spLocks/>
          </p:cNvSpPr>
          <p:nvPr/>
        </p:nvSpPr>
        <p:spPr bwMode="auto">
          <a:xfrm>
            <a:off x="3586163" y="2650081"/>
            <a:ext cx="376238" cy="307741"/>
          </a:xfrm>
          <a:custGeom>
            <a:avLst/>
            <a:gdLst>
              <a:gd name="T0" fmla="*/ 73 w 237"/>
              <a:gd name="T1" fmla="*/ 96 h 193"/>
              <a:gd name="T2" fmla="*/ 71 w 237"/>
              <a:gd name="T3" fmla="*/ 92 h 193"/>
              <a:gd name="T4" fmla="*/ 68 w 237"/>
              <a:gd name="T5" fmla="*/ 85 h 193"/>
              <a:gd name="T6" fmla="*/ 64 w 237"/>
              <a:gd name="T7" fmla="*/ 72 h 193"/>
              <a:gd name="T8" fmla="*/ 57 w 237"/>
              <a:gd name="T9" fmla="*/ 58 h 193"/>
              <a:gd name="T10" fmla="*/ 52 w 237"/>
              <a:gd name="T11" fmla="*/ 41 h 193"/>
              <a:gd name="T12" fmla="*/ 50 w 237"/>
              <a:gd name="T13" fmla="*/ 28 h 193"/>
              <a:gd name="T14" fmla="*/ 50 w 237"/>
              <a:gd name="T15" fmla="*/ 15 h 193"/>
              <a:gd name="T16" fmla="*/ 54 w 237"/>
              <a:gd name="T17" fmla="*/ 5 h 193"/>
              <a:gd name="T18" fmla="*/ 61 w 237"/>
              <a:gd name="T19" fmla="*/ 0 h 193"/>
              <a:gd name="T20" fmla="*/ 71 w 237"/>
              <a:gd name="T21" fmla="*/ 4 h 193"/>
              <a:gd name="T22" fmla="*/ 80 w 237"/>
              <a:gd name="T23" fmla="*/ 13 h 193"/>
              <a:gd name="T24" fmla="*/ 92 w 237"/>
              <a:gd name="T25" fmla="*/ 26 h 193"/>
              <a:gd name="T26" fmla="*/ 99 w 237"/>
              <a:gd name="T27" fmla="*/ 39 h 193"/>
              <a:gd name="T28" fmla="*/ 106 w 237"/>
              <a:gd name="T29" fmla="*/ 55 h 193"/>
              <a:gd name="T30" fmla="*/ 111 w 237"/>
              <a:gd name="T31" fmla="*/ 64 h 193"/>
              <a:gd name="T32" fmla="*/ 113 w 237"/>
              <a:gd name="T33" fmla="*/ 68 h 193"/>
              <a:gd name="T34" fmla="*/ 162 w 237"/>
              <a:gd name="T35" fmla="*/ 5 h 193"/>
              <a:gd name="T36" fmla="*/ 209 w 237"/>
              <a:gd name="T37" fmla="*/ 5 h 193"/>
              <a:gd name="T38" fmla="*/ 218 w 237"/>
              <a:gd name="T39" fmla="*/ 38 h 193"/>
              <a:gd name="T40" fmla="*/ 171 w 237"/>
              <a:gd name="T41" fmla="*/ 85 h 193"/>
              <a:gd name="T42" fmla="*/ 237 w 237"/>
              <a:gd name="T43" fmla="*/ 96 h 193"/>
              <a:gd name="T44" fmla="*/ 237 w 237"/>
              <a:gd name="T45" fmla="*/ 119 h 193"/>
              <a:gd name="T46" fmla="*/ 176 w 237"/>
              <a:gd name="T47" fmla="*/ 119 h 193"/>
              <a:gd name="T48" fmla="*/ 190 w 237"/>
              <a:gd name="T49" fmla="*/ 162 h 193"/>
              <a:gd name="T50" fmla="*/ 167 w 237"/>
              <a:gd name="T51" fmla="*/ 187 h 193"/>
              <a:gd name="T52" fmla="*/ 143 w 237"/>
              <a:gd name="T53" fmla="*/ 130 h 193"/>
              <a:gd name="T54" fmla="*/ 85 w 237"/>
              <a:gd name="T55" fmla="*/ 193 h 193"/>
              <a:gd name="T56" fmla="*/ 40 w 237"/>
              <a:gd name="T57" fmla="*/ 193 h 193"/>
              <a:gd name="T58" fmla="*/ 89 w 237"/>
              <a:gd name="T59" fmla="*/ 134 h 193"/>
              <a:gd name="T60" fmla="*/ 0 w 237"/>
              <a:gd name="T61" fmla="*/ 130 h 193"/>
              <a:gd name="T62" fmla="*/ 0 w 237"/>
              <a:gd name="T63" fmla="*/ 104 h 193"/>
              <a:gd name="T64" fmla="*/ 73 w 237"/>
              <a:gd name="T65" fmla="*/ 96 h 193"/>
              <a:gd name="T66" fmla="*/ 73 w 237"/>
              <a:gd name="T67" fmla="*/ 96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3">
                <a:moveTo>
                  <a:pt x="73" y="96"/>
                </a:moveTo>
                <a:lnTo>
                  <a:pt x="71" y="92"/>
                </a:lnTo>
                <a:lnTo>
                  <a:pt x="68" y="85"/>
                </a:lnTo>
                <a:lnTo>
                  <a:pt x="64" y="72"/>
                </a:lnTo>
                <a:lnTo>
                  <a:pt x="57" y="58"/>
                </a:lnTo>
                <a:lnTo>
                  <a:pt x="52" y="41"/>
                </a:lnTo>
                <a:lnTo>
                  <a:pt x="50" y="28"/>
                </a:lnTo>
                <a:lnTo>
                  <a:pt x="50" y="15"/>
                </a:lnTo>
                <a:lnTo>
                  <a:pt x="54" y="5"/>
                </a:lnTo>
                <a:lnTo>
                  <a:pt x="61" y="0"/>
                </a:lnTo>
                <a:lnTo>
                  <a:pt x="71" y="4"/>
                </a:lnTo>
                <a:lnTo>
                  <a:pt x="80" y="13"/>
                </a:lnTo>
                <a:lnTo>
                  <a:pt x="92" y="26"/>
                </a:lnTo>
                <a:lnTo>
                  <a:pt x="99" y="39"/>
                </a:lnTo>
                <a:lnTo>
                  <a:pt x="106" y="55"/>
                </a:lnTo>
                <a:lnTo>
                  <a:pt x="111" y="64"/>
                </a:lnTo>
                <a:lnTo>
                  <a:pt x="113" y="68"/>
                </a:lnTo>
                <a:lnTo>
                  <a:pt x="162" y="5"/>
                </a:lnTo>
                <a:lnTo>
                  <a:pt x="209" y="5"/>
                </a:lnTo>
                <a:lnTo>
                  <a:pt x="218" y="38"/>
                </a:lnTo>
                <a:lnTo>
                  <a:pt x="171" y="85"/>
                </a:lnTo>
                <a:lnTo>
                  <a:pt x="237" y="96"/>
                </a:lnTo>
                <a:lnTo>
                  <a:pt x="237" y="119"/>
                </a:lnTo>
                <a:lnTo>
                  <a:pt x="176" y="119"/>
                </a:lnTo>
                <a:lnTo>
                  <a:pt x="190" y="162"/>
                </a:lnTo>
                <a:lnTo>
                  <a:pt x="167" y="187"/>
                </a:lnTo>
                <a:lnTo>
                  <a:pt x="143" y="130"/>
                </a:lnTo>
                <a:lnTo>
                  <a:pt x="85" y="193"/>
                </a:lnTo>
                <a:lnTo>
                  <a:pt x="40" y="193"/>
                </a:lnTo>
                <a:lnTo>
                  <a:pt x="89" y="134"/>
                </a:lnTo>
                <a:lnTo>
                  <a:pt x="0" y="130"/>
                </a:lnTo>
                <a:lnTo>
                  <a:pt x="0" y="104"/>
                </a:lnTo>
                <a:lnTo>
                  <a:pt x="73" y="96"/>
                </a:lnTo>
                <a:lnTo>
                  <a:pt x="73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172"/>
          <p:cNvSpPr>
            <a:spLocks/>
          </p:cNvSpPr>
          <p:nvPr/>
        </p:nvSpPr>
        <p:spPr bwMode="auto">
          <a:xfrm>
            <a:off x="3330575" y="3059870"/>
            <a:ext cx="371475" cy="314119"/>
          </a:xfrm>
          <a:custGeom>
            <a:avLst/>
            <a:gdLst>
              <a:gd name="T0" fmla="*/ 68 w 234"/>
              <a:gd name="T1" fmla="*/ 96 h 197"/>
              <a:gd name="T2" fmla="*/ 65 w 234"/>
              <a:gd name="T3" fmla="*/ 91 h 197"/>
              <a:gd name="T4" fmla="*/ 63 w 234"/>
              <a:gd name="T5" fmla="*/ 83 h 197"/>
              <a:gd name="T6" fmla="*/ 58 w 234"/>
              <a:gd name="T7" fmla="*/ 70 h 197"/>
              <a:gd name="T8" fmla="*/ 54 w 234"/>
              <a:gd name="T9" fmla="*/ 59 h 197"/>
              <a:gd name="T10" fmla="*/ 49 w 234"/>
              <a:gd name="T11" fmla="*/ 41 h 197"/>
              <a:gd name="T12" fmla="*/ 49 w 234"/>
              <a:gd name="T13" fmla="*/ 28 h 197"/>
              <a:gd name="T14" fmla="*/ 49 w 234"/>
              <a:gd name="T15" fmla="*/ 13 h 197"/>
              <a:gd name="T16" fmla="*/ 54 w 234"/>
              <a:gd name="T17" fmla="*/ 4 h 197"/>
              <a:gd name="T18" fmla="*/ 58 w 234"/>
              <a:gd name="T19" fmla="*/ 0 h 197"/>
              <a:gd name="T20" fmla="*/ 68 w 234"/>
              <a:gd name="T21" fmla="*/ 4 h 197"/>
              <a:gd name="T22" fmla="*/ 77 w 234"/>
              <a:gd name="T23" fmla="*/ 15 h 197"/>
              <a:gd name="T24" fmla="*/ 89 w 234"/>
              <a:gd name="T25" fmla="*/ 28 h 197"/>
              <a:gd name="T26" fmla="*/ 96 w 234"/>
              <a:gd name="T27" fmla="*/ 43 h 197"/>
              <a:gd name="T28" fmla="*/ 105 w 234"/>
              <a:gd name="T29" fmla="*/ 57 h 197"/>
              <a:gd name="T30" fmla="*/ 108 w 234"/>
              <a:gd name="T31" fmla="*/ 68 h 197"/>
              <a:gd name="T32" fmla="*/ 112 w 234"/>
              <a:gd name="T33" fmla="*/ 72 h 197"/>
              <a:gd name="T34" fmla="*/ 161 w 234"/>
              <a:gd name="T35" fmla="*/ 4 h 197"/>
              <a:gd name="T36" fmla="*/ 208 w 234"/>
              <a:gd name="T37" fmla="*/ 4 h 197"/>
              <a:gd name="T38" fmla="*/ 215 w 234"/>
              <a:gd name="T39" fmla="*/ 40 h 197"/>
              <a:gd name="T40" fmla="*/ 168 w 234"/>
              <a:gd name="T41" fmla="*/ 87 h 197"/>
              <a:gd name="T42" fmla="*/ 234 w 234"/>
              <a:gd name="T43" fmla="*/ 96 h 197"/>
              <a:gd name="T44" fmla="*/ 234 w 234"/>
              <a:gd name="T45" fmla="*/ 117 h 197"/>
              <a:gd name="T46" fmla="*/ 173 w 234"/>
              <a:gd name="T47" fmla="*/ 117 h 197"/>
              <a:gd name="T48" fmla="*/ 190 w 234"/>
              <a:gd name="T49" fmla="*/ 164 h 197"/>
              <a:gd name="T50" fmla="*/ 166 w 234"/>
              <a:gd name="T51" fmla="*/ 187 h 197"/>
              <a:gd name="T52" fmla="*/ 143 w 234"/>
              <a:gd name="T53" fmla="*/ 130 h 197"/>
              <a:gd name="T54" fmla="*/ 84 w 234"/>
              <a:gd name="T55" fmla="*/ 197 h 197"/>
              <a:gd name="T56" fmla="*/ 40 w 234"/>
              <a:gd name="T57" fmla="*/ 197 h 197"/>
              <a:gd name="T58" fmla="*/ 89 w 234"/>
              <a:gd name="T59" fmla="*/ 134 h 197"/>
              <a:gd name="T60" fmla="*/ 0 w 234"/>
              <a:gd name="T61" fmla="*/ 130 h 197"/>
              <a:gd name="T62" fmla="*/ 0 w 234"/>
              <a:gd name="T63" fmla="*/ 106 h 197"/>
              <a:gd name="T64" fmla="*/ 68 w 234"/>
              <a:gd name="T65" fmla="*/ 96 h 197"/>
              <a:gd name="T66" fmla="*/ 68 w 234"/>
              <a:gd name="T67" fmla="*/ 9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4" h="197">
                <a:moveTo>
                  <a:pt x="68" y="96"/>
                </a:moveTo>
                <a:lnTo>
                  <a:pt x="65" y="91"/>
                </a:lnTo>
                <a:lnTo>
                  <a:pt x="63" y="83"/>
                </a:lnTo>
                <a:lnTo>
                  <a:pt x="58" y="70"/>
                </a:lnTo>
                <a:lnTo>
                  <a:pt x="54" y="59"/>
                </a:lnTo>
                <a:lnTo>
                  <a:pt x="49" y="41"/>
                </a:lnTo>
                <a:lnTo>
                  <a:pt x="49" y="28"/>
                </a:lnTo>
                <a:lnTo>
                  <a:pt x="49" y="13"/>
                </a:lnTo>
                <a:lnTo>
                  <a:pt x="54" y="4"/>
                </a:lnTo>
                <a:lnTo>
                  <a:pt x="58" y="0"/>
                </a:lnTo>
                <a:lnTo>
                  <a:pt x="68" y="4"/>
                </a:lnTo>
                <a:lnTo>
                  <a:pt x="77" y="15"/>
                </a:lnTo>
                <a:lnTo>
                  <a:pt x="89" y="28"/>
                </a:lnTo>
                <a:lnTo>
                  <a:pt x="96" y="43"/>
                </a:lnTo>
                <a:lnTo>
                  <a:pt x="105" y="57"/>
                </a:lnTo>
                <a:lnTo>
                  <a:pt x="108" y="68"/>
                </a:lnTo>
                <a:lnTo>
                  <a:pt x="112" y="72"/>
                </a:lnTo>
                <a:lnTo>
                  <a:pt x="161" y="4"/>
                </a:lnTo>
                <a:lnTo>
                  <a:pt x="208" y="4"/>
                </a:lnTo>
                <a:lnTo>
                  <a:pt x="215" y="40"/>
                </a:lnTo>
                <a:lnTo>
                  <a:pt x="168" y="87"/>
                </a:lnTo>
                <a:lnTo>
                  <a:pt x="234" y="96"/>
                </a:lnTo>
                <a:lnTo>
                  <a:pt x="234" y="117"/>
                </a:lnTo>
                <a:lnTo>
                  <a:pt x="173" y="117"/>
                </a:lnTo>
                <a:lnTo>
                  <a:pt x="190" y="164"/>
                </a:lnTo>
                <a:lnTo>
                  <a:pt x="166" y="187"/>
                </a:lnTo>
                <a:lnTo>
                  <a:pt x="143" y="130"/>
                </a:lnTo>
                <a:lnTo>
                  <a:pt x="84" y="197"/>
                </a:lnTo>
                <a:lnTo>
                  <a:pt x="40" y="197"/>
                </a:lnTo>
                <a:lnTo>
                  <a:pt x="89" y="134"/>
                </a:lnTo>
                <a:lnTo>
                  <a:pt x="0" y="130"/>
                </a:lnTo>
                <a:lnTo>
                  <a:pt x="0" y="106"/>
                </a:lnTo>
                <a:lnTo>
                  <a:pt x="68" y="96"/>
                </a:lnTo>
                <a:lnTo>
                  <a:pt x="68" y="96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173"/>
          <p:cNvSpPr>
            <a:spLocks/>
          </p:cNvSpPr>
          <p:nvPr/>
        </p:nvSpPr>
        <p:spPr bwMode="auto">
          <a:xfrm>
            <a:off x="3995738" y="3043925"/>
            <a:ext cx="371475" cy="314119"/>
          </a:xfrm>
          <a:custGeom>
            <a:avLst/>
            <a:gdLst>
              <a:gd name="T0" fmla="*/ 68 w 234"/>
              <a:gd name="T1" fmla="*/ 97 h 197"/>
              <a:gd name="T2" fmla="*/ 66 w 234"/>
              <a:gd name="T3" fmla="*/ 93 h 197"/>
              <a:gd name="T4" fmla="*/ 63 w 234"/>
              <a:gd name="T5" fmla="*/ 86 h 197"/>
              <a:gd name="T6" fmla="*/ 59 w 234"/>
              <a:gd name="T7" fmla="*/ 70 h 197"/>
              <a:gd name="T8" fmla="*/ 52 w 234"/>
              <a:gd name="T9" fmla="*/ 59 h 197"/>
              <a:gd name="T10" fmla="*/ 47 w 234"/>
              <a:gd name="T11" fmla="*/ 42 h 197"/>
              <a:gd name="T12" fmla="*/ 47 w 234"/>
              <a:gd name="T13" fmla="*/ 29 h 197"/>
              <a:gd name="T14" fmla="*/ 47 w 234"/>
              <a:gd name="T15" fmla="*/ 14 h 197"/>
              <a:gd name="T16" fmla="*/ 52 w 234"/>
              <a:gd name="T17" fmla="*/ 6 h 197"/>
              <a:gd name="T18" fmla="*/ 59 w 234"/>
              <a:gd name="T19" fmla="*/ 0 h 197"/>
              <a:gd name="T20" fmla="*/ 68 w 234"/>
              <a:gd name="T21" fmla="*/ 6 h 197"/>
              <a:gd name="T22" fmla="*/ 78 w 234"/>
              <a:gd name="T23" fmla="*/ 14 h 197"/>
              <a:gd name="T24" fmla="*/ 87 w 234"/>
              <a:gd name="T25" fmla="*/ 31 h 197"/>
              <a:gd name="T26" fmla="*/ 94 w 234"/>
              <a:gd name="T27" fmla="*/ 44 h 197"/>
              <a:gd name="T28" fmla="*/ 103 w 234"/>
              <a:gd name="T29" fmla="*/ 57 h 197"/>
              <a:gd name="T30" fmla="*/ 108 w 234"/>
              <a:gd name="T31" fmla="*/ 67 h 197"/>
              <a:gd name="T32" fmla="*/ 110 w 234"/>
              <a:gd name="T33" fmla="*/ 70 h 197"/>
              <a:gd name="T34" fmla="*/ 162 w 234"/>
              <a:gd name="T35" fmla="*/ 6 h 197"/>
              <a:gd name="T36" fmla="*/ 206 w 234"/>
              <a:gd name="T37" fmla="*/ 6 h 197"/>
              <a:gd name="T38" fmla="*/ 213 w 234"/>
              <a:gd name="T39" fmla="*/ 40 h 197"/>
              <a:gd name="T40" fmla="*/ 169 w 234"/>
              <a:gd name="T41" fmla="*/ 87 h 197"/>
              <a:gd name="T42" fmla="*/ 234 w 234"/>
              <a:gd name="T43" fmla="*/ 97 h 197"/>
              <a:gd name="T44" fmla="*/ 234 w 234"/>
              <a:gd name="T45" fmla="*/ 121 h 197"/>
              <a:gd name="T46" fmla="*/ 174 w 234"/>
              <a:gd name="T47" fmla="*/ 121 h 197"/>
              <a:gd name="T48" fmla="*/ 188 w 234"/>
              <a:gd name="T49" fmla="*/ 165 h 197"/>
              <a:gd name="T50" fmla="*/ 167 w 234"/>
              <a:gd name="T51" fmla="*/ 188 h 197"/>
              <a:gd name="T52" fmla="*/ 143 w 234"/>
              <a:gd name="T53" fmla="*/ 131 h 197"/>
              <a:gd name="T54" fmla="*/ 85 w 234"/>
              <a:gd name="T55" fmla="*/ 197 h 197"/>
              <a:gd name="T56" fmla="*/ 38 w 234"/>
              <a:gd name="T57" fmla="*/ 197 h 197"/>
              <a:gd name="T58" fmla="*/ 87 w 234"/>
              <a:gd name="T59" fmla="*/ 133 h 197"/>
              <a:gd name="T60" fmla="*/ 0 w 234"/>
              <a:gd name="T61" fmla="*/ 131 h 197"/>
              <a:gd name="T62" fmla="*/ 0 w 234"/>
              <a:gd name="T63" fmla="*/ 106 h 197"/>
              <a:gd name="T64" fmla="*/ 68 w 234"/>
              <a:gd name="T65" fmla="*/ 97 h 197"/>
              <a:gd name="T66" fmla="*/ 68 w 234"/>
              <a:gd name="T67" fmla="*/ 97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4" h="197">
                <a:moveTo>
                  <a:pt x="68" y="97"/>
                </a:moveTo>
                <a:lnTo>
                  <a:pt x="66" y="93"/>
                </a:lnTo>
                <a:lnTo>
                  <a:pt x="63" y="86"/>
                </a:lnTo>
                <a:lnTo>
                  <a:pt x="59" y="70"/>
                </a:lnTo>
                <a:lnTo>
                  <a:pt x="52" y="59"/>
                </a:lnTo>
                <a:lnTo>
                  <a:pt x="47" y="42"/>
                </a:lnTo>
                <a:lnTo>
                  <a:pt x="47" y="29"/>
                </a:lnTo>
                <a:lnTo>
                  <a:pt x="47" y="14"/>
                </a:lnTo>
                <a:lnTo>
                  <a:pt x="52" y="6"/>
                </a:lnTo>
                <a:lnTo>
                  <a:pt x="59" y="0"/>
                </a:lnTo>
                <a:lnTo>
                  <a:pt x="68" y="6"/>
                </a:lnTo>
                <a:lnTo>
                  <a:pt x="78" y="14"/>
                </a:lnTo>
                <a:lnTo>
                  <a:pt x="87" y="31"/>
                </a:lnTo>
                <a:lnTo>
                  <a:pt x="94" y="44"/>
                </a:lnTo>
                <a:lnTo>
                  <a:pt x="103" y="57"/>
                </a:lnTo>
                <a:lnTo>
                  <a:pt x="108" y="67"/>
                </a:lnTo>
                <a:lnTo>
                  <a:pt x="110" y="70"/>
                </a:lnTo>
                <a:lnTo>
                  <a:pt x="162" y="6"/>
                </a:lnTo>
                <a:lnTo>
                  <a:pt x="206" y="6"/>
                </a:lnTo>
                <a:lnTo>
                  <a:pt x="213" y="40"/>
                </a:lnTo>
                <a:lnTo>
                  <a:pt x="169" y="87"/>
                </a:lnTo>
                <a:lnTo>
                  <a:pt x="234" y="97"/>
                </a:lnTo>
                <a:lnTo>
                  <a:pt x="234" y="121"/>
                </a:lnTo>
                <a:lnTo>
                  <a:pt x="174" y="121"/>
                </a:lnTo>
                <a:lnTo>
                  <a:pt x="188" y="165"/>
                </a:lnTo>
                <a:lnTo>
                  <a:pt x="167" y="188"/>
                </a:lnTo>
                <a:lnTo>
                  <a:pt x="143" y="131"/>
                </a:lnTo>
                <a:lnTo>
                  <a:pt x="85" y="197"/>
                </a:lnTo>
                <a:lnTo>
                  <a:pt x="38" y="197"/>
                </a:lnTo>
                <a:lnTo>
                  <a:pt x="87" y="133"/>
                </a:lnTo>
                <a:lnTo>
                  <a:pt x="0" y="131"/>
                </a:lnTo>
                <a:lnTo>
                  <a:pt x="0" y="106"/>
                </a:lnTo>
                <a:lnTo>
                  <a:pt x="68" y="97"/>
                </a:lnTo>
                <a:lnTo>
                  <a:pt x="68" y="97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174"/>
          <p:cNvSpPr>
            <a:spLocks/>
          </p:cNvSpPr>
          <p:nvPr/>
        </p:nvSpPr>
        <p:spPr bwMode="auto">
          <a:xfrm>
            <a:off x="3887788" y="2158971"/>
            <a:ext cx="376238" cy="309336"/>
          </a:xfrm>
          <a:custGeom>
            <a:avLst/>
            <a:gdLst>
              <a:gd name="T0" fmla="*/ 71 w 237"/>
              <a:gd name="T1" fmla="*/ 98 h 194"/>
              <a:gd name="T2" fmla="*/ 68 w 237"/>
              <a:gd name="T3" fmla="*/ 94 h 194"/>
              <a:gd name="T4" fmla="*/ 66 w 237"/>
              <a:gd name="T5" fmla="*/ 87 h 194"/>
              <a:gd name="T6" fmla="*/ 59 w 237"/>
              <a:gd name="T7" fmla="*/ 71 h 194"/>
              <a:gd name="T8" fmla="*/ 54 w 237"/>
              <a:gd name="T9" fmla="*/ 60 h 194"/>
              <a:gd name="T10" fmla="*/ 49 w 237"/>
              <a:gd name="T11" fmla="*/ 43 h 194"/>
              <a:gd name="T12" fmla="*/ 49 w 237"/>
              <a:gd name="T13" fmla="*/ 30 h 194"/>
              <a:gd name="T14" fmla="*/ 49 w 237"/>
              <a:gd name="T15" fmla="*/ 17 h 194"/>
              <a:gd name="T16" fmla="*/ 54 w 237"/>
              <a:gd name="T17" fmla="*/ 7 h 194"/>
              <a:gd name="T18" fmla="*/ 59 w 237"/>
              <a:gd name="T19" fmla="*/ 0 h 194"/>
              <a:gd name="T20" fmla="*/ 68 w 237"/>
              <a:gd name="T21" fmla="*/ 5 h 194"/>
              <a:gd name="T22" fmla="*/ 78 w 237"/>
              <a:gd name="T23" fmla="*/ 15 h 194"/>
              <a:gd name="T24" fmla="*/ 89 w 237"/>
              <a:gd name="T25" fmla="*/ 28 h 194"/>
              <a:gd name="T26" fmla="*/ 96 w 237"/>
              <a:gd name="T27" fmla="*/ 41 h 194"/>
              <a:gd name="T28" fmla="*/ 106 w 237"/>
              <a:gd name="T29" fmla="*/ 54 h 194"/>
              <a:gd name="T30" fmla="*/ 108 w 237"/>
              <a:gd name="T31" fmla="*/ 64 h 194"/>
              <a:gd name="T32" fmla="*/ 113 w 237"/>
              <a:gd name="T33" fmla="*/ 70 h 194"/>
              <a:gd name="T34" fmla="*/ 164 w 237"/>
              <a:gd name="T35" fmla="*/ 7 h 194"/>
              <a:gd name="T36" fmla="*/ 211 w 237"/>
              <a:gd name="T37" fmla="*/ 7 h 194"/>
              <a:gd name="T38" fmla="*/ 218 w 237"/>
              <a:gd name="T39" fmla="*/ 41 h 194"/>
              <a:gd name="T40" fmla="*/ 171 w 237"/>
              <a:gd name="T41" fmla="*/ 87 h 194"/>
              <a:gd name="T42" fmla="*/ 237 w 237"/>
              <a:gd name="T43" fmla="*/ 98 h 194"/>
              <a:gd name="T44" fmla="*/ 237 w 237"/>
              <a:gd name="T45" fmla="*/ 119 h 194"/>
              <a:gd name="T46" fmla="*/ 176 w 237"/>
              <a:gd name="T47" fmla="*/ 119 h 194"/>
              <a:gd name="T48" fmla="*/ 190 w 237"/>
              <a:gd name="T49" fmla="*/ 166 h 194"/>
              <a:gd name="T50" fmla="*/ 167 w 237"/>
              <a:gd name="T51" fmla="*/ 189 h 194"/>
              <a:gd name="T52" fmla="*/ 146 w 237"/>
              <a:gd name="T53" fmla="*/ 132 h 194"/>
              <a:gd name="T54" fmla="*/ 87 w 237"/>
              <a:gd name="T55" fmla="*/ 194 h 194"/>
              <a:gd name="T56" fmla="*/ 38 w 237"/>
              <a:gd name="T57" fmla="*/ 194 h 194"/>
              <a:gd name="T58" fmla="*/ 89 w 237"/>
              <a:gd name="T59" fmla="*/ 136 h 194"/>
              <a:gd name="T60" fmla="*/ 0 w 237"/>
              <a:gd name="T61" fmla="*/ 132 h 194"/>
              <a:gd name="T62" fmla="*/ 0 w 237"/>
              <a:gd name="T63" fmla="*/ 104 h 194"/>
              <a:gd name="T64" fmla="*/ 71 w 237"/>
              <a:gd name="T65" fmla="*/ 98 h 194"/>
              <a:gd name="T66" fmla="*/ 71 w 237"/>
              <a:gd name="T67" fmla="*/ 9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7" h="194">
                <a:moveTo>
                  <a:pt x="71" y="98"/>
                </a:moveTo>
                <a:lnTo>
                  <a:pt x="68" y="94"/>
                </a:lnTo>
                <a:lnTo>
                  <a:pt x="66" y="87"/>
                </a:lnTo>
                <a:lnTo>
                  <a:pt x="59" y="71"/>
                </a:lnTo>
                <a:lnTo>
                  <a:pt x="54" y="60"/>
                </a:lnTo>
                <a:lnTo>
                  <a:pt x="49" y="43"/>
                </a:lnTo>
                <a:lnTo>
                  <a:pt x="49" y="30"/>
                </a:lnTo>
                <a:lnTo>
                  <a:pt x="49" y="17"/>
                </a:lnTo>
                <a:lnTo>
                  <a:pt x="54" y="7"/>
                </a:lnTo>
                <a:lnTo>
                  <a:pt x="59" y="0"/>
                </a:lnTo>
                <a:lnTo>
                  <a:pt x="68" y="5"/>
                </a:lnTo>
                <a:lnTo>
                  <a:pt x="78" y="15"/>
                </a:lnTo>
                <a:lnTo>
                  <a:pt x="89" y="28"/>
                </a:lnTo>
                <a:lnTo>
                  <a:pt x="96" y="41"/>
                </a:lnTo>
                <a:lnTo>
                  <a:pt x="106" y="54"/>
                </a:lnTo>
                <a:lnTo>
                  <a:pt x="108" y="64"/>
                </a:lnTo>
                <a:lnTo>
                  <a:pt x="113" y="70"/>
                </a:lnTo>
                <a:lnTo>
                  <a:pt x="164" y="7"/>
                </a:lnTo>
                <a:lnTo>
                  <a:pt x="211" y="7"/>
                </a:lnTo>
                <a:lnTo>
                  <a:pt x="218" y="41"/>
                </a:lnTo>
                <a:lnTo>
                  <a:pt x="171" y="87"/>
                </a:lnTo>
                <a:lnTo>
                  <a:pt x="237" y="98"/>
                </a:lnTo>
                <a:lnTo>
                  <a:pt x="237" y="119"/>
                </a:lnTo>
                <a:lnTo>
                  <a:pt x="176" y="119"/>
                </a:lnTo>
                <a:lnTo>
                  <a:pt x="190" y="166"/>
                </a:lnTo>
                <a:lnTo>
                  <a:pt x="167" y="189"/>
                </a:lnTo>
                <a:lnTo>
                  <a:pt x="146" y="132"/>
                </a:lnTo>
                <a:lnTo>
                  <a:pt x="87" y="194"/>
                </a:lnTo>
                <a:lnTo>
                  <a:pt x="38" y="194"/>
                </a:lnTo>
                <a:lnTo>
                  <a:pt x="89" y="136"/>
                </a:lnTo>
                <a:lnTo>
                  <a:pt x="0" y="132"/>
                </a:lnTo>
                <a:lnTo>
                  <a:pt x="0" y="104"/>
                </a:lnTo>
                <a:lnTo>
                  <a:pt x="71" y="98"/>
                </a:lnTo>
                <a:lnTo>
                  <a:pt x="71" y="98"/>
                </a:lnTo>
                <a:close/>
              </a:path>
            </a:pathLst>
          </a:custGeom>
          <a:solidFill>
            <a:srgbClr val="CEC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175"/>
          <p:cNvSpPr>
            <a:spLocks/>
          </p:cNvSpPr>
          <p:nvPr/>
        </p:nvSpPr>
        <p:spPr bwMode="auto">
          <a:xfrm>
            <a:off x="3270250" y="3267157"/>
            <a:ext cx="703263" cy="409789"/>
          </a:xfrm>
          <a:custGeom>
            <a:avLst/>
            <a:gdLst>
              <a:gd name="T0" fmla="*/ 0 w 443"/>
              <a:gd name="T1" fmla="*/ 0 h 257"/>
              <a:gd name="T2" fmla="*/ 7 w 443"/>
              <a:gd name="T3" fmla="*/ 0 h 257"/>
              <a:gd name="T4" fmla="*/ 19 w 443"/>
              <a:gd name="T5" fmla="*/ 2 h 257"/>
              <a:gd name="T6" fmla="*/ 33 w 443"/>
              <a:gd name="T7" fmla="*/ 2 h 257"/>
              <a:gd name="T8" fmla="*/ 47 w 443"/>
              <a:gd name="T9" fmla="*/ 4 h 257"/>
              <a:gd name="T10" fmla="*/ 68 w 443"/>
              <a:gd name="T11" fmla="*/ 8 h 257"/>
              <a:gd name="T12" fmla="*/ 92 w 443"/>
              <a:gd name="T13" fmla="*/ 10 h 257"/>
              <a:gd name="T14" fmla="*/ 117 w 443"/>
              <a:gd name="T15" fmla="*/ 12 h 257"/>
              <a:gd name="T16" fmla="*/ 143 w 443"/>
              <a:gd name="T17" fmla="*/ 14 h 257"/>
              <a:gd name="T18" fmla="*/ 169 w 443"/>
              <a:gd name="T19" fmla="*/ 17 h 257"/>
              <a:gd name="T20" fmla="*/ 195 w 443"/>
              <a:gd name="T21" fmla="*/ 19 h 257"/>
              <a:gd name="T22" fmla="*/ 223 w 443"/>
              <a:gd name="T23" fmla="*/ 23 h 257"/>
              <a:gd name="T24" fmla="*/ 244 w 443"/>
              <a:gd name="T25" fmla="*/ 25 h 257"/>
              <a:gd name="T26" fmla="*/ 270 w 443"/>
              <a:gd name="T27" fmla="*/ 25 h 257"/>
              <a:gd name="T28" fmla="*/ 291 w 443"/>
              <a:gd name="T29" fmla="*/ 27 h 257"/>
              <a:gd name="T30" fmla="*/ 312 w 443"/>
              <a:gd name="T31" fmla="*/ 29 h 257"/>
              <a:gd name="T32" fmla="*/ 420 w 443"/>
              <a:gd name="T33" fmla="*/ 8 h 257"/>
              <a:gd name="T34" fmla="*/ 443 w 443"/>
              <a:gd name="T35" fmla="*/ 229 h 257"/>
              <a:gd name="T36" fmla="*/ 382 w 443"/>
              <a:gd name="T37" fmla="*/ 257 h 257"/>
              <a:gd name="T38" fmla="*/ 375 w 443"/>
              <a:gd name="T39" fmla="*/ 163 h 257"/>
              <a:gd name="T40" fmla="*/ 324 w 443"/>
              <a:gd name="T41" fmla="*/ 80 h 257"/>
              <a:gd name="T42" fmla="*/ 3 w 443"/>
              <a:gd name="T43" fmla="*/ 85 h 257"/>
              <a:gd name="T44" fmla="*/ 0 w 443"/>
              <a:gd name="T45" fmla="*/ 0 h 257"/>
              <a:gd name="T46" fmla="*/ 0 w 443"/>
              <a:gd name="T47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257">
                <a:moveTo>
                  <a:pt x="0" y="0"/>
                </a:moveTo>
                <a:lnTo>
                  <a:pt x="7" y="0"/>
                </a:lnTo>
                <a:lnTo>
                  <a:pt x="19" y="2"/>
                </a:lnTo>
                <a:lnTo>
                  <a:pt x="33" y="2"/>
                </a:lnTo>
                <a:lnTo>
                  <a:pt x="47" y="4"/>
                </a:lnTo>
                <a:lnTo>
                  <a:pt x="68" y="8"/>
                </a:lnTo>
                <a:lnTo>
                  <a:pt x="92" y="10"/>
                </a:lnTo>
                <a:lnTo>
                  <a:pt x="117" y="12"/>
                </a:lnTo>
                <a:lnTo>
                  <a:pt x="143" y="14"/>
                </a:lnTo>
                <a:lnTo>
                  <a:pt x="169" y="17"/>
                </a:lnTo>
                <a:lnTo>
                  <a:pt x="195" y="19"/>
                </a:lnTo>
                <a:lnTo>
                  <a:pt x="223" y="23"/>
                </a:lnTo>
                <a:lnTo>
                  <a:pt x="244" y="25"/>
                </a:lnTo>
                <a:lnTo>
                  <a:pt x="270" y="25"/>
                </a:lnTo>
                <a:lnTo>
                  <a:pt x="291" y="27"/>
                </a:lnTo>
                <a:lnTo>
                  <a:pt x="312" y="29"/>
                </a:lnTo>
                <a:lnTo>
                  <a:pt x="420" y="8"/>
                </a:lnTo>
                <a:lnTo>
                  <a:pt x="443" y="229"/>
                </a:lnTo>
                <a:lnTo>
                  <a:pt x="382" y="257"/>
                </a:lnTo>
                <a:lnTo>
                  <a:pt x="375" y="163"/>
                </a:lnTo>
                <a:lnTo>
                  <a:pt x="324" y="80"/>
                </a:lnTo>
                <a:lnTo>
                  <a:pt x="3" y="8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F8F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176"/>
          <p:cNvSpPr>
            <a:spLocks/>
          </p:cNvSpPr>
          <p:nvPr/>
        </p:nvSpPr>
        <p:spPr bwMode="auto">
          <a:xfrm>
            <a:off x="1009650" y="859442"/>
            <a:ext cx="576263" cy="2048949"/>
          </a:xfrm>
          <a:custGeom>
            <a:avLst/>
            <a:gdLst>
              <a:gd name="T0" fmla="*/ 204 w 363"/>
              <a:gd name="T1" fmla="*/ 0 h 1285"/>
              <a:gd name="T2" fmla="*/ 122 w 363"/>
              <a:gd name="T3" fmla="*/ 83 h 1285"/>
              <a:gd name="T4" fmla="*/ 56 w 363"/>
              <a:gd name="T5" fmla="*/ 771 h 1285"/>
              <a:gd name="T6" fmla="*/ 0 w 363"/>
              <a:gd name="T7" fmla="*/ 1253 h 1285"/>
              <a:gd name="T8" fmla="*/ 363 w 363"/>
              <a:gd name="T9" fmla="*/ 1285 h 1285"/>
              <a:gd name="T10" fmla="*/ 363 w 363"/>
              <a:gd name="T11" fmla="*/ 1187 h 1285"/>
              <a:gd name="T12" fmla="*/ 126 w 363"/>
              <a:gd name="T13" fmla="*/ 1208 h 1285"/>
              <a:gd name="T14" fmla="*/ 234 w 363"/>
              <a:gd name="T15" fmla="*/ 603 h 1285"/>
              <a:gd name="T16" fmla="*/ 204 w 363"/>
              <a:gd name="T17" fmla="*/ 0 h 1285"/>
              <a:gd name="T18" fmla="*/ 204 w 363"/>
              <a:gd name="T19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3" h="1285">
                <a:moveTo>
                  <a:pt x="204" y="0"/>
                </a:moveTo>
                <a:lnTo>
                  <a:pt x="122" y="83"/>
                </a:lnTo>
                <a:lnTo>
                  <a:pt x="56" y="771"/>
                </a:lnTo>
                <a:lnTo>
                  <a:pt x="0" y="1253"/>
                </a:lnTo>
                <a:lnTo>
                  <a:pt x="363" y="1285"/>
                </a:lnTo>
                <a:lnTo>
                  <a:pt x="363" y="1187"/>
                </a:lnTo>
                <a:lnTo>
                  <a:pt x="126" y="1208"/>
                </a:lnTo>
                <a:lnTo>
                  <a:pt x="234" y="603"/>
                </a:lnTo>
                <a:lnTo>
                  <a:pt x="204" y="0"/>
                </a:lnTo>
                <a:lnTo>
                  <a:pt x="204" y="0"/>
                </a:lnTo>
                <a:close/>
              </a:path>
            </a:pathLst>
          </a:custGeom>
          <a:solidFill>
            <a:srgbClr val="8F8F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177"/>
          <p:cNvSpPr>
            <a:spLocks/>
          </p:cNvSpPr>
          <p:nvPr/>
        </p:nvSpPr>
        <p:spPr bwMode="auto">
          <a:xfrm>
            <a:off x="1724025" y="2710672"/>
            <a:ext cx="1222375" cy="197720"/>
          </a:xfrm>
          <a:custGeom>
            <a:avLst/>
            <a:gdLst>
              <a:gd name="T0" fmla="*/ 0 w 770"/>
              <a:gd name="T1" fmla="*/ 119 h 124"/>
              <a:gd name="T2" fmla="*/ 691 w 770"/>
              <a:gd name="T3" fmla="*/ 124 h 124"/>
              <a:gd name="T4" fmla="*/ 770 w 770"/>
              <a:gd name="T5" fmla="*/ 71 h 124"/>
              <a:gd name="T6" fmla="*/ 435 w 770"/>
              <a:gd name="T7" fmla="*/ 0 h 124"/>
              <a:gd name="T8" fmla="*/ 11 w 770"/>
              <a:gd name="T9" fmla="*/ 24 h 124"/>
              <a:gd name="T10" fmla="*/ 0 w 770"/>
              <a:gd name="T11" fmla="*/ 119 h 124"/>
              <a:gd name="T12" fmla="*/ 0 w 770"/>
              <a:gd name="T13" fmla="*/ 119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0" h="124">
                <a:moveTo>
                  <a:pt x="0" y="119"/>
                </a:moveTo>
                <a:lnTo>
                  <a:pt x="691" y="124"/>
                </a:lnTo>
                <a:lnTo>
                  <a:pt x="770" y="71"/>
                </a:lnTo>
                <a:lnTo>
                  <a:pt x="435" y="0"/>
                </a:lnTo>
                <a:lnTo>
                  <a:pt x="11" y="24"/>
                </a:lnTo>
                <a:lnTo>
                  <a:pt x="0" y="119"/>
                </a:lnTo>
                <a:lnTo>
                  <a:pt x="0" y="119"/>
                </a:lnTo>
                <a:close/>
              </a:path>
            </a:pathLst>
          </a:custGeom>
          <a:solidFill>
            <a:srgbClr val="8F8F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3" name="e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03" y="3706621"/>
            <a:ext cx="647883" cy="755800"/>
          </a:xfrm>
          <a:prstGeom prst="rect">
            <a:avLst/>
          </a:prstGeom>
        </p:spPr>
      </p:pic>
      <p:pic>
        <p:nvPicPr>
          <p:cNvPr id="185" name="e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94" y="5294461"/>
            <a:ext cx="916568" cy="1069239"/>
          </a:xfrm>
          <a:prstGeom prst="rect">
            <a:avLst/>
          </a:prstGeom>
        </p:spPr>
      </p:pic>
      <p:pic>
        <p:nvPicPr>
          <p:cNvPr id="186" name="e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9045" y="5135441"/>
            <a:ext cx="771644" cy="900176"/>
          </a:xfrm>
          <a:prstGeom prst="rect">
            <a:avLst/>
          </a:prstGeom>
        </p:spPr>
      </p:pic>
      <p:pic>
        <p:nvPicPr>
          <p:cNvPr id="187" name="e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06413" y="3497099"/>
            <a:ext cx="694442" cy="810115"/>
          </a:xfrm>
          <a:prstGeom prst="rect">
            <a:avLst/>
          </a:prstGeom>
        </p:spPr>
      </p:pic>
      <p:pic>
        <p:nvPicPr>
          <p:cNvPr id="188" name="e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691" y="1419854"/>
            <a:ext cx="679419" cy="792589"/>
          </a:xfrm>
          <a:prstGeom prst="rect">
            <a:avLst/>
          </a:prstGeom>
        </p:spPr>
      </p:pic>
      <p:pic>
        <p:nvPicPr>
          <p:cNvPr id="189" name="e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96" y="1940964"/>
            <a:ext cx="916568" cy="1069239"/>
          </a:xfrm>
          <a:prstGeom prst="rect">
            <a:avLst/>
          </a:prstGeom>
        </p:spPr>
      </p:pic>
      <p:pic>
        <p:nvPicPr>
          <p:cNvPr id="190" name="e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752" y="4051656"/>
            <a:ext cx="609804" cy="711378"/>
          </a:xfrm>
          <a:prstGeom prst="rect">
            <a:avLst/>
          </a:prstGeom>
        </p:spPr>
      </p:pic>
      <p:pic>
        <p:nvPicPr>
          <p:cNvPr id="192" name="s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" y="67191"/>
            <a:ext cx="1100066" cy="1100066"/>
          </a:xfrm>
          <a:prstGeom prst="rect">
            <a:avLst/>
          </a:prstGeom>
        </p:spPr>
      </p:pic>
      <p:sp>
        <p:nvSpPr>
          <p:cNvPr id="193" name="TextBox 192"/>
          <p:cNvSpPr txBox="1"/>
          <p:nvPr/>
        </p:nvSpPr>
        <p:spPr>
          <a:xfrm>
            <a:off x="3533775" y="139431"/>
            <a:ext cx="876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(7)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3"/>
          <p:cNvSpPr>
            <a:spLocks noChangeAspect="1" noChangeArrowheads="1" noTextEdit="1"/>
          </p:cNvSpPr>
          <p:nvPr/>
        </p:nvSpPr>
        <p:spPr bwMode="auto">
          <a:xfrm>
            <a:off x="165100" y="7938"/>
            <a:ext cx="88646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173038" y="142875"/>
            <a:ext cx="277813" cy="3333750"/>
          </a:xfrm>
          <a:custGeom>
            <a:avLst/>
            <a:gdLst>
              <a:gd name="T0" fmla="*/ 110 w 175"/>
              <a:gd name="T1" fmla="*/ 9 h 2100"/>
              <a:gd name="T2" fmla="*/ 160 w 175"/>
              <a:gd name="T3" fmla="*/ 746 h 2100"/>
              <a:gd name="T4" fmla="*/ 135 w 175"/>
              <a:gd name="T5" fmla="*/ 1402 h 2100"/>
              <a:gd name="T6" fmla="*/ 175 w 175"/>
              <a:gd name="T7" fmla="*/ 1977 h 2100"/>
              <a:gd name="T8" fmla="*/ 80 w 175"/>
              <a:gd name="T9" fmla="*/ 2100 h 2100"/>
              <a:gd name="T10" fmla="*/ 5 w 175"/>
              <a:gd name="T11" fmla="*/ 2096 h 2100"/>
              <a:gd name="T12" fmla="*/ 0 w 175"/>
              <a:gd name="T13" fmla="*/ 0 h 2100"/>
              <a:gd name="T14" fmla="*/ 110 w 175"/>
              <a:gd name="T15" fmla="*/ 9 h 2100"/>
              <a:gd name="T16" fmla="*/ 110 w 175"/>
              <a:gd name="T17" fmla="*/ 9 h 2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2100">
                <a:moveTo>
                  <a:pt x="110" y="9"/>
                </a:moveTo>
                <a:lnTo>
                  <a:pt x="160" y="746"/>
                </a:lnTo>
                <a:lnTo>
                  <a:pt x="135" y="1402"/>
                </a:lnTo>
                <a:lnTo>
                  <a:pt x="175" y="1977"/>
                </a:lnTo>
                <a:lnTo>
                  <a:pt x="80" y="2100"/>
                </a:lnTo>
                <a:lnTo>
                  <a:pt x="5" y="2096"/>
                </a:lnTo>
                <a:lnTo>
                  <a:pt x="0" y="0"/>
                </a:lnTo>
                <a:lnTo>
                  <a:pt x="110" y="9"/>
                </a:lnTo>
                <a:lnTo>
                  <a:pt x="110" y="9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4803775" y="157163"/>
            <a:ext cx="4011613" cy="3873500"/>
          </a:xfrm>
          <a:custGeom>
            <a:avLst/>
            <a:gdLst>
              <a:gd name="T0" fmla="*/ 105 w 2527"/>
              <a:gd name="T1" fmla="*/ 1929 h 2440"/>
              <a:gd name="T2" fmla="*/ 105 w 2527"/>
              <a:gd name="T3" fmla="*/ 1363 h 2440"/>
              <a:gd name="T4" fmla="*/ 0 w 2527"/>
              <a:gd name="T5" fmla="*/ 626 h 2440"/>
              <a:gd name="T6" fmla="*/ 45 w 2527"/>
              <a:gd name="T7" fmla="*/ 0 h 2440"/>
              <a:gd name="T8" fmla="*/ 2527 w 2527"/>
              <a:gd name="T9" fmla="*/ 0 h 2440"/>
              <a:gd name="T10" fmla="*/ 2527 w 2527"/>
              <a:gd name="T11" fmla="*/ 2287 h 2440"/>
              <a:gd name="T12" fmla="*/ 2078 w 2527"/>
              <a:gd name="T13" fmla="*/ 2325 h 2440"/>
              <a:gd name="T14" fmla="*/ 1748 w 2527"/>
              <a:gd name="T15" fmla="*/ 2440 h 2440"/>
              <a:gd name="T16" fmla="*/ 1718 w 2527"/>
              <a:gd name="T17" fmla="*/ 2398 h 2440"/>
              <a:gd name="T18" fmla="*/ 1763 w 2527"/>
              <a:gd name="T19" fmla="*/ 2321 h 2440"/>
              <a:gd name="T20" fmla="*/ 1728 w 2527"/>
              <a:gd name="T21" fmla="*/ 2202 h 2440"/>
              <a:gd name="T22" fmla="*/ 1773 w 2527"/>
              <a:gd name="T23" fmla="*/ 2155 h 2440"/>
              <a:gd name="T24" fmla="*/ 1743 w 2527"/>
              <a:gd name="T25" fmla="*/ 2053 h 2440"/>
              <a:gd name="T26" fmla="*/ 1583 w 2527"/>
              <a:gd name="T27" fmla="*/ 2027 h 2440"/>
              <a:gd name="T28" fmla="*/ 1313 w 2527"/>
              <a:gd name="T29" fmla="*/ 1997 h 2440"/>
              <a:gd name="T30" fmla="*/ 1323 w 2527"/>
              <a:gd name="T31" fmla="*/ 1891 h 2440"/>
              <a:gd name="T32" fmla="*/ 1408 w 2527"/>
              <a:gd name="T33" fmla="*/ 1844 h 2440"/>
              <a:gd name="T34" fmla="*/ 1413 w 2527"/>
              <a:gd name="T35" fmla="*/ 1746 h 2440"/>
              <a:gd name="T36" fmla="*/ 1343 w 2527"/>
              <a:gd name="T37" fmla="*/ 1695 h 2440"/>
              <a:gd name="T38" fmla="*/ 1423 w 2527"/>
              <a:gd name="T39" fmla="*/ 1669 h 2440"/>
              <a:gd name="T40" fmla="*/ 1553 w 2527"/>
              <a:gd name="T41" fmla="*/ 1542 h 2440"/>
              <a:gd name="T42" fmla="*/ 1593 w 2527"/>
              <a:gd name="T43" fmla="*/ 1324 h 2440"/>
              <a:gd name="T44" fmla="*/ 1508 w 2527"/>
              <a:gd name="T45" fmla="*/ 1180 h 2440"/>
              <a:gd name="T46" fmla="*/ 1343 w 2527"/>
              <a:gd name="T47" fmla="*/ 1069 h 2440"/>
              <a:gd name="T48" fmla="*/ 1179 w 2527"/>
              <a:gd name="T49" fmla="*/ 1035 h 2440"/>
              <a:gd name="T50" fmla="*/ 1104 w 2527"/>
              <a:gd name="T51" fmla="*/ 924 h 2440"/>
              <a:gd name="T52" fmla="*/ 1004 w 2527"/>
              <a:gd name="T53" fmla="*/ 856 h 2440"/>
              <a:gd name="T54" fmla="*/ 999 w 2527"/>
              <a:gd name="T55" fmla="*/ 754 h 2440"/>
              <a:gd name="T56" fmla="*/ 884 w 2527"/>
              <a:gd name="T57" fmla="*/ 668 h 2440"/>
              <a:gd name="T58" fmla="*/ 714 w 2527"/>
              <a:gd name="T59" fmla="*/ 668 h 2440"/>
              <a:gd name="T60" fmla="*/ 514 w 2527"/>
              <a:gd name="T61" fmla="*/ 626 h 2440"/>
              <a:gd name="T62" fmla="*/ 330 w 2527"/>
              <a:gd name="T63" fmla="*/ 681 h 2440"/>
              <a:gd name="T64" fmla="*/ 275 w 2527"/>
              <a:gd name="T65" fmla="*/ 869 h 2440"/>
              <a:gd name="T66" fmla="*/ 180 w 2527"/>
              <a:gd name="T67" fmla="*/ 962 h 2440"/>
              <a:gd name="T68" fmla="*/ 135 w 2527"/>
              <a:gd name="T69" fmla="*/ 1150 h 2440"/>
              <a:gd name="T70" fmla="*/ 180 w 2527"/>
              <a:gd name="T71" fmla="*/ 1239 h 2440"/>
              <a:gd name="T72" fmla="*/ 220 w 2527"/>
              <a:gd name="T73" fmla="*/ 1363 h 2440"/>
              <a:gd name="T74" fmla="*/ 285 w 2527"/>
              <a:gd name="T75" fmla="*/ 1435 h 2440"/>
              <a:gd name="T76" fmla="*/ 434 w 2527"/>
              <a:gd name="T77" fmla="*/ 1439 h 2440"/>
              <a:gd name="T78" fmla="*/ 529 w 2527"/>
              <a:gd name="T79" fmla="*/ 1486 h 2440"/>
              <a:gd name="T80" fmla="*/ 664 w 2527"/>
              <a:gd name="T81" fmla="*/ 1478 h 2440"/>
              <a:gd name="T82" fmla="*/ 734 w 2527"/>
              <a:gd name="T83" fmla="*/ 1435 h 2440"/>
              <a:gd name="T84" fmla="*/ 909 w 2527"/>
              <a:gd name="T85" fmla="*/ 1461 h 2440"/>
              <a:gd name="T86" fmla="*/ 989 w 2527"/>
              <a:gd name="T87" fmla="*/ 1431 h 2440"/>
              <a:gd name="T88" fmla="*/ 1044 w 2527"/>
              <a:gd name="T89" fmla="*/ 1333 h 2440"/>
              <a:gd name="T90" fmla="*/ 1179 w 2527"/>
              <a:gd name="T91" fmla="*/ 1333 h 2440"/>
              <a:gd name="T92" fmla="*/ 1278 w 2527"/>
              <a:gd name="T93" fmla="*/ 1376 h 2440"/>
              <a:gd name="T94" fmla="*/ 1298 w 2527"/>
              <a:gd name="T95" fmla="*/ 1452 h 2440"/>
              <a:gd name="T96" fmla="*/ 1244 w 2527"/>
              <a:gd name="T97" fmla="*/ 1533 h 2440"/>
              <a:gd name="T98" fmla="*/ 1114 w 2527"/>
              <a:gd name="T99" fmla="*/ 1554 h 2440"/>
              <a:gd name="T100" fmla="*/ 824 w 2527"/>
              <a:gd name="T101" fmla="*/ 1554 h 2440"/>
              <a:gd name="T102" fmla="*/ 609 w 2527"/>
              <a:gd name="T103" fmla="*/ 1567 h 2440"/>
              <a:gd name="T104" fmla="*/ 444 w 2527"/>
              <a:gd name="T105" fmla="*/ 1669 h 2440"/>
              <a:gd name="T106" fmla="*/ 300 w 2527"/>
              <a:gd name="T107" fmla="*/ 1721 h 2440"/>
              <a:gd name="T108" fmla="*/ 245 w 2527"/>
              <a:gd name="T109" fmla="*/ 1814 h 2440"/>
              <a:gd name="T110" fmla="*/ 270 w 2527"/>
              <a:gd name="T111" fmla="*/ 1848 h 2440"/>
              <a:gd name="T112" fmla="*/ 349 w 2527"/>
              <a:gd name="T113" fmla="*/ 1891 h 2440"/>
              <a:gd name="T114" fmla="*/ 349 w 2527"/>
              <a:gd name="T115" fmla="*/ 1912 h 2440"/>
              <a:gd name="T116" fmla="*/ 105 w 2527"/>
              <a:gd name="T117" fmla="*/ 1929 h 2440"/>
              <a:gd name="T118" fmla="*/ 105 w 2527"/>
              <a:gd name="T119" fmla="*/ 1929 h 2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27" h="2440">
                <a:moveTo>
                  <a:pt x="105" y="1929"/>
                </a:moveTo>
                <a:lnTo>
                  <a:pt x="105" y="1363"/>
                </a:lnTo>
                <a:lnTo>
                  <a:pt x="0" y="626"/>
                </a:lnTo>
                <a:lnTo>
                  <a:pt x="45" y="0"/>
                </a:lnTo>
                <a:lnTo>
                  <a:pt x="2527" y="0"/>
                </a:lnTo>
                <a:lnTo>
                  <a:pt x="2527" y="2287"/>
                </a:lnTo>
                <a:lnTo>
                  <a:pt x="2078" y="2325"/>
                </a:lnTo>
                <a:lnTo>
                  <a:pt x="1748" y="2440"/>
                </a:lnTo>
                <a:lnTo>
                  <a:pt x="1718" y="2398"/>
                </a:lnTo>
                <a:lnTo>
                  <a:pt x="1763" y="2321"/>
                </a:lnTo>
                <a:lnTo>
                  <a:pt x="1728" y="2202"/>
                </a:lnTo>
                <a:lnTo>
                  <a:pt x="1773" y="2155"/>
                </a:lnTo>
                <a:lnTo>
                  <a:pt x="1743" y="2053"/>
                </a:lnTo>
                <a:lnTo>
                  <a:pt x="1583" y="2027"/>
                </a:lnTo>
                <a:lnTo>
                  <a:pt x="1313" y="1997"/>
                </a:lnTo>
                <a:lnTo>
                  <a:pt x="1323" y="1891"/>
                </a:lnTo>
                <a:lnTo>
                  <a:pt x="1408" y="1844"/>
                </a:lnTo>
                <a:lnTo>
                  <a:pt x="1413" y="1746"/>
                </a:lnTo>
                <a:lnTo>
                  <a:pt x="1343" y="1695"/>
                </a:lnTo>
                <a:lnTo>
                  <a:pt x="1423" y="1669"/>
                </a:lnTo>
                <a:lnTo>
                  <a:pt x="1553" y="1542"/>
                </a:lnTo>
                <a:lnTo>
                  <a:pt x="1593" y="1324"/>
                </a:lnTo>
                <a:lnTo>
                  <a:pt x="1508" y="1180"/>
                </a:lnTo>
                <a:lnTo>
                  <a:pt x="1343" y="1069"/>
                </a:lnTo>
                <a:lnTo>
                  <a:pt x="1179" y="1035"/>
                </a:lnTo>
                <a:lnTo>
                  <a:pt x="1104" y="924"/>
                </a:lnTo>
                <a:lnTo>
                  <a:pt x="1004" y="856"/>
                </a:lnTo>
                <a:lnTo>
                  <a:pt x="999" y="754"/>
                </a:lnTo>
                <a:lnTo>
                  <a:pt x="884" y="668"/>
                </a:lnTo>
                <a:lnTo>
                  <a:pt x="714" y="668"/>
                </a:lnTo>
                <a:lnTo>
                  <a:pt x="514" y="626"/>
                </a:lnTo>
                <a:lnTo>
                  <a:pt x="330" y="681"/>
                </a:lnTo>
                <a:lnTo>
                  <a:pt x="275" y="869"/>
                </a:lnTo>
                <a:lnTo>
                  <a:pt x="180" y="962"/>
                </a:lnTo>
                <a:lnTo>
                  <a:pt x="135" y="1150"/>
                </a:lnTo>
                <a:lnTo>
                  <a:pt x="180" y="1239"/>
                </a:lnTo>
                <a:lnTo>
                  <a:pt x="220" y="1363"/>
                </a:lnTo>
                <a:lnTo>
                  <a:pt x="285" y="1435"/>
                </a:lnTo>
                <a:lnTo>
                  <a:pt x="434" y="1439"/>
                </a:lnTo>
                <a:lnTo>
                  <a:pt x="529" y="1486"/>
                </a:lnTo>
                <a:lnTo>
                  <a:pt x="664" y="1478"/>
                </a:lnTo>
                <a:lnTo>
                  <a:pt x="734" y="1435"/>
                </a:lnTo>
                <a:lnTo>
                  <a:pt x="909" y="1461"/>
                </a:lnTo>
                <a:lnTo>
                  <a:pt x="989" y="1431"/>
                </a:lnTo>
                <a:lnTo>
                  <a:pt x="1044" y="1333"/>
                </a:lnTo>
                <a:lnTo>
                  <a:pt x="1179" y="1333"/>
                </a:lnTo>
                <a:lnTo>
                  <a:pt x="1278" y="1376"/>
                </a:lnTo>
                <a:lnTo>
                  <a:pt x="1298" y="1452"/>
                </a:lnTo>
                <a:lnTo>
                  <a:pt x="1244" y="1533"/>
                </a:lnTo>
                <a:lnTo>
                  <a:pt x="1114" y="1554"/>
                </a:lnTo>
                <a:lnTo>
                  <a:pt x="824" y="1554"/>
                </a:lnTo>
                <a:lnTo>
                  <a:pt x="609" y="1567"/>
                </a:lnTo>
                <a:lnTo>
                  <a:pt x="444" y="1669"/>
                </a:lnTo>
                <a:lnTo>
                  <a:pt x="300" y="1721"/>
                </a:lnTo>
                <a:lnTo>
                  <a:pt x="245" y="1814"/>
                </a:lnTo>
                <a:lnTo>
                  <a:pt x="270" y="1848"/>
                </a:lnTo>
                <a:lnTo>
                  <a:pt x="349" y="1891"/>
                </a:lnTo>
                <a:lnTo>
                  <a:pt x="349" y="1912"/>
                </a:lnTo>
                <a:lnTo>
                  <a:pt x="105" y="1929"/>
                </a:lnTo>
                <a:lnTo>
                  <a:pt x="105" y="1929"/>
                </a:lnTo>
                <a:close/>
              </a:path>
            </a:pathLst>
          </a:custGeom>
          <a:solidFill>
            <a:srgbClr val="B0C2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7"/>
          <p:cNvSpPr>
            <a:spLocks/>
          </p:cNvSpPr>
          <p:nvPr/>
        </p:nvSpPr>
        <p:spPr bwMode="auto">
          <a:xfrm>
            <a:off x="4803775" y="157163"/>
            <a:ext cx="3370263" cy="3881437"/>
          </a:xfrm>
          <a:custGeom>
            <a:avLst/>
            <a:gdLst>
              <a:gd name="T0" fmla="*/ 1593 w 2123"/>
              <a:gd name="T1" fmla="*/ 519 h 2445"/>
              <a:gd name="T2" fmla="*/ 2123 w 2123"/>
              <a:gd name="T3" fmla="*/ 1682 h 2445"/>
              <a:gd name="T4" fmla="*/ 2078 w 2123"/>
              <a:gd name="T5" fmla="*/ 2325 h 2445"/>
              <a:gd name="T6" fmla="*/ 1748 w 2123"/>
              <a:gd name="T7" fmla="*/ 2445 h 2445"/>
              <a:gd name="T8" fmla="*/ 1718 w 2123"/>
              <a:gd name="T9" fmla="*/ 2398 h 2445"/>
              <a:gd name="T10" fmla="*/ 1768 w 2123"/>
              <a:gd name="T11" fmla="*/ 2321 h 2445"/>
              <a:gd name="T12" fmla="*/ 1728 w 2123"/>
              <a:gd name="T13" fmla="*/ 2202 h 2445"/>
              <a:gd name="T14" fmla="*/ 1773 w 2123"/>
              <a:gd name="T15" fmla="*/ 2159 h 2445"/>
              <a:gd name="T16" fmla="*/ 1743 w 2123"/>
              <a:gd name="T17" fmla="*/ 2053 h 2445"/>
              <a:gd name="T18" fmla="*/ 1583 w 2123"/>
              <a:gd name="T19" fmla="*/ 2027 h 2445"/>
              <a:gd name="T20" fmla="*/ 1318 w 2123"/>
              <a:gd name="T21" fmla="*/ 1997 h 2445"/>
              <a:gd name="T22" fmla="*/ 1323 w 2123"/>
              <a:gd name="T23" fmla="*/ 1891 h 2445"/>
              <a:gd name="T24" fmla="*/ 1408 w 2123"/>
              <a:gd name="T25" fmla="*/ 1844 h 2445"/>
              <a:gd name="T26" fmla="*/ 1413 w 2123"/>
              <a:gd name="T27" fmla="*/ 1746 h 2445"/>
              <a:gd name="T28" fmla="*/ 1343 w 2123"/>
              <a:gd name="T29" fmla="*/ 1695 h 2445"/>
              <a:gd name="T30" fmla="*/ 1428 w 2123"/>
              <a:gd name="T31" fmla="*/ 1669 h 2445"/>
              <a:gd name="T32" fmla="*/ 1553 w 2123"/>
              <a:gd name="T33" fmla="*/ 1542 h 2445"/>
              <a:gd name="T34" fmla="*/ 1593 w 2123"/>
              <a:gd name="T35" fmla="*/ 1324 h 2445"/>
              <a:gd name="T36" fmla="*/ 1508 w 2123"/>
              <a:gd name="T37" fmla="*/ 1180 h 2445"/>
              <a:gd name="T38" fmla="*/ 1343 w 2123"/>
              <a:gd name="T39" fmla="*/ 1069 h 2445"/>
              <a:gd name="T40" fmla="*/ 1179 w 2123"/>
              <a:gd name="T41" fmla="*/ 1035 h 2445"/>
              <a:gd name="T42" fmla="*/ 1104 w 2123"/>
              <a:gd name="T43" fmla="*/ 924 h 2445"/>
              <a:gd name="T44" fmla="*/ 1004 w 2123"/>
              <a:gd name="T45" fmla="*/ 856 h 2445"/>
              <a:gd name="T46" fmla="*/ 999 w 2123"/>
              <a:gd name="T47" fmla="*/ 754 h 2445"/>
              <a:gd name="T48" fmla="*/ 884 w 2123"/>
              <a:gd name="T49" fmla="*/ 668 h 2445"/>
              <a:gd name="T50" fmla="*/ 714 w 2123"/>
              <a:gd name="T51" fmla="*/ 668 h 2445"/>
              <a:gd name="T52" fmla="*/ 514 w 2123"/>
              <a:gd name="T53" fmla="*/ 630 h 2445"/>
              <a:gd name="T54" fmla="*/ 330 w 2123"/>
              <a:gd name="T55" fmla="*/ 681 h 2445"/>
              <a:gd name="T56" fmla="*/ 275 w 2123"/>
              <a:gd name="T57" fmla="*/ 869 h 2445"/>
              <a:gd name="T58" fmla="*/ 180 w 2123"/>
              <a:gd name="T59" fmla="*/ 962 h 2445"/>
              <a:gd name="T60" fmla="*/ 135 w 2123"/>
              <a:gd name="T61" fmla="*/ 1150 h 2445"/>
              <a:gd name="T62" fmla="*/ 180 w 2123"/>
              <a:gd name="T63" fmla="*/ 1239 h 2445"/>
              <a:gd name="T64" fmla="*/ 220 w 2123"/>
              <a:gd name="T65" fmla="*/ 1363 h 2445"/>
              <a:gd name="T66" fmla="*/ 285 w 2123"/>
              <a:gd name="T67" fmla="*/ 1435 h 2445"/>
              <a:gd name="T68" fmla="*/ 434 w 2123"/>
              <a:gd name="T69" fmla="*/ 1439 h 2445"/>
              <a:gd name="T70" fmla="*/ 534 w 2123"/>
              <a:gd name="T71" fmla="*/ 1486 h 2445"/>
              <a:gd name="T72" fmla="*/ 664 w 2123"/>
              <a:gd name="T73" fmla="*/ 1478 h 2445"/>
              <a:gd name="T74" fmla="*/ 734 w 2123"/>
              <a:gd name="T75" fmla="*/ 1435 h 2445"/>
              <a:gd name="T76" fmla="*/ 909 w 2123"/>
              <a:gd name="T77" fmla="*/ 1461 h 2445"/>
              <a:gd name="T78" fmla="*/ 989 w 2123"/>
              <a:gd name="T79" fmla="*/ 1431 h 2445"/>
              <a:gd name="T80" fmla="*/ 1044 w 2123"/>
              <a:gd name="T81" fmla="*/ 1333 h 2445"/>
              <a:gd name="T82" fmla="*/ 1179 w 2123"/>
              <a:gd name="T83" fmla="*/ 1333 h 2445"/>
              <a:gd name="T84" fmla="*/ 1278 w 2123"/>
              <a:gd name="T85" fmla="*/ 1376 h 2445"/>
              <a:gd name="T86" fmla="*/ 1298 w 2123"/>
              <a:gd name="T87" fmla="*/ 1452 h 2445"/>
              <a:gd name="T88" fmla="*/ 1244 w 2123"/>
              <a:gd name="T89" fmla="*/ 1533 h 2445"/>
              <a:gd name="T90" fmla="*/ 1114 w 2123"/>
              <a:gd name="T91" fmla="*/ 1554 h 2445"/>
              <a:gd name="T92" fmla="*/ 824 w 2123"/>
              <a:gd name="T93" fmla="*/ 1554 h 2445"/>
              <a:gd name="T94" fmla="*/ 609 w 2123"/>
              <a:gd name="T95" fmla="*/ 1567 h 2445"/>
              <a:gd name="T96" fmla="*/ 444 w 2123"/>
              <a:gd name="T97" fmla="*/ 1669 h 2445"/>
              <a:gd name="T98" fmla="*/ 300 w 2123"/>
              <a:gd name="T99" fmla="*/ 1721 h 2445"/>
              <a:gd name="T100" fmla="*/ 245 w 2123"/>
              <a:gd name="T101" fmla="*/ 1814 h 2445"/>
              <a:gd name="T102" fmla="*/ 270 w 2123"/>
              <a:gd name="T103" fmla="*/ 1848 h 2445"/>
              <a:gd name="T104" fmla="*/ 349 w 2123"/>
              <a:gd name="T105" fmla="*/ 1891 h 2445"/>
              <a:gd name="T106" fmla="*/ 349 w 2123"/>
              <a:gd name="T107" fmla="*/ 1912 h 2445"/>
              <a:gd name="T108" fmla="*/ 105 w 2123"/>
              <a:gd name="T109" fmla="*/ 1929 h 2445"/>
              <a:gd name="T110" fmla="*/ 105 w 2123"/>
              <a:gd name="T111" fmla="*/ 1363 h 2445"/>
              <a:gd name="T112" fmla="*/ 0 w 2123"/>
              <a:gd name="T113" fmla="*/ 626 h 2445"/>
              <a:gd name="T114" fmla="*/ 45 w 2123"/>
              <a:gd name="T115" fmla="*/ 0 h 2445"/>
              <a:gd name="T116" fmla="*/ 1184 w 2123"/>
              <a:gd name="T117" fmla="*/ 4 h 2445"/>
              <a:gd name="T118" fmla="*/ 1593 w 2123"/>
              <a:gd name="T119" fmla="*/ 519 h 2445"/>
              <a:gd name="T120" fmla="*/ 1593 w 2123"/>
              <a:gd name="T121" fmla="*/ 519 h 2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23" h="2445">
                <a:moveTo>
                  <a:pt x="1593" y="519"/>
                </a:moveTo>
                <a:lnTo>
                  <a:pt x="2123" y="1682"/>
                </a:lnTo>
                <a:lnTo>
                  <a:pt x="2078" y="2325"/>
                </a:lnTo>
                <a:lnTo>
                  <a:pt x="1748" y="2445"/>
                </a:lnTo>
                <a:lnTo>
                  <a:pt x="1718" y="2398"/>
                </a:lnTo>
                <a:lnTo>
                  <a:pt x="1768" y="2321"/>
                </a:lnTo>
                <a:lnTo>
                  <a:pt x="1728" y="2202"/>
                </a:lnTo>
                <a:lnTo>
                  <a:pt x="1773" y="2159"/>
                </a:lnTo>
                <a:lnTo>
                  <a:pt x="1743" y="2053"/>
                </a:lnTo>
                <a:lnTo>
                  <a:pt x="1583" y="2027"/>
                </a:lnTo>
                <a:lnTo>
                  <a:pt x="1318" y="1997"/>
                </a:lnTo>
                <a:lnTo>
                  <a:pt x="1323" y="1891"/>
                </a:lnTo>
                <a:lnTo>
                  <a:pt x="1408" y="1844"/>
                </a:lnTo>
                <a:lnTo>
                  <a:pt x="1413" y="1746"/>
                </a:lnTo>
                <a:lnTo>
                  <a:pt x="1343" y="1695"/>
                </a:lnTo>
                <a:lnTo>
                  <a:pt x="1428" y="1669"/>
                </a:lnTo>
                <a:lnTo>
                  <a:pt x="1553" y="1542"/>
                </a:lnTo>
                <a:lnTo>
                  <a:pt x="1593" y="1324"/>
                </a:lnTo>
                <a:lnTo>
                  <a:pt x="1508" y="1180"/>
                </a:lnTo>
                <a:lnTo>
                  <a:pt x="1343" y="1069"/>
                </a:lnTo>
                <a:lnTo>
                  <a:pt x="1179" y="1035"/>
                </a:lnTo>
                <a:lnTo>
                  <a:pt x="1104" y="924"/>
                </a:lnTo>
                <a:lnTo>
                  <a:pt x="1004" y="856"/>
                </a:lnTo>
                <a:lnTo>
                  <a:pt x="999" y="754"/>
                </a:lnTo>
                <a:lnTo>
                  <a:pt x="884" y="668"/>
                </a:lnTo>
                <a:lnTo>
                  <a:pt x="714" y="668"/>
                </a:lnTo>
                <a:lnTo>
                  <a:pt x="514" y="630"/>
                </a:lnTo>
                <a:lnTo>
                  <a:pt x="330" y="681"/>
                </a:lnTo>
                <a:lnTo>
                  <a:pt x="275" y="869"/>
                </a:lnTo>
                <a:lnTo>
                  <a:pt x="180" y="962"/>
                </a:lnTo>
                <a:lnTo>
                  <a:pt x="135" y="1150"/>
                </a:lnTo>
                <a:lnTo>
                  <a:pt x="180" y="1239"/>
                </a:lnTo>
                <a:lnTo>
                  <a:pt x="220" y="1363"/>
                </a:lnTo>
                <a:lnTo>
                  <a:pt x="285" y="1435"/>
                </a:lnTo>
                <a:lnTo>
                  <a:pt x="434" y="1439"/>
                </a:lnTo>
                <a:lnTo>
                  <a:pt x="534" y="1486"/>
                </a:lnTo>
                <a:lnTo>
                  <a:pt x="664" y="1478"/>
                </a:lnTo>
                <a:lnTo>
                  <a:pt x="734" y="1435"/>
                </a:lnTo>
                <a:lnTo>
                  <a:pt x="909" y="1461"/>
                </a:lnTo>
                <a:lnTo>
                  <a:pt x="989" y="1431"/>
                </a:lnTo>
                <a:lnTo>
                  <a:pt x="1044" y="1333"/>
                </a:lnTo>
                <a:lnTo>
                  <a:pt x="1179" y="1333"/>
                </a:lnTo>
                <a:lnTo>
                  <a:pt x="1278" y="1376"/>
                </a:lnTo>
                <a:lnTo>
                  <a:pt x="1298" y="1452"/>
                </a:lnTo>
                <a:lnTo>
                  <a:pt x="1244" y="1533"/>
                </a:lnTo>
                <a:lnTo>
                  <a:pt x="1114" y="1554"/>
                </a:lnTo>
                <a:lnTo>
                  <a:pt x="824" y="1554"/>
                </a:lnTo>
                <a:lnTo>
                  <a:pt x="609" y="1567"/>
                </a:lnTo>
                <a:lnTo>
                  <a:pt x="444" y="1669"/>
                </a:lnTo>
                <a:lnTo>
                  <a:pt x="300" y="1721"/>
                </a:lnTo>
                <a:lnTo>
                  <a:pt x="245" y="1814"/>
                </a:lnTo>
                <a:lnTo>
                  <a:pt x="270" y="1848"/>
                </a:lnTo>
                <a:lnTo>
                  <a:pt x="349" y="1891"/>
                </a:lnTo>
                <a:lnTo>
                  <a:pt x="349" y="1912"/>
                </a:lnTo>
                <a:lnTo>
                  <a:pt x="105" y="1929"/>
                </a:lnTo>
                <a:lnTo>
                  <a:pt x="105" y="1363"/>
                </a:lnTo>
                <a:lnTo>
                  <a:pt x="0" y="626"/>
                </a:lnTo>
                <a:lnTo>
                  <a:pt x="45" y="0"/>
                </a:lnTo>
                <a:lnTo>
                  <a:pt x="1184" y="4"/>
                </a:lnTo>
                <a:lnTo>
                  <a:pt x="1593" y="519"/>
                </a:lnTo>
                <a:lnTo>
                  <a:pt x="1593" y="519"/>
                </a:lnTo>
                <a:close/>
              </a:path>
            </a:pathLst>
          </a:custGeom>
          <a:solidFill>
            <a:srgbClr val="8A99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173038" y="3565525"/>
            <a:ext cx="4741863" cy="2265362"/>
          </a:xfrm>
          <a:custGeom>
            <a:avLst/>
            <a:gdLst>
              <a:gd name="T0" fmla="*/ 0 w 2987"/>
              <a:gd name="T1" fmla="*/ 1427 h 1427"/>
              <a:gd name="T2" fmla="*/ 1953 w 2987"/>
              <a:gd name="T3" fmla="*/ 800 h 1427"/>
              <a:gd name="T4" fmla="*/ 2987 w 2987"/>
              <a:gd name="T5" fmla="*/ 481 h 1427"/>
              <a:gd name="T6" fmla="*/ 2248 w 2987"/>
              <a:gd name="T7" fmla="*/ 306 h 1427"/>
              <a:gd name="T8" fmla="*/ 1938 w 2987"/>
              <a:gd name="T9" fmla="*/ 345 h 1427"/>
              <a:gd name="T10" fmla="*/ 2033 w 2987"/>
              <a:gd name="T11" fmla="*/ 430 h 1427"/>
              <a:gd name="T12" fmla="*/ 2163 w 2987"/>
              <a:gd name="T13" fmla="*/ 515 h 1427"/>
              <a:gd name="T14" fmla="*/ 2143 w 2987"/>
              <a:gd name="T15" fmla="*/ 528 h 1427"/>
              <a:gd name="T16" fmla="*/ 2113 w 2987"/>
              <a:gd name="T17" fmla="*/ 553 h 1427"/>
              <a:gd name="T18" fmla="*/ 2083 w 2987"/>
              <a:gd name="T19" fmla="*/ 566 h 1427"/>
              <a:gd name="T20" fmla="*/ 2058 w 2987"/>
              <a:gd name="T21" fmla="*/ 575 h 1427"/>
              <a:gd name="T22" fmla="*/ 2038 w 2987"/>
              <a:gd name="T23" fmla="*/ 587 h 1427"/>
              <a:gd name="T24" fmla="*/ 2018 w 2987"/>
              <a:gd name="T25" fmla="*/ 596 h 1427"/>
              <a:gd name="T26" fmla="*/ 2003 w 2987"/>
              <a:gd name="T27" fmla="*/ 609 h 1427"/>
              <a:gd name="T28" fmla="*/ 1988 w 2987"/>
              <a:gd name="T29" fmla="*/ 617 h 1427"/>
              <a:gd name="T30" fmla="*/ 1693 w 2987"/>
              <a:gd name="T31" fmla="*/ 609 h 1427"/>
              <a:gd name="T32" fmla="*/ 1623 w 2987"/>
              <a:gd name="T33" fmla="*/ 523 h 1427"/>
              <a:gd name="T34" fmla="*/ 1763 w 2987"/>
              <a:gd name="T35" fmla="*/ 438 h 1427"/>
              <a:gd name="T36" fmla="*/ 1718 w 2987"/>
              <a:gd name="T37" fmla="*/ 285 h 1427"/>
              <a:gd name="T38" fmla="*/ 1623 w 2987"/>
              <a:gd name="T39" fmla="*/ 234 h 1427"/>
              <a:gd name="T40" fmla="*/ 1393 w 2987"/>
              <a:gd name="T41" fmla="*/ 438 h 1427"/>
              <a:gd name="T42" fmla="*/ 1209 w 2987"/>
              <a:gd name="T43" fmla="*/ 702 h 1427"/>
              <a:gd name="T44" fmla="*/ 834 w 2987"/>
              <a:gd name="T45" fmla="*/ 754 h 1427"/>
              <a:gd name="T46" fmla="*/ 714 w 2987"/>
              <a:gd name="T47" fmla="*/ 779 h 1427"/>
              <a:gd name="T48" fmla="*/ 904 w 2987"/>
              <a:gd name="T49" fmla="*/ 894 h 1427"/>
              <a:gd name="T50" fmla="*/ 724 w 2987"/>
              <a:gd name="T51" fmla="*/ 988 h 1427"/>
              <a:gd name="T52" fmla="*/ 355 w 2987"/>
              <a:gd name="T53" fmla="*/ 992 h 1427"/>
              <a:gd name="T54" fmla="*/ 340 w 2987"/>
              <a:gd name="T55" fmla="*/ 856 h 1427"/>
              <a:gd name="T56" fmla="*/ 539 w 2987"/>
              <a:gd name="T57" fmla="*/ 472 h 1427"/>
              <a:gd name="T58" fmla="*/ 355 w 2987"/>
              <a:gd name="T59" fmla="*/ 332 h 1427"/>
              <a:gd name="T60" fmla="*/ 90 w 2987"/>
              <a:gd name="T61" fmla="*/ 0 h 1427"/>
              <a:gd name="T62" fmla="*/ 5 w 2987"/>
              <a:gd name="T63" fmla="*/ 17 h 1427"/>
              <a:gd name="T64" fmla="*/ 5 w 2987"/>
              <a:gd name="T65" fmla="*/ 102 h 1427"/>
              <a:gd name="T66" fmla="*/ 5 w 2987"/>
              <a:gd name="T67" fmla="*/ 255 h 1427"/>
              <a:gd name="T68" fmla="*/ 5 w 2987"/>
              <a:gd name="T69" fmla="*/ 451 h 1427"/>
              <a:gd name="T70" fmla="*/ 5 w 2987"/>
              <a:gd name="T71" fmla="*/ 664 h 1427"/>
              <a:gd name="T72" fmla="*/ 5 w 2987"/>
              <a:gd name="T73" fmla="*/ 873 h 1427"/>
              <a:gd name="T74" fmla="*/ 5 w 2987"/>
              <a:gd name="T75" fmla="*/ 1056 h 1427"/>
              <a:gd name="T76" fmla="*/ 5 w 2987"/>
              <a:gd name="T77" fmla="*/ 1188 h 1427"/>
              <a:gd name="T78" fmla="*/ 5 w 2987"/>
              <a:gd name="T79" fmla="*/ 1231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87" h="1427">
                <a:moveTo>
                  <a:pt x="5" y="1231"/>
                </a:moveTo>
                <a:lnTo>
                  <a:pt x="0" y="1427"/>
                </a:lnTo>
                <a:lnTo>
                  <a:pt x="1049" y="1094"/>
                </a:lnTo>
                <a:lnTo>
                  <a:pt x="1953" y="800"/>
                </a:lnTo>
                <a:lnTo>
                  <a:pt x="2847" y="532"/>
                </a:lnTo>
                <a:lnTo>
                  <a:pt x="2987" y="481"/>
                </a:lnTo>
                <a:lnTo>
                  <a:pt x="2797" y="387"/>
                </a:lnTo>
                <a:lnTo>
                  <a:pt x="2248" y="306"/>
                </a:lnTo>
                <a:lnTo>
                  <a:pt x="1933" y="251"/>
                </a:lnTo>
                <a:lnTo>
                  <a:pt x="1938" y="345"/>
                </a:lnTo>
                <a:lnTo>
                  <a:pt x="1948" y="413"/>
                </a:lnTo>
                <a:lnTo>
                  <a:pt x="2033" y="430"/>
                </a:lnTo>
                <a:lnTo>
                  <a:pt x="2113" y="451"/>
                </a:lnTo>
                <a:lnTo>
                  <a:pt x="2163" y="515"/>
                </a:lnTo>
                <a:lnTo>
                  <a:pt x="2153" y="519"/>
                </a:lnTo>
                <a:lnTo>
                  <a:pt x="2143" y="528"/>
                </a:lnTo>
                <a:lnTo>
                  <a:pt x="2128" y="541"/>
                </a:lnTo>
                <a:lnTo>
                  <a:pt x="2113" y="553"/>
                </a:lnTo>
                <a:lnTo>
                  <a:pt x="2098" y="558"/>
                </a:lnTo>
                <a:lnTo>
                  <a:pt x="2083" y="566"/>
                </a:lnTo>
                <a:lnTo>
                  <a:pt x="2073" y="570"/>
                </a:lnTo>
                <a:lnTo>
                  <a:pt x="2058" y="575"/>
                </a:lnTo>
                <a:lnTo>
                  <a:pt x="2048" y="583"/>
                </a:lnTo>
                <a:lnTo>
                  <a:pt x="2038" y="587"/>
                </a:lnTo>
                <a:lnTo>
                  <a:pt x="2028" y="592"/>
                </a:lnTo>
                <a:lnTo>
                  <a:pt x="2018" y="596"/>
                </a:lnTo>
                <a:lnTo>
                  <a:pt x="2008" y="604"/>
                </a:lnTo>
                <a:lnTo>
                  <a:pt x="2003" y="609"/>
                </a:lnTo>
                <a:lnTo>
                  <a:pt x="1988" y="613"/>
                </a:lnTo>
                <a:lnTo>
                  <a:pt x="1988" y="617"/>
                </a:lnTo>
                <a:lnTo>
                  <a:pt x="1803" y="634"/>
                </a:lnTo>
                <a:lnTo>
                  <a:pt x="1693" y="609"/>
                </a:lnTo>
                <a:lnTo>
                  <a:pt x="1623" y="575"/>
                </a:lnTo>
                <a:lnTo>
                  <a:pt x="1623" y="523"/>
                </a:lnTo>
                <a:lnTo>
                  <a:pt x="1673" y="468"/>
                </a:lnTo>
                <a:lnTo>
                  <a:pt x="1763" y="438"/>
                </a:lnTo>
                <a:lnTo>
                  <a:pt x="1763" y="293"/>
                </a:lnTo>
                <a:lnTo>
                  <a:pt x="1718" y="285"/>
                </a:lnTo>
                <a:lnTo>
                  <a:pt x="1678" y="234"/>
                </a:lnTo>
                <a:lnTo>
                  <a:pt x="1623" y="234"/>
                </a:lnTo>
                <a:lnTo>
                  <a:pt x="1423" y="200"/>
                </a:lnTo>
                <a:lnTo>
                  <a:pt x="1393" y="438"/>
                </a:lnTo>
                <a:lnTo>
                  <a:pt x="1384" y="575"/>
                </a:lnTo>
                <a:lnTo>
                  <a:pt x="1209" y="702"/>
                </a:lnTo>
                <a:lnTo>
                  <a:pt x="1024" y="741"/>
                </a:lnTo>
                <a:lnTo>
                  <a:pt x="834" y="754"/>
                </a:lnTo>
                <a:lnTo>
                  <a:pt x="704" y="707"/>
                </a:lnTo>
                <a:lnTo>
                  <a:pt x="714" y="779"/>
                </a:lnTo>
                <a:lnTo>
                  <a:pt x="879" y="817"/>
                </a:lnTo>
                <a:lnTo>
                  <a:pt x="904" y="894"/>
                </a:lnTo>
                <a:lnTo>
                  <a:pt x="849" y="962"/>
                </a:lnTo>
                <a:lnTo>
                  <a:pt x="724" y="988"/>
                </a:lnTo>
                <a:lnTo>
                  <a:pt x="524" y="1026"/>
                </a:lnTo>
                <a:lnTo>
                  <a:pt x="355" y="992"/>
                </a:lnTo>
                <a:lnTo>
                  <a:pt x="305" y="937"/>
                </a:lnTo>
                <a:lnTo>
                  <a:pt x="340" y="856"/>
                </a:lnTo>
                <a:lnTo>
                  <a:pt x="494" y="762"/>
                </a:lnTo>
                <a:lnTo>
                  <a:pt x="539" y="472"/>
                </a:lnTo>
                <a:lnTo>
                  <a:pt x="469" y="400"/>
                </a:lnTo>
                <a:lnTo>
                  <a:pt x="355" y="332"/>
                </a:lnTo>
                <a:lnTo>
                  <a:pt x="225" y="217"/>
                </a:lnTo>
                <a:lnTo>
                  <a:pt x="90" y="0"/>
                </a:lnTo>
                <a:lnTo>
                  <a:pt x="5" y="4"/>
                </a:lnTo>
                <a:lnTo>
                  <a:pt x="5" y="17"/>
                </a:lnTo>
                <a:lnTo>
                  <a:pt x="5" y="51"/>
                </a:lnTo>
                <a:lnTo>
                  <a:pt x="5" y="102"/>
                </a:lnTo>
                <a:lnTo>
                  <a:pt x="5" y="174"/>
                </a:lnTo>
                <a:lnTo>
                  <a:pt x="5" y="255"/>
                </a:lnTo>
                <a:lnTo>
                  <a:pt x="5" y="349"/>
                </a:lnTo>
                <a:lnTo>
                  <a:pt x="5" y="451"/>
                </a:lnTo>
                <a:lnTo>
                  <a:pt x="5" y="558"/>
                </a:lnTo>
                <a:lnTo>
                  <a:pt x="5" y="664"/>
                </a:lnTo>
                <a:lnTo>
                  <a:pt x="5" y="771"/>
                </a:lnTo>
                <a:lnTo>
                  <a:pt x="5" y="873"/>
                </a:lnTo>
                <a:lnTo>
                  <a:pt x="5" y="971"/>
                </a:lnTo>
                <a:lnTo>
                  <a:pt x="5" y="1056"/>
                </a:lnTo>
                <a:lnTo>
                  <a:pt x="5" y="1128"/>
                </a:lnTo>
                <a:lnTo>
                  <a:pt x="5" y="1188"/>
                </a:lnTo>
                <a:lnTo>
                  <a:pt x="5" y="1231"/>
                </a:lnTo>
                <a:lnTo>
                  <a:pt x="5" y="1231"/>
                </a:lnTo>
                <a:close/>
              </a:path>
            </a:pathLst>
          </a:custGeom>
          <a:solidFill>
            <a:srgbClr val="A67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6"/>
          <p:cNvSpPr>
            <a:spLocks/>
          </p:cNvSpPr>
          <p:nvPr/>
        </p:nvSpPr>
        <p:spPr bwMode="auto">
          <a:xfrm>
            <a:off x="5129213" y="1211263"/>
            <a:ext cx="1355725" cy="1250950"/>
          </a:xfrm>
          <a:custGeom>
            <a:avLst/>
            <a:gdLst>
              <a:gd name="T0" fmla="*/ 409 w 854"/>
              <a:gd name="T1" fmla="*/ 9 h 788"/>
              <a:gd name="T2" fmla="*/ 364 w 854"/>
              <a:gd name="T3" fmla="*/ 4 h 788"/>
              <a:gd name="T4" fmla="*/ 334 w 854"/>
              <a:gd name="T5" fmla="*/ 0 h 788"/>
              <a:gd name="T6" fmla="*/ 289 w 854"/>
              <a:gd name="T7" fmla="*/ 4 h 788"/>
              <a:gd name="T8" fmla="*/ 249 w 854"/>
              <a:gd name="T9" fmla="*/ 22 h 788"/>
              <a:gd name="T10" fmla="*/ 214 w 854"/>
              <a:gd name="T11" fmla="*/ 39 h 788"/>
              <a:gd name="T12" fmla="*/ 184 w 854"/>
              <a:gd name="T13" fmla="*/ 60 h 788"/>
              <a:gd name="T14" fmla="*/ 159 w 854"/>
              <a:gd name="T15" fmla="*/ 85 h 788"/>
              <a:gd name="T16" fmla="*/ 154 w 854"/>
              <a:gd name="T17" fmla="*/ 115 h 788"/>
              <a:gd name="T18" fmla="*/ 144 w 854"/>
              <a:gd name="T19" fmla="*/ 145 h 788"/>
              <a:gd name="T20" fmla="*/ 134 w 854"/>
              <a:gd name="T21" fmla="*/ 179 h 788"/>
              <a:gd name="T22" fmla="*/ 125 w 854"/>
              <a:gd name="T23" fmla="*/ 213 h 788"/>
              <a:gd name="T24" fmla="*/ 110 w 854"/>
              <a:gd name="T25" fmla="*/ 226 h 788"/>
              <a:gd name="T26" fmla="*/ 55 w 854"/>
              <a:gd name="T27" fmla="*/ 260 h 788"/>
              <a:gd name="T28" fmla="*/ 15 w 854"/>
              <a:gd name="T29" fmla="*/ 298 h 788"/>
              <a:gd name="T30" fmla="*/ 5 w 854"/>
              <a:gd name="T31" fmla="*/ 324 h 788"/>
              <a:gd name="T32" fmla="*/ 0 w 854"/>
              <a:gd name="T33" fmla="*/ 362 h 788"/>
              <a:gd name="T34" fmla="*/ 0 w 854"/>
              <a:gd name="T35" fmla="*/ 405 h 788"/>
              <a:gd name="T36" fmla="*/ 0 w 854"/>
              <a:gd name="T37" fmla="*/ 443 h 788"/>
              <a:gd name="T38" fmla="*/ 0 w 854"/>
              <a:gd name="T39" fmla="*/ 465 h 788"/>
              <a:gd name="T40" fmla="*/ 35 w 854"/>
              <a:gd name="T41" fmla="*/ 533 h 788"/>
              <a:gd name="T42" fmla="*/ 35 w 854"/>
              <a:gd name="T43" fmla="*/ 558 h 788"/>
              <a:gd name="T44" fmla="*/ 30 w 854"/>
              <a:gd name="T45" fmla="*/ 588 h 788"/>
              <a:gd name="T46" fmla="*/ 30 w 854"/>
              <a:gd name="T47" fmla="*/ 618 h 788"/>
              <a:gd name="T48" fmla="*/ 35 w 854"/>
              <a:gd name="T49" fmla="*/ 652 h 788"/>
              <a:gd name="T50" fmla="*/ 60 w 854"/>
              <a:gd name="T51" fmla="*/ 690 h 788"/>
              <a:gd name="T52" fmla="*/ 85 w 854"/>
              <a:gd name="T53" fmla="*/ 724 h 788"/>
              <a:gd name="T54" fmla="*/ 254 w 854"/>
              <a:gd name="T55" fmla="*/ 733 h 788"/>
              <a:gd name="T56" fmla="*/ 289 w 854"/>
              <a:gd name="T57" fmla="*/ 758 h 788"/>
              <a:gd name="T58" fmla="*/ 339 w 854"/>
              <a:gd name="T59" fmla="*/ 784 h 788"/>
              <a:gd name="T60" fmla="*/ 364 w 854"/>
              <a:gd name="T61" fmla="*/ 788 h 788"/>
              <a:gd name="T62" fmla="*/ 404 w 854"/>
              <a:gd name="T63" fmla="*/ 780 h 788"/>
              <a:gd name="T64" fmla="*/ 454 w 854"/>
              <a:gd name="T65" fmla="*/ 767 h 788"/>
              <a:gd name="T66" fmla="*/ 499 w 854"/>
              <a:gd name="T67" fmla="*/ 754 h 788"/>
              <a:gd name="T68" fmla="*/ 534 w 854"/>
              <a:gd name="T69" fmla="*/ 741 h 788"/>
              <a:gd name="T70" fmla="*/ 549 w 854"/>
              <a:gd name="T71" fmla="*/ 741 h 788"/>
              <a:gd name="T72" fmla="*/ 589 w 854"/>
              <a:gd name="T73" fmla="*/ 746 h 788"/>
              <a:gd name="T74" fmla="*/ 634 w 854"/>
              <a:gd name="T75" fmla="*/ 750 h 788"/>
              <a:gd name="T76" fmla="*/ 679 w 854"/>
              <a:gd name="T77" fmla="*/ 754 h 788"/>
              <a:gd name="T78" fmla="*/ 704 w 854"/>
              <a:gd name="T79" fmla="*/ 754 h 788"/>
              <a:gd name="T80" fmla="*/ 734 w 854"/>
              <a:gd name="T81" fmla="*/ 733 h 788"/>
              <a:gd name="T82" fmla="*/ 779 w 854"/>
              <a:gd name="T83" fmla="*/ 686 h 788"/>
              <a:gd name="T84" fmla="*/ 799 w 854"/>
              <a:gd name="T85" fmla="*/ 660 h 788"/>
              <a:gd name="T86" fmla="*/ 794 w 854"/>
              <a:gd name="T87" fmla="*/ 499 h 788"/>
              <a:gd name="T88" fmla="*/ 829 w 854"/>
              <a:gd name="T89" fmla="*/ 460 h 788"/>
              <a:gd name="T90" fmla="*/ 854 w 854"/>
              <a:gd name="T91" fmla="*/ 418 h 788"/>
              <a:gd name="T92" fmla="*/ 854 w 854"/>
              <a:gd name="T93" fmla="*/ 392 h 788"/>
              <a:gd name="T94" fmla="*/ 849 w 854"/>
              <a:gd name="T95" fmla="*/ 358 h 788"/>
              <a:gd name="T96" fmla="*/ 849 w 854"/>
              <a:gd name="T97" fmla="*/ 320 h 788"/>
              <a:gd name="T98" fmla="*/ 844 w 854"/>
              <a:gd name="T99" fmla="*/ 286 h 788"/>
              <a:gd name="T100" fmla="*/ 759 w 854"/>
              <a:gd name="T101" fmla="*/ 196 h 788"/>
              <a:gd name="T102" fmla="*/ 759 w 854"/>
              <a:gd name="T103" fmla="*/ 179 h 788"/>
              <a:gd name="T104" fmla="*/ 759 w 854"/>
              <a:gd name="T105" fmla="*/ 141 h 788"/>
              <a:gd name="T106" fmla="*/ 744 w 854"/>
              <a:gd name="T107" fmla="*/ 102 h 788"/>
              <a:gd name="T108" fmla="*/ 704 w 854"/>
              <a:gd name="T109" fmla="*/ 73 h 788"/>
              <a:gd name="T110" fmla="*/ 674 w 854"/>
              <a:gd name="T111" fmla="*/ 56 h 788"/>
              <a:gd name="T112" fmla="*/ 649 w 854"/>
              <a:gd name="T113" fmla="*/ 47 h 788"/>
              <a:gd name="T114" fmla="*/ 519 w 854"/>
              <a:gd name="T115" fmla="*/ 47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54" h="788">
                <a:moveTo>
                  <a:pt x="424" y="13"/>
                </a:moveTo>
                <a:lnTo>
                  <a:pt x="419" y="13"/>
                </a:lnTo>
                <a:lnTo>
                  <a:pt x="409" y="9"/>
                </a:lnTo>
                <a:lnTo>
                  <a:pt x="394" y="9"/>
                </a:lnTo>
                <a:lnTo>
                  <a:pt x="374" y="4"/>
                </a:lnTo>
                <a:lnTo>
                  <a:pt x="364" y="4"/>
                </a:lnTo>
                <a:lnTo>
                  <a:pt x="349" y="0"/>
                </a:lnTo>
                <a:lnTo>
                  <a:pt x="339" y="0"/>
                </a:lnTo>
                <a:lnTo>
                  <a:pt x="334" y="0"/>
                </a:lnTo>
                <a:lnTo>
                  <a:pt x="314" y="0"/>
                </a:lnTo>
                <a:lnTo>
                  <a:pt x="304" y="0"/>
                </a:lnTo>
                <a:lnTo>
                  <a:pt x="289" y="4"/>
                </a:lnTo>
                <a:lnTo>
                  <a:pt x="274" y="13"/>
                </a:lnTo>
                <a:lnTo>
                  <a:pt x="259" y="17"/>
                </a:lnTo>
                <a:lnTo>
                  <a:pt x="249" y="22"/>
                </a:lnTo>
                <a:lnTo>
                  <a:pt x="239" y="26"/>
                </a:lnTo>
                <a:lnTo>
                  <a:pt x="224" y="34"/>
                </a:lnTo>
                <a:lnTo>
                  <a:pt x="214" y="39"/>
                </a:lnTo>
                <a:lnTo>
                  <a:pt x="204" y="47"/>
                </a:lnTo>
                <a:lnTo>
                  <a:pt x="194" y="51"/>
                </a:lnTo>
                <a:lnTo>
                  <a:pt x="184" y="60"/>
                </a:lnTo>
                <a:lnTo>
                  <a:pt x="169" y="73"/>
                </a:lnTo>
                <a:lnTo>
                  <a:pt x="164" y="85"/>
                </a:lnTo>
                <a:lnTo>
                  <a:pt x="159" y="85"/>
                </a:lnTo>
                <a:lnTo>
                  <a:pt x="159" y="94"/>
                </a:lnTo>
                <a:lnTo>
                  <a:pt x="154" y="102"/>
                </a:lnTo>
                <a:lnTo>
                  <a:pt x="154" y="115"/>
                </a:lnTo>
                <a:lnTo>
                  <a:pt x="149" y="124"/>
                </a:lnTo>
                <a:lnTo>
                  <a:pt x="144" y="132"/>
                </a:lnTo>
                <a:lnTo>
                  <a:pt x="144" y="145"/>
                </a:lnTo>
                <a:lnTo>
                  <a:pt x="139" y="158"/>
                </a:lnTo>
                <a:lnTo>
                  <a:pt x="139" y="171"/>
                </a:lnTo>
                <a:lnTo>
                  <a:pt x="134" y="179"/>
                </a:lnTo>
                <a:lnTo>
                  <a:pt x="130" y="192"/>
                </a:lnTo>
                <a:lnTo>
                  <a:pt x="130" y="200"/>
                </a:lnTo>
                <a:lnTo>
                  <a:pt x="125" y="213"/>
                </a:lnTo>
                <a:lnTo>
                  <a:pt x="125" y="217"/>
                </a:lnTo>
                <a:lnTo>
                  <a:pt x="120" y="222"/>
                </a:lnTo>
                <a:lnTo>
                  <a:pt x="110" y="226"/>
                </a:lnTo>
                <a:lnTo>
                  <a:pt x="95" y="234"/>
                </a:lnTo>
                <a:lnTo>
                  <a:pt x="75" y="247"/>
                </a:lnTo>
                <a:lnTo>
                  <a:pt x="55" y="260"/>
                </a:lnTo>
                <a:lnTo>
                  <a:pt x="40" y="273"/>
                </a:lnTo>
                <a:lnTo>
                  <a:pt x="25" y="286"/>
                </a:lnTo>
                <a:lnTo>
                  <a:pt x="15" y="298"/>
                </a:lnTo>
                <a:lnTo>
                  <a:pt x="10" y="303"/>
                </a:lnTo>
                <a:lnTo>
                  <a:pt x="10" y="315"/>
                </a:lnTo>
                <a:lnTo>
                  <a:pt x="5" y="324"/>
                </a:lnTo>
                <a:lnTo>
                  <a:pt x="5" y="337"/>
                </a:lnTo>
                <a:lnTo>
                  <a:pt x="0" y="350"/>
                </a:lnTo>
                <a:lnTo>
                  <a:pt x="0" y="362"/>
                </a:lnTo>
                <a:lnTo>
                  <a:pt x="0" y="379"/>
                </a:lnTo>
                <a:lnTo>
                  <a:pt x="0" y="392"/>
                </a:lnTo>
                <a:lnTo>
                  <a:pt x="0" y="405"/>
                </a:lnTo>
                <a:lnTo>
                  <a:pt x="0" y="422"/>
                </a:lnTo>
                <a:lnTo>
                  <a:pt x="0" y="430"/>
                </a:lnTo>
                <a:lnTo>
                  <a:pt x="0" y="443"/>
                </a:lnTo>
                <a:lnTo>
                  <a:pt x="0" y="452"/>
                </a:lnTo>
                <a:lnTo>
                  <a:pt x="0" y="460"/>
                </a:lnTo>
                <a:lnTo>
                  <a:pt x="0" y="465"/>
                </a:lnTo>
                <a:lnTo>
                  <a:pt x="0" y="469"/>
                </a:lnTo>
                <a:lnTo>
                  <a:pt x="40" y="528"/>
                </a:lnTo>
                <a:lnTo>
                  <a:pt x="35" y="533"/>
                </a:lnTo>
                <a:lnTo>
                  <a:pt x="35" y="545"/>
                </a:lnTo>
                <a:lnTo>
                  <a:pt x="35" y="550"/>
                </a:lnTo>
                <a:lnTo>
                  <a:pt x="35" y="558"/>
                </a:lnTo>
                <a:lnTo>
                  <a:pt x="35" y="571"/>
                </a:lnTo>
                <a:lnTo>
                  <a:pt x="35" y="580"/>
                </a:lnTo>
                <a:lnTo>
                  <a:pt x="30" y="588"/>
                </a:lnTo>
                <a:lnTo>
                  <a:pt x="30" y="601"/>
                </a:lnTo>
                <a:lnTo>
                  <a:pt x="30" y="609"/>
                </a:lnTo>
                <a:lnTo>
                  <a:pt x="30" y="618"/>
                </a:lnTo>
                <a:lnTo>
                  <a:pt x="30" y="635"/>
                </a:lnTo>
                <a:lnTo>
                  <a:pt x="30" y="648"/>
                </a:lnTo>
                <a:lnTo>
                  <a:pt x="35" y="652"/>
                </a:lnTo>
                <a:lnTo>
                  <a:pt x="40" y="665"/>
                </a:lnTo>
                <a:lnTo>
                  <a:pt x="50" y="677"/>
                </a:lnTo>
                <a:lnTo>
                  <a:pt x="60" y="690"/>
                </a:lnTo>
                <a:lnTo>
                  <a:pt x="70" y="703"/>
                </a:lnTo>
                <a:lnTo>
                  <a:pt x="80" y="716"/>
                </a:lnTo>
                <a:lnTo>
                  <a:pt x="85" y="724"/>
                </a:lnTo>
                <a:lnTo>
                  <a:pt x="90" y="729"/>
                </a:lnTo>
                <a:lnTo>
                  <a:pt x="254" y="733"/>
                </a:lnTo>
                <a:lnTo>
                  <a:pt x="254" y="733"/>
                </a:lnTo>
                <a:lnTo>
                  <a:pt x="264" y="741"/>
                </a:lnTo>
                <a:lnTo>
                  <a:pt x="274" y="750"/>
                </a:lnTo>
                <a:lnTo>
                  <a:pt x="289" y="758"/>
                </a:lnTo>
                <a:lnTo>
                  <a:pt x="304" y="767"/>
                </a:lnTo>
                <a:lnTo>
                  <a:pt x="324" y="775"/>
                </a:lnTo>
                <a:lnTo>
                  <a:pt x="339" y="784"/>
                </a:lnTo>
                <a:lnTo>
                  <a:pt x="349" y="788"/>
                </a:lnTo>
                <a:lnTo>
                  <a:pt x="354" y="788"/>
                </a:lnTo>
                <a:lnTo>
                  <a:pt x="364" y="788"/>
                </a:lnTo>
                <a:lnTo>
                  <a:pt x="374" y="788"/>
                </a:lnTo>
                <a:lnTo>
                  <a:pt x="394" y="784"/>
                </a:lnTo>
                <a:lnTo>
                  <a:pt x="404" y="780"/>
                </a:lnTo>
                <a:lnTo>
                  <a:pt x="419" y="775"/>
                </a:lnTo>
                <a:lnTo>
                  <a:pt x="439" y="771"/>
                </a:lnTo>
                <a:lnTo>
                  <a:pt x="454" y="767"/>
                </a:lnTo>
                <a:lnTo>
                  <a:pt x="469" y="763"/>
                </a:lnTo>
                <a:lnTo>
                  <a:pt x="489" y="758"/>
                </a:lnTo>
                <a:lnTo>
                  <a:pt x="499" y="754"/>
                </a:lnTo>
                <a:lnTo>
                  <a:pt x="514" y="750"/>
                </a:lnTo>
                <a:lnTo>
                  <a:pt x="524" y="741"/>
                </a:lnTo>
                <a:lnTo>
                  <a:pt x="534" y="741"/>
                </a:lnTo>
                <a:lnTo>
                  <a:pt x="539" y="741"/>
                </a:lnTo>
                <a:lnTo>
                  <a:pt x="544" y="741"/>
                </a:lnTo>
                <a:lnTo>
                  <a:pt x="549" y="741"/>
                </a:lnTo>
                <a:lnTo>
                  <a:pt x="564" y="741"/>
                </a:lnTo>
                <a:lnTo>
                  <a:pt x="574" y="741"/>
                </a:lnTo>
                <a:lnTo>
                  <a:pt x="589" y="746"/>
                </a:lnTo>
                <a:lnTo>
                  <a:pt x="604" y="746"/>
                </a:lnTo>
                <a:lnTo>
                  <a:pt x="619" y="750"/>
                </a:lnTo>
                <a:lnTo>
                  <a:pt x="634" y="750"/>
                </a:lnTo>
                <a:lnTo>
                  <a:pt x="649" y="750"/>
                </a:lnTo>
                <a:lnTo>
                  <a:pt x="664" y="754"/>
                </a:lnTo>
                <a:lnTo>
                  <a:pt x="679" y="754"/>
                </a:lnTo>
                <a:lnTo>
                  <a:pt x="689" y="754"/>
                </a:lnTo>
                <a:lnTo>
                  <a:pt x="699" y="754"/>
                </a:lnTo>
                <a:lnTo>
                  <a:pt x="704" y="754"/>
                </a:lnTo>
                <a:lnTo>
                  <a:pt x="714" y="754"/>
                </a:lnTo>
                <a:lnTo>
                  <a:pt x="724" y="746"/>
                </a:lnTo>
                <a:lnTo>
                  <a:pt x="734" y="733"/>
                </a:lnTo>
                <a:lnTo>
                  <a:pt x="749" y="720"/>
                </a:lnTo>
                <a:lnTo>
                  <a:pt x="764" y="703"/>
                </a:lnTo>
                <a:lnTo>
                  <a:pt x="779" y="686"/>
                </a:lnTo>
                <a:lnTo>
                  <a:pt x="789" y="673"/>
                </a:lnTo>
                <a:lnTo>
                  <a:pt x="799" y="665"/>
                </a:lnTo>
                <a:lnTo>
                  <a:pt x="799" y="660"/>
                </a:lnTo>
                <a:lnTo>
                  <a:pt x="784" y="511"/>
                </a:lnTo>
                <a:lnTo>
                  <a:pt x="789" y="507"/>
                </a:lnTo>
                <a:lnTo>
                  <a:pt x="794" y="499"/>
                </a:lnTo>
                <a:lnTo>
                  <a:pt x="809" y="486"/>
                </a:lnTo>
                <a:lnTo>
                  <a:pt x="819" y="477"/>
                </a:lnTo>
                <a:lnTo>
                  <a:pt x="829" y="460"/>
                </a:lnTo>
                <a:lnTo>
                  <a:pt x="844" y="443"/>
                </a:lnTo>
                <a:lnTo>
                  <a:pt x="849" y="430"/>
                </a:lnTo>
                <a:lnTo>
                  <a:pt x="854" y="418"/>
                </a:lnTo>
                <a:lnTo>
                  <a:pt x="854" y="409"/>
                </a:lnTo>
                <a:lnTo>
                  <a:pt x="854" y="405"/>
                </a:lnTo>
                <a:lnTo>
                  <a:pt x="854" y="392"/>
                </a:lnTo>
                <a:lnTo>
                  <a:pt x="854" y="384"/>
                </a:lnTo>
                <a:lnTo>
                  <a:pt x="854" y="371"/>
                </a:lnTo>
                <a:lnTo>
                  <a:pt x="849" y="358"/>
                </a:lnTo>
                <a:lnTo>
                  <a:pt x="849" y="345"/>
                </a:lnTo>
                <a:lnTo>
                  <a:pt x="849" y="332"/>
                </a:lnTo>
                <a:lnTo>
                  <a:pt x="849" y="320"/>
                </a:lnTo>
                <a:lnTo>
                  <a:pt x="844" y="307"/>
                </a:lnTo>
                <a:lnTo>
                  <a:pt x="844" y="294"/>
                </a:lnTo>
                <a:lnTo>
                  <a:pt x="844" y="286"/>
                </a:lnTo>
                <a:lnTo>
                  <a:pt x="839" y="269"/>
                </a:lnTo>
                <a:lnTo>
                  <a:pt x="839" y="264"/>
                </a:lnTo>
                <a:lnTo>
                  <a:pt x="759" y="196"/>
                </a:lnTo>
                <a:lnTo>
                  <a:pt x="759" y="192"/>
                </a:lnTo>
                <a:lnTo>
                  <a:pt x="759" y="188"/>
                </a:lnTo>
                <a:lnTo>
                  <a:pt x="759" y="179"/>
                </a:lnTo>
                <a:lnTo>
                  <a:pt x="759" y="166"/>
                </a:lnTo>
                <a:lnTo>
                  <a:pt x="759" y="154"/>
                </a:lnTo>
                <a:lnTo>
                  <a:pt x="759" y="141"/>
                </a:lnTo>
                <a:lnTo>
                  <a:pt x="759" y="128"/>
                </a:lnTo>
                <a:lnTo>
                  <a:pt x="754" y="115"/>
                </a:lnTo>
                <a:lnTo>
                  <a:pt x="744" y="102"/>
                </a:lnTo>
                <a:lnTo>
                  <a:pt x="724" y="90"/>
                </a:lnTo>
                <a:lnTo>
                  <a:pt x="714" y="81"/>
                </a:lnTo>
                <a:lnTo>
                  <a:pt x="704" y="73"/>
                </a:lnTo>
                <a:lnTo>
                  <a:pt x="694" y="68"/>
                </a:lnTo>
                <a:lnTo>
                  <a:pt x="684" y="64"/>
                </a:lnTo>
                <a:lnTo>
                  <a:pt x="674" y="56"/>
                </a:lnTo>
                <a:lnTo>
                  <a:pt x="664" y="51"/>
                </a:lnTo>
                <a:lnTo>
                  <a:pt x="654" y="47"/>
                </a:lnTo>
                <a:lnTo>
                  <a:pt x="649" y="47"/>
                </a:lnTo>
                <a:lnTo>
                  <a:pt x="639" y="39"/>
                </a:lnTo>
                <a:lnTo>
                  <a:pt x="634" y="39"/>
                </a:lnTo>
                <a:lnTo>
                  <a:pt x="519" y="47"/>
                </a:lnTo>
                <a:lnTo>
                  <a:pt x="424" y="13"/>
                </a:lnTo>
                <a:lnTo>
                  <a:pt x="424" y="13"/>
                </a:lnTo>
                <a:close/>
              </a:path>
            </a:pathLst>
          </a:custGeom>
          <a:solidFill>
            <a:srgbClr val="FFC9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>
            <a:off x="522288" y="3476625"/>
            <a:ext cx="966788" cy="676275"/>
          </a:xfrm>
          <a:custGeom>
            <a:avLst/>
            <a:gdLst>
              <a:gd name="T0" fmla="*/ 0 w 609"/>
              <a:gd name="T1" fmla="*/ 136 h 426"/>
              <a:gd name="T2" fmla="*/ 110 w 609"/>
              <a:gd name="T3" fmla="*/ 307 h 426"/>
              <a:gd name="T4" fmla="*/ 244 w 609"/>
              <a:gd name="T5" fmla="*/ 396 h 426"/>
              <a:gd name="T6" fmla="*/ 414 w 609"/>
              <a:gd name="T7" fmla="*/ 426 h 426"/>
              <a:gd name="T8" fmla="*/ 524 w 609"/>
              <a:gd name="T9" fmla="*/ 388 h 426"/>
              <a:gd name="T10" fmla="*/ 589 w 609"/>
              <a:gd name="T11" fmla="*/ 260 h 426"/>
              <a:gd name="T12" fmla="*/ 609 w 609"/>
              <a:gd name="T13" fmla="*/ 73 h 426"/>
              <a:gd name="T14" fmla="*/ 584 w 609"/>
              <a:gd name="T15" fmla="*/ 0 h 426"/>
              <a:gd name="T16" fmla="*/ 484 w 609"/>
              <a:gd name="T17" fmla="*/ 85 h 426"/>
              <a:gd name="T18" fmla="*/ 279 w 609"/>
              <a:gd name="T19" fmla="*/ 136 h 426"/>
              <a:gd name="T20" fmla="*/ 65 w 609"/>
              <a:gd name="T21" fmla="*/ 149 h 426"/>
              <a:gd name="T22" fmla="*/ 0 w 609"/>
              <a:gd name="T23" fmla="*/ 136 h 426"/>
              <a:gd name="T24" fmla="*/ 0 w 609"/>
              <a:gd name="T25" fmla="*/ 13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09" h="426">
                <a:moveTo>
                  <a:pt x="0" y="136"/>
                </a:moveTo>
                <a:lnTo>
                  <a:pt x="110" y="307"/>
                </a:lnTo>
                <a:lnTo>
                  <a:pt x="244" y="396"/>
                </a:lnTo>
                <a:lnTo>
                  <a:pt x="414" y="426"/>
                </a:lnTo>
                <a:lnTo>
                  <a:pt x="524" y="388"/>
                </a:lnTo>
                <a:lnTo>
                  <a:pt x="589" y="260"/>
                </a:lnTo>
                <a:lnTo>
                  <a:pt x="609" y="73"/>
                </a:lnTo>
                <a:lnTo>
                  <a:pt x="584" y="0"/>
                </a:lnTo>
                <a:lnTo>
                  <a:pt x="484" y="85"/>
                </a:lnTo>
                <a:lnTo>
                  <a:pt x="279" y="136"/>
                </a:lnTo>
                <a:lnTo>
                  <a:pt x="65" y="149"/>
                </a:lnTo>
                <a:lnTo>
                  <a:pt x="0" y="136"/>
                </a:lnTo>
                <a:lnTo>
                  <a:pt x="0" y="136"/>
                </a:lnTo>
                <a:close/>
              </a:path>
            </a:pathLst>
          </a:custGeom>
          <a:solidFill>
            <a:srgbClr val="B9C9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3"/>
          <p:cNvSpPr>
            <a:spLocks/>
          </p:cNvSpPr>
          <p:nvPr/>
        </p:nvSpPr>
        <p:spPr bwMode="auto">
          <a:xfrm>
            <a:off x="2566988" y="3105150"/>
            <a:ext cx="976313" cy="688975"/>
          </a:xfrm>
          <a:custGeom>
            <a:avLst/>
            <a:gdLst>
              <a:gd name="T0" fmla="*/ 0 w 615"/>
              <a:gd name="T1" fmla="*/ 60 h 434"/>
              <a:gd name="T2" fmla="*/ 320 w 615"/>
              <a:gd name="T3" fmla="*/ 106 h 434"/>
              <a:gd name="T4" fmla="*/ 495 w 615"/>
              <a:gd name="T5" fmla="*/ 72 h 434"/>
              <a:gd name="T6" fmla="*/ 615 w 615"/>
              <a:gd name="T7" fmla="*/ 0 h 434"/>
              <a:gd name="T8" fmla="*/ 570 w 615"/>
              <a:gd name="T9" fmla="*/ 221 h 434"/>
              <a:gd name="T10" fmla="*/ 485 w 615"/>
              <a:gd name="T11" fmla="*/ 358 h 434"/>
              <a:gd name="T12" fmla="*/ 395 w 615"/>
              <a:gd name="T13" fmla="*/ 426 h 434"/>
              <a:gd name="T14" fmla="*/ 210 w 615"/>
              <a:gd name="T15" fmla="*/ 434 h 434"/>
              <a:gd name="T16" fmla="*/ 45 w 615"/>
              <a:gd name="T17" fmla="*/ 268 h 434"/>
              <a:gd name="T18" fmla="*/ 10 w 615"/>
              <a:gd name="T19" fmla="*/ 158 h 434"/>
              <a:gd name="T20" fmla="*/ 0 w 615"/>
              <a:gd name="T21" fmla="*/ 60 h 434"/>
              <a:gd name="T22" fmla="*/ 0 w 615"/>
              <a:gd name="T23" fmla="*/ 60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5" h="434">
                <a:moveTo>
                  <a:pt x="0" y="60"/>
                </a:moveTo>
                <a:lnTo>
                  <a:pt x="320" y="106"/>
                </a:lnTo>
                <a:lnTo>
                  <a:pt x="495" y="72"/>
                </a:lnTo>
                <a:lnTo>
                  <a:pt x="615" y="0"/>
                </a:lnTo>
                <a:lnTo>
                  <a:pt x="570" y="221"/>
                </a:lnTo>
                <a:lnTo>
                  <a:pt x="485" y="358"/>
                </a:lnTo>
                <a:lnTo>
                  <a:pt x="395" y="426"/>
                </a:lnTo>
                <a:lnTo>
                  <a:pt x="210" y="434"/>
                </a:lnTo>
                <a:lnTo>
                  <a:pt x="45" y="268"/>
                </a:lnTo>
                <a:lnTo>
                  <a:pt x="10" y="158"/>
                </a:lnTo>
                <a:lnTo>
                  <a:pt x="0" y="60"/>
                </a:lnTo>
                <a:lnTo>
                  <a:pt x="0" y="60"/>
                </a:lnTo>
                <a:close/>
              </a:path>
            </a:pathLst>
          </a:custGeom>
          <a:solidFill>
            <a:srgbClr val="B9C9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1044575" y="4302125"/>
            <a:ext cx="214313" cy="614362"/>
          </a:xfrm>
          <a:custGeom>
            <a:avLst/>
            <a:gdLst>
              <a:gd name="T0" fmla="*/ 20 w 135"/>
              <a:gd name="T1" fmla="*/ 21 h 387"/>
              <a:gd name="T2" fmla="*/ 25 w 135"/>
              <a:gd name="T3" fmla="*/ 153 h 387"/>
              <a:gd name="T4" fmla="*/ 0 w 135"/>
              <a:gd name="T5" fmla="*/ 387 h 387"/>
              <a:gd name="T6" fmla="*/ 135 w 135"/>
              <a:gd name="T7" fmla="*/ 383 h 387"/>
              <a:gd name="T8" fmla="*/ 100 w 135"/>
              <a:gd name="T9" fmla="*/ 290 h 387"/>
              <a:gd name="T10" fmla="*/ 90 w 135"/>
              <a:gd name="T11" fmla="*/ 128 h 387"/>
              <a:gd name="T12" fmla="*/ 90 w 135"/>
              <a:gd name="T13" fmla="*/ 0 h 387"/>
              <a:gd name="T14" fmla="*/ 65 w 135"/>
              <a:gd name="T15" fmla="*/ 21 h 387"/>
              <a:gd name="T16" fmla="*/ 20 w 135"/>
              <a:gd name="T17" fmla="*/ 21 h 387"/>
              <a:gd name="T18" fmla="*/ 20 w 135"/>
              <a:gd name="T19" fmla="*/ 21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" h="387">
                <a:moveTo>
                  <a:pt x="20" y="21"/>
                </a:moveTo>
                <a:lnTo>
                  <a:pt x="25" y="153"/>
                </a:lnTo>
                <a:lnTo>
                  <a:pt x="0" y="387"/>
                </a:lnTo>
                <a:lnTo>
                  <a:pt x="135" y="383"/>
                </a:lnTo>
                <a:lnTo>
                  <a:pt x="100" y="290"/>
                </a:lnTo>
                <a:lnTo>
                  <a:pt x="90" y="128"/>
                </a:lnTo>
                <a:lnTo>
                  <a:pt x="90" y="0"/>
                </a:lnTo>
                <a:lnTo>
                  <a:pt x="65" y="21"/>
                </a:lnTo>
                <a:lnTo>
                  <a:pt x="20" y="21"/>
                </a:lnTo>
                <a:lnTo>
                  <a:pt x="20" y="21"/>
                </a:lnTo>
                <a:close/>
              </a:path>
            </a:pathLst>
          </a:custGeom>
          <a:solidFill>
            <a:srgbClr val="B9C9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3011488" y="4011613"/>
            <a:ext cx="190500" cy="398462"/>
          </a:xfrm>
          <a:custGeom>
            <a:avLst/>
            <a:gdLst>
              <a:gd name="T0" fmla="*/ 15 w 120"/>
              <a:gd name="T1" fmla="*/ 4 h 251"/>
              <a:gd name="T2" fmla="*/ 25 w 120"/>
              <a:gd name="T3" fmla="*/ 81 h 251"/>
              <a:gd name="T4" fmla="*/ 0 w 120"/>
              <a:gd name="T5" fmla="*/ 230 h 251"/>
              <a:gd name="T6" fmla="*/ 70 w 120"/>
              <a:gd name="T7" fmla="*/ 251 h 251"/>
              <a:gd name="T8" fmla="*/ 120 w 120"/>
              <a:gd name="T9" fmla="*/ 204 h 251"/>
              <a:gd name="T10" fmla="*/ 105 w 120"/>
              <a:gd name="T11" fmla="*/ 98 h 251"/>
              <a:gd name="T12" fmla="*/ 100 w 120"/>
              <a:gd name="T13" fmla="*/ 0 h 251"/>
              <a:gd name="T14" fmla="*/ 55 w 120"/>
              <a:gd name="T15" fmla="*/ 0 h 251"/>
              <a:gd name="T16" fmla="*/ 15 w 120"/>
              <a:gd name="T17" fmla="*/ 4 h 251"/>
              <a:gd name="T18" fmla="*/ 15 w 120"/>
              <a:gd name="T19" fmla="*/ 4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0" h="251">
                <a:moveTo>
                  <a:pt x="15" y="4"/>
                </a:moveTo>
                <a:lnTo>
                  <a:pt x="25" y="81"/>
                </a:lnTo>
                <a:lnTo>
                  <a:pt x="0" y="230"/>
                </a:lnTo>
                <a:lnTo>
                  <a:pt x="70" y="251"/>
                </a:lnTo>
                <a:lnTo>
                  <a:pt x="120" y="204"/>
                </a:lnTo>
                <a:lnTo>
                  <a:pt x="105" y="98"/>
                </a:lnTo>
                <a:lnTo>
                  <a:pt x="100" y="0"/>
                </a:lnTo>
                <a:lnTo>
                  <a:pt x="55" y="0"/>
                </a:lnTo>
                <a:lnTo>
                  <a:pt x="15" y="4"/>
                </a:lnTo>
                <a:lnTo>
                  <a:pt x="15" y="4"/>
                </a:lnTo>
                <a:close/>
              </a:path>
            </a:pathLst>
          </a:custGeom>
          <a:solidFill>
            <a:srgbClr val="B9C9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4"/>
          <p:cNvSpPr>
            <a:spLocks/>
          </p:cNvSpPr>
          <p:nvPr/>
        </p:nvSpPr>
        <p:spPr bwMode="auto">
          <a:xfrm>
            <a:off x="2527300" y="2835275"/>
            <a:ext cx="1047750" cy="371475"/>
          </a:xfrm>
          <a:custGeom>
            <a:avLst/>
            <a:gdLst>
              <a:gd name="T0" fmla="*/ 195 w 660"/>
              <a:gd name="T1" fmla="*/ 12 h 234"/>
              <a:gd name="T2" fmla="*/ 195 w 660"/>
              <a:gd name="T3" fmla="*/ 12 h 234"/>
              <a:gd name="T4" fmla="*/ 190 w 660"/>
              <a:gd name="T5" fmla="*/ 12 h 234"/>
              <a:gd name="T6" fmla="*/ 180 w 660"/>
              <a:gd name="T7" fmla="*/ 17 h 234"/>
              <a:gd name="T8" fmla="*/ 175 w 660"/>
              <a:gd name="T9" fmla="*/ 17 h 234"/>
              <a:gd name="T10" fmla="*/ 160 w 660"/>
              <a:gd name="T11" fmla="*/ 21 h 234"/>
              <a:gd name="T12" fmla="*/ 145 w 660"/>
              <a:gd name="T13" fmla="*/ 25 h 234"/>
              <a:gd name="T14" fmla="*/ 135 w 660"/>
              <a:gd name="T15" fmla="*/ 29 h 234"/>
              <a:gd name="T16" fmla="*/ 120 w 660"/>
              <a:gd name="T17" fmla="*/ 38 h 234"/>
              <a:gd name="T18" fmla="*/ 105 w 660"/>
              <a:gd name="T19" fmla="*/ 42 h 234"/>
              <a:gd name="T20" fmla="*/ 90 w 660"/>
              <a:gd name="T21" fmla="*/ 46 h 234"/>
              <a:gd name="T22" fmla="*/ 75 w 660"/>
              <a:gd name="T23" fmla="*/ 55 h 234"/>
              <a:gd name="T24" fmla="*/ 65 w 660"/>
              <a:gd name="T25" fmla="*/ 63 h 234"/>
              <a:gd name="T26" fmla="*/ 55 w 660"/>
              <a:gd name="T27" fmla="*/ 68 h 234"/>
              <a:gd name="T28" fmla="*/ 45 w 660"/>
              <a:gd name="T29" fmla="*/ 80 h 234"/>
              <a:gd name="T30" fmla="*/ 35 w 660"/>
              <a:gd name="T31" fmla="*/ 89 h 234"/>
              <a:gd name="T32" fmla="*/ 30 w 660"/>
              <a:gd name="T33" fmla="*/ 97 h 234"/>
              <a:gd name="T34" fmla="*/ 25 w 660"/>
              <a:gd name="T35" fmla="*/ 106 h 234"/>
              <a:gd name="T36" fmla="*/ 20 w 660"/>
              <a:gd name="T37" fmla="*/ 115 h 234"/>
              <a:gd name="T38" fmla="*/ 20 w 660"/>
              <a:gd name="T39" fmla="*/ 123 h 234"/>
              <a:gd name="T40" fmla="*/ 15 w 660"/>
              <a:gd name="T41" fmla="*/ 132 h 234"/>
              <a:gd name="T42" fmla="*/ 10 w 660"/>
              <a:gd name="T43" fmla="*/ 149 h 234"/>
              <a:gd name="T44" fmla="*/ 5 w 660"/>
              <a:gd name="T45" fmla="*/ 161 h 234"/>
              <a:gd name="T46" fmla="*/ 0 w 660"/>
              <a:gd name="T47" fmla="*/ 170 h 234"/>
              <a:gd name="T48" fmla="*/ 0 w 660"/>
              <a:gd name="T49" fmla="*/ 183 h 234"/>
              <a:gd name="T50" fmla="*/ 0 w 660"/>
              <a:gd name="T51" fmla="*/ 187 h 234"/>
              <a:gd name="T52" fmla="*/ 0 w 660"/>
              <a:gd name="T53" fmla="*/ 187 h 234"/>
              <a:gd name="T54" fmla="*/ 245 w 660"/>
              <a:gd name="T55" fmla="*/ 234 h 234"/>
              <a:gd name="T56" fmla="*/ 545 w 660"/>
              <a:gd name="T57" fmla="*/ 200 h 234"/>
              <a:gd name="T58" fmla="*/ 660 w 660"/>
              <a:gd name="T59" fmla="*/ 106 h 234"/>
              <a:gd name="T60" fmla="*/ 545 w 660"/>
              <a:gd name="T61" fmla="*/ 25 h 234"/>
              <a:gd name="T62" fmla="*/ 380 w 660"/>
              <a:gd name="T63" fmla="*/ 0 h 234"/>
              <a:gd name="T64" fmla="*/ 195 w 660"/>
              <a:gd name="T65" fmla="*/ 12 h 234"/>
              <a:gd name="T66" fmla="*/ 195 w 660"/>
              <a:gd name="T67" fmla="*/ 12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60" h="234">
                <a:moveTo>
                  <a:pt x="195" y="12"/>
                </a:moveTo>
                <a:lnTo>
                  <a:pt x="195" y="12"/>
                </a:lnTo>
                <a:lnTo>
                  <a:pt x="190" y="12"/>
                </a:lnTo>
                <a:lnTo>
                  <a:pt x="180" y="17"/>
                </a:lnTo>
                <a:lnTo>
                  <a:pt x="175" y="17"/>
                </a:lnTo>
                <a:lnTo>
                  <a:pt x="160" y="21"/>
                </a:lnTo>
                <a:lnTo>
                  <a:pt x="145" y="25"/>
                </a:lnTo>
                <a:lnTo>
                  <a:pt x="135" y="29"/>
                </a:lnTo>
                <a:lnTo>
                  <a:pt x="120" y="38"/>
                </a:lnTo>
                <a:lnTo>
                  <a:pt x="105" y="42"/>
                </a:lnTo>
                <a:lnTo>
                  <a:pt x="90" y="46"/>
                </a:lnTo>
                <a:lnTo>
                  <a:pt x="75" y="55"/>
                </a:lnTo>
                <a:lnTo>
                  <a:pt x="65" y="63"/>
                </a:lnTo>
                <a:lnTo>
                  <a:pt x="55" y="68"/>
                </a:lnTo>
                <a:lnTo>
                  <a:pt x="45" y="80"/>
                </a:lnTo>
                <a:lnTo>
                  <a:pt x="35" y="89"/>
                </a:lnTo>
                <a:lnTo>
                  <a:pt x="30" y="97"/>
                </a:lnTo>
                <a:lnTo>
                  <a:pt x="25" y="106"/>
                </a:lnTo>
                <a:lnTo>
                  <a:pt x="20" y="115"/>
                </a:lnTo>
                <a:lnTo>
                  <a:pt x="20" y="123"/>
                </a:lnTo>
                <a:lnTo>
                  <a:pt x="15" y="132"/>
                </a:lnTo>
                <a:lnTo>
                  <a:pt x="10" y="149"/>
                </a:lnTo>
                <a:lnTo>
                  <a:pt x="5" y="161"/>
                </a:lnTo>
                <a:lnTo>
                  <a:pt x="0" y="170"/>
                </a:lnTo>
                <a:lnTo>
                  <a:pt x="0" y="183"/>
                </a:lnTo>
                <a:lnTo>
                  <a:pt x="0" y="187"/>
                </a:lnTo>
                <a:lnTo>
                  <a:pt x="0" y="187"/>
                </a:lnTo>
                <a:lnTo>
                  <a:pt x="245" y="234"/>
                </a:lnTo>
                <a:lnTo>
                  <a:pt x="545" y="200"/>
                </a:lnTo>
                <a:lnTo>
                  <a:pt x="660" y="106"/>
                </a:lnTo>
                <a:lnTo>
                  <a:pt x="545" y="25"/>
                </a:lnTo>
                <a:lnTo>
                  <a:pt x="380" y="0"/>
                </a:lnTo>
                <a:lnTo>
                  <a:pt x="195" y="12"/>
                </a:lnTo>
                <a:lnTo>
                  <a:pt x="195" y="12"/>
                </a:lnTo>
                <a:close/>
              </a:path>
            </a:pathLst>
          </a:custGeom>
          <a:solidFill>
            <a:srgbClr val="CDD9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427038" y="3260725"/>
            <a:ext cx="998538" cy="425450"/>
          </a:xfrm>
          <a:custGeom>
            <a:avLst/>
            <a:gdLst>
              <a:gd name="T0" fmla="*/ 569 w 629"/>
              <a:gd name="T1" fmla="*/ 8 h 268"/>
              <a:gd name="T2" fmla="*/ 285 w 629"/>
              <a:gd name="T3" fmla="*/ 0 h 268"/>
              <a:gd name="T4" fmla="*/ 35 w 629"/>
              <a:gd name="T5" fmla="*/ 85 h 268"/>
              <a:gd name="T6" fmla="*/ 0 w 629"/>
              <a:gd name="T7" fmla="*/ 209 h 268"/>
              <a:gd name="T8" fmla="*/ 135 w 629"/>
              <a:gd name="T9" fmla="*/ 268 h 268"/>
              <a:gd name="T10" fmla="*/ 434 w 629"/>
              <a:gd name="T11" fmla="*/ 221 h 268"/>
              <a:gd name="T12" fmla="*/ 579 w 629"/>
              <a:gd name="T13" fmla="*/ 170 h 268"/>
              <a:gd name="T14" fmla="*/ 629 w 629"/>
              <a:gd name="T15" fmla="*/ 98 h 268"/>
              <a:gd name="T16" fmla="*/ 569 w 629"/>
              <a:gd name="T17" fmla="*/ 8 h 268"/>
              <a:gd name="T18" fmla="*/ 569 w 629"/>
              <a:gd name="T19" fmla="*/ 8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9" h="268">
                <a:moveTo>
                  <a:pt x="569" y="8"/>
                </a:moveTo>
                <a:lnTo>
                  <a:pt x="285" y="0"/>
                </a:lnTo>
                <a:lnTo>
                  <a:pt x="35" y="85"/>
                </a:lnTo>
                <a:lnTo>
                  <a:pt x="0" y="209"/>
                </a:lnTo>
                <a:lnTo>
                  <a:pt x="135" y="268"/>
                </a:lnTo>
                <a:lnTo>
                  <a:pt x="434" y="221"/>
                </a:lnTo>
                <a:lnTo>
                  <a:pt x="579" y="170"/>
                </a:lnTo>
                <a:lnTo>
                  <a:pt x="629" y="98"/>
                </a:lnTo>
                <a:lnTo>
                  <a:pt x="569" y="8"/>
                </a:lnTo>
                <a:lnTo>
                  <a:pt x="569" y="8"/>
                </a:lnTo>
                <a:close/>
              </a:path>
            </a:pathLst>
          </a:custGeom>
          <a:solidFill>
            <a:srgbClr val="CDD9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1020763" y="4179888"/>
            <a:ext cx="214313" cy="115887"/>
          </a:xfrm>
          <a:custGeom>
            <a:avLst/>
            <a:gdLst>
              <a:gd name="T0" fmla="*/ 0 w 135"/>
              <a:gd name="T1" fmla="*/ 9 h 73"/>
              <a:gd name="T2" fmla="*/ 25 w 135"/>
              <a:gd name="T3" fmla="*/ 64 h 73"/>
              <a:gd name="T4" fmla="*/ 70 w 135"/>
              <a:gd name="T5" fmla="*/ 73 h 73"/>
              <a:gd name="T6" fmla="*/ 120 w 135"/>
              <a:gd name="T7" fmla="*/ 51 h 73"/>
              <a:gd name="T8" fmla="*/ 135 w 135"/>
              <a:gd name="T9" fmla="*/ 0 h 73"/>
              <a:gd name="T10" fmla="*/ 80 w 135"/>
              <a:gd name="T11" fmla="*/ 13 h 73"/>
              <a:gd name="T12" fmla="*/ 0 w 135"/>
              <a:gd name="T13" fmla="*/ 9 h 73"/>
              <a:gd name="T14" fmla="*/ 0 w 135"/>
              <a:gd name="T15" fmla="*/ 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73">
                <a:moveTo>
                  <a:pt x="0" y="9"/>
                </a:moveTo>
                <a:lnTo>
                  <a:pt x="25" y="64"/>
                </a:lnTo>
                <a:lnTo>
                  <a:pt x="70" y="73"/>
                </a:lnTo>
                <a:lnTo>
                  <a:pt x="120" y="51"/>
                </a:lnTo>
                <a:lnTo>
                  <a:pt x="135" y="0"/>
                </a:lnTo>
                <a:lnTo>
                  <a:pt x="80" y="13"/>
                </a:lnTo>
                <a:lnTo>
                  <a:pt x="0" y="9"/>
                </a:lnTo>
                <a:lnTo>
                  <a:pt x="0" y="9"/>
                </a:lnTo>
                <a:close/>
              </a:path>
            </a:pathLst>
          </a:custGeom>
          <a:solidFill>
            <a:srgbClr val="CDD9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7"/>
          <p:cNvSpPr>
            <a:spLocks/>
          </p:cNvSpPr>
          <p:nvPr/>
        </p:nvSpPr>
        <p:spPr bwMode="auto">
          <a:xfrm>
            <a:off x="2947988" y="3829050"/>
            <a:ext cx="254000" cy="147637"/>
          </a:xfrm>
          <a:custGeom>
            <a:avLst/>
            <a:gdLst>
              <a:gd name="T0" fmla="*/ 0 w 160"/>
              <a:gd name="T1" fmla="*/ 21 h 93"/>
              <a:gd name="T2" fmla="*/ 0 w 160"/>
              <a:gd name="T3" fmla="*/ 76 h 93"/>
              <a:gd name="T4" fmla="*/ 55 w 160"/>
              <a:gd name="T5" fmla="*/ 93 h 93"/>
              <a:gd name="T6" fmla="*/ 145 w 160"/>
              <a:gd name="T7" fmla="*/ 81 h 93"/>
              <a:gd name="T8" fmla="*/ 160 w 160"/>
              <a:gd name="T9" fmla="*/ 34 h 93"/>
              <a:gd name="T10" fmla="*/ 125 w 160"/>
              <a:gd name="T11" fmla="*/ 4 h 93"/>
              <a:gd name="T12" fmla="*/ 50 w 160"/>
              <a:gd name="T13" fmla="*/ 0 h 93"/>
              <a:gd name="T14" fmla="*/ 0 w 160"/>
              <a:gd name="T15" fmla="*/ 21 h 93"/>
              <a:gd name="T16" fmla="*/ 0 w 160"/>
              <a:gd name="T17" fmla="*/ 21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0" h="93">
                <a:moveTo>
                  <a:pt x="0" y="21"/>
                </a:moveTo>
                <a:lnTo>
                  <a:pt x="0" y="76"/>
                </a:lnTo>
                <a:lnTo>
                  <a:pt x="55" y="93"/>
                </a:lnTo>
                <a:lnTo>
                  <a:pt x="145" y="81"/>
                </a:lnTo>
                <a:lnTo>
                  <a:pt x="160" y="34"/>
                </a:lnTo>
                <a:lnTo>
                  <a:pt x="125" y="4"/>
                </a:lnTo>
                <a:lnTo>
                  <a:pt x="50" y="0"/>
                </a:lnTo>
                <a:lnTo>
                  <a:pt x="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CDD9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8"/>
          <p:cNvSpPr>
            <a:spLocks/>
          </p:cNvSpPr>
          <p:nvPr/>
        </p:nvSpPr>
        <p:spPr bwMode="auto">
          <a:xfrm>
            <a:off x="720725" y="4835525"/>
            <a:ext cx="823913" cy="292100"/>
          </a:xfrm>
          <a:custGeom>
            <a:avLst/>
            <a:gdLst>
              <a:gd name="T0" fmla="*/ 169 w 519"/>
              <a:gd name="T1" fmla="*/ 9 h 184"/>
              <a:gd name="T2" fmla="*/ 65 w 519"/>
              <a:gd name="T3" fmla="*/ 43 h 184"/>
              <a:gd name="T4" fmla="*/ 0 w 519"/>
              <a:gd name="T5" fmla="*/ 107 h 184"/>
              <a:gd name="T6" fmla="*/ 40 w 519"/>
              <a:gd name="T7" fmla="*/ 175 h 184"/>
              <a:gd name="T8" fmla="*/ 284 w 519"/>
              <a:gd name="T9" fmla="*/ 184 h 184"/>
              <a:gd name="T10" fmla="*/ 439 w 519"/>
              <a:gd name="T11" fmla="*/ 149 h 184"/>
              <a:gd name="T12" fmla="*/ 519 w 519"/>
              <a:gd name="T13" fmla="*/ 90 h 184"/>
              <a:gd name="T14" fmla="*/ 489 w 519"/>
              <a:gd name="T15" fmla="*/ 26 h 184"/>
              <a:gd name="T16" fmla="*/ 349 w 519"/>
              <a:gd name="T17" fmla="*/ 0 h 184"/>
              <a:gd name="T18" fmla="*/ 369 w 519"/>
              <a:gd name="T19" fmla="*/ 60 h 184"/>
              <a:gd name="T20" fmla="*/ 324 w 519"/>
              <a:gd name="T21" fmla="*/ 86 h 184"/>
              <a:gd name="T22" fmla="*/ 199 w 519"/>
              <a:gd name="T23" fmla="*/ 81 h 184"/>
              <a:gd name="T24" fmla="*/ 169 w 519"/>
              <a:gd name="T25" fmla="*/ 9 h 184"/>
              <a:gd name="T26" fmla="*/ 169 w 519"/>
              <a:gd name="T27" fmla="*/ 9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19" h="184">
                <a:moveTo>
                  <a:pt x="169" y="9"/>
                </a:moveTo>
                <a:lnTo>
                  <a:pt x="65" y="43"/>
                </a:lnTo>
                <a:lnTo>
                  <a:pt x="0" y="107"/>
                </a:lnTo>
                <a:lnTo>
                  <a:pt x="40" y="175"/>
                </a:lnTo>
                <a:lnTo>
                  <a:pt x="284" y="184"/>
                </a:lnTo>
                <a:lnTo>
                  <a:pt x="439" y="149"/>
                </a:lnTo>
                <a:lnTo>
                  <a:pt x="519" y="90"/>
                </a:lnTo>
                <a:lnTo>
                  <a:pt x="489" y="26"/>
                </a:lnTo>
                <a:lnTo>
                  <a:pt x="349" y="0"/>
                </a:lnTo>
                <a:lnTo>
                  <a:pt x="369" y="60"/>
                </a:lnTo>
                <a:lnTo>
                  <a:pt x="324" y="86"/>
                </a:lnTo>
                <a:lnTo>
                  <a:pt x="199" y="81"/>
                </a:lnTo>
                <a:lnTo>
                  <a:pt x="169" y="9"/>
                </a:lnTo>
                <a:lnTo>
                  <a:pt x="169" y="9"/>
                </a:lnTo>
                <a:close/>
              </a:path>
            </a:pathLst>
          </a:custGeom>
          <a:solidFill>
            <a:srgbClr val="CDD9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9"/>
          <p:cNvSpPr>
            <a:spLocks/>
          </p:cNvSpPr>
          <p:nvPr/>
        </p:nvSpPr>
        <p:spPr bwMode="auto">
          <a:xfrm>
            <a:off x="2805113" y="4260850"/>
            <a:ext cx="698500" cy="257175"/>
          </a:xfrm>
          <a:custGeom>
            <a:avLst/>
            <a:gdLst>
              <a:gd name="T0" fmla="*/ 95 w 440"/>
              <a:gd name="T1" fmla="*/ 34 h 162"/>
              <a:gd name="T2" fmla="*/ 30 w 440"/>
              <a:gd name="T3" fmla="*/ 64 h 162"/>
              <a:gd name="T4" fmla="*/ 0 w 440"/>
              <a:gd name="T5" fmla="*/ 107 h 162"/>
              <a:gd name="T6" fmla="*/ 60 w 440"/>
              <a:gd name="T7" fmla="*/ 145 h 162"/>
              <a:gd name="T8" fmla="*/ 245 w 440"/>
              <a:gd name="T9" fmla="*/ 162 h 162"/>
              <a:gd name="T10" fmla="*/ 345 w 440"/>
              <a:gd name="T11" fmla="*/ 141 h 162"/>
              <a:gd name="T12" fmla="*/ 440 w 440"/>
              <a:gd name="T13" fmla="*/ 90 h 162"/>
              <a:gd name="T14" fmla="*/ 415 w 440"/>
              <a:gd name="T15" fmla="*/ 17 h 162"/>
              <a:gd name="T16" fmla="*/ 280 w 440"/>
              <a:gd name="T17" fmla="*/ 0 h 162"/>
              <a:gd name="T18" fmla="*/ 290 w 440"/>
              <a:gd name="T19" fmla="*/ 47 h 162"/>
              <a:gd name="T20" fmla="*/ 260 w 440"/>
              <a:gd name="T21" fmla="*/ 81 h 162"/>
              <a:gd name="T22" fmla="*/ 200 w 440"/>
              <a:gd name="T23" fmla="*/ 107 h 162"/>
              <a:gd name="T24" fmla="*/ 140 w 440"/>
              <a:gd name="T25" fmla="*/ 94 h 162"/>
              <a:gd name="T26" fmla="*/ 95 w 440"/>
              <a:gd name="T27" fmla="*/ 68 h 162"/>
              <a:gd name="T28" fmla="*/ 95 w 440"/>
              <a:gd name="T29" fmla="*/ 34 h 162"/>
              <a:gd name="T30" fmla="*/ 95 w 440"/>
              <a:gd name="T31" fmla="*/ 34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0" h="162">
                <a:moveTo>
                  <a:pt x="95" y="34"/>
                </a:moveTo>
                <a:lnTo>
                  <a:pt x="30" y="64"/>
                </a:lnTo>
                <a:lnTo>
                  <a:pt x="0" y="107"/>
                </a:lnTo>
                <a:lnTo>
                  <a:pt x="60" y="145"/>
                </a:lnTo>
                <a:lnTo>
                  <a:pt x="245" y="162"/>
                </a:lnTo>
                <a:lnTo>
                  <a:pt x="345" y="141"/>
                </a:lnTo>
                <a:lnTo>
                  <a:pt x="440" y="90"/>
                </a:lnTo>
                <a:lnTo>
                  <a:pt x="415" y="17"/>
                </a:lnTo>
                <a:lnTo>
                  <a:pt x="280" y="0"/>
                </a:lnTo>
                <a:lnTo>
                  <a:pt x="290" y="47"/>
                </a:lnTo>
                <a:lnTo>
                  <a:pt x="260" y="81"/>
                </a:lnTo>
                <a:lnTo>
                  <a:pt x="200" y="107"/>
                </a:lnTo>
                <a:lnTo>
                  <a:pt x="140" y="94"/>
                </a:lnTo>
                <a:lnTo>
                  <a:pt x="95" y="68"/>
                </a:lnTo>
                <a:lnTo>
                  <a:pt x="95" y="34"/>
                </a:lnTo>
                <a:lnTo>
                  <a:pt x="95" y="34"/>
                </a:lnTo>
                <a:close/>
              </a:path>
            </a:pathLst>
          </a:custGeom>
          <a:solidFill>
            <a:srgbClr val="CDD9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44538" y="3754438"/>
            <a:ext cx="617538" cy="296862"/>
          </a:xfrm>
          <a:custGeom>
            <a:avLst/>
            <a:gdLst>
              <a:gd name="T0" fmla="*/ 0 w 389"/>
              <a:gd name="T1" fmla="*/ 51 h 187"/>
              <a:gd name="T2" fmla="*/ 194 w 389"/>
              <a:gd name="T3" fmla="*/ 59 h 187"/>
              <a:gd name="T4" fmla="*/ 389 w 389"/>
              <a:gd name="T5" fmla="*/ 0 h 187"/>
              <a:gd name="T6" fmla="*/ 379 w 389"/>
              <a:gd name="T7" fmla="*/ 94 h 187"/>
              <a:gd name="T8" fmla="*/ 309 w 389"/>
              <a:gd name="T9" fmla="*/ 166 h 187"/>
              <a:gd name="T10" fmla="*/ 209 w 389"/>
              <a:gd name="T11" fmla="*/ 187 h 187"/>
              <a:gd name="T12" fmla="*/ 70 w 389"/>
              <a:gd name="T13" fmla="*/ 153 h 187"/>
              <a:gd name="T14" fmla="*/ 0 w 389"/>
              <a:gd name="T15" fmla="*/ 51 h 187"/>
              <a:gd name="T16" fmla="*/ 0 w 389"/>
              <a:gd name="T17" fmla="*/ 51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9" h="187">
                <a:moveTo>
                  <a:pt x="0" y="51"/>
                </a:moveTo>
                <a:lnTo>
                  <a:pt x="194" y="59"/>
                </a:lnTo>
                <a:lnTo>
                  <a:pt x="389" y="0"/>
                </a:lnTo>
                <a:lnTo>
                  <a:pt x="379" y="94"/>
                </a:lnTo>
                <a:lnTo>
                  <a:pt x="309" y="166"/>
                </a:lnTo>
                <a:lnTo>
                  <a:pt x="209" y="187"/>
                </a:lnTo>
                <a:lnTo>
                  <a:pt x="70" y="153"/>
                </a:lnTo>
                <a:lnTo>
                  <a:pt x="0" y="51"/>
                </a:lnTo>
                <a:lnTo>
                  <a:pt x="0" y="51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33"/>
          <p:cNvSpPr>
            <a:spLocks/>
          </p:cNvSpPr>
          <p:nvPr/>
        </p:nvSpPr>
        <p:spPr bwMode="auto">
          <a:xfrm>
            <a:off x="2670175" y="3335338"/>
            <a:ext cx="714375" cy="371475"/>
          </a:xfrm>
          <a:custGeom>
            <a:avLst/>
            <a:gdLst>
              <a:gd name="T0" fmla="*/ 0 w 450"/>
              <a:gd name="T1" fmla="*/ 0 h 234"/>
              <a:gd name="T2" fmla="*/ 190 w 450"/>
              <a:gd name="T3" fmla="*/ 42 h 234"/>
              <a:gd name="T4" fmla="*/ 450 w 450"/>
              <a:gd name="T5" fmla="*/ 25 h 234"/>
              <a:gd name="T6" fmla="*/ 405 w 450"/>
              <a:gd name="T7" fmla="*/ 153 h 234"/>
              <a:gd name="T8" fmla="*/ 310 w 450"/>
              <a:gd name="T9" fmla="*/ 225 h 234"/>
              <a:gd name="T10" fmla="*/ 170 w 450"/>
              <a:gd name="T11" fmla="*/ 234 h 234"/>
              <a:gd name="T12" fmla="*/ 45 w 450"/>
              <a:gd name="T13" fmla="*/ 110 h 234"/>
              <a:gd name="T14" fmla="*/ 0 w 450"/>
              <a:gd name="T15" fmla="*/ 0 h 234"/>
              <a:gd name="T16" fmla="*/ 0 w 450"/>
              <a:gd name="T17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0" h="234">
                <a:moveTo>
                  <a:pt x="0" y="0"/>
                </a:moveTo>
                <a:lnTo>
                  <a:pt x="190" y="42"/>
                </a:lnTo>
                <a:lnTo>
                  <a:pt x="450" y="25"/>
                </a:lnTo>
                <a:lnTo>
                  <a:pt x="405" y="153"/>
                </a:lnTo>
                <a:lnTo>
                  <a:pt x="310" y="225"/>
                </a:lnTo>
                <a:lnTo>
                  <a:pt x="170" y="234"/>
                </a:lnTo>
                <a:lnTo>
                  <a:pt x="45" y="11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1433513" y="1001713"/>
            <a:ext cx="420688" cy="223837"/>
          </a:xfrm>
          <a:custGeom>
            <a:avLst/>
            <a:gdLst>
              <a:gd name="T0" fmla="*/ 35 w 265"/>
              <a:gd name="T1" fmla="*/ 0 h 141"/>
              <a:gd name="T2" fmla="*/ 0 w 265"/>
              <a:gd name="T3" fmla="*/ 77 h 141"/>
              <a:gd name="T4" fmla="*/ 15 w 265"/>
              <a:gd name="T5" fmla="*/ 128 h 141"/>
              <a:gd name="T6" fmla="*/ 155 w 265"/>
              <a:gd name="T7" fmla="*/ 141 h 141"/>
              <a:gd name="T8" fmla="*/ 265 w 265"/>
              <a:gd name="T9" fmla="*/ 102 h 141"/>
              <a:gd name="T10" fmla="*/ 265 w 265"/>
              <a:gd name="T11" fmla="*/ 9 h 141"/>
              <a:gd name="T12" fmla="*/ 170 w 265"/>
              <a:gd name="T13" fmla="*/ 17 h 141"/>
              <a:gd name="T14" fmla="*/ 35 w 265"/>
              <a:gd name="T15" fmla="*/ 0 h 141"/>
              <a:gd name="T16" fmla="*/ 35 w 265"/>
              <a:gd name="T17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" h="141">
                <a:moveTo>
                  <a:pt x="35" y="0"/>
                </a:moveTo>
                <a:lnTo>
                  <a:pt x="0" y="77"/>
                </a:lnTo>
                <a:lnTo>
                  <a:pt x="15" y="128"/>
                </a:lnTo>
                <a:lnTo>
                  <a:pt x="155" y="141"/>
                </a:lnTo>
                <a:lnTo>
                  <a:pt x="265" y="102"/>
                </a:lnTo>
                <a:lnTo>
                  <a:pt x="265" y="9"/>
                </a:lnTo>
                <a:lnTo>
                  <a:pt x="170" y="17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216B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3"/>
          <p:cNvSpPr>
            <a:spLocks/>
          </p:cNvSpPr>
          <p:nvPr/>
        </p:nvSpPr>
        <p:spPr bwMode="auto">
          <a:xfrm>
            <a:off x="1123950" y="1225550"/>
            <a:ext cx="1246188" cy="3454400"/>
          </a:xfrm>
          <a:custGeom>
            <a:avLst/>
            <a:gdLst>
              <a:gd name="T0" fmla="*/ 245 w 785"/>
              <a:gd name="T1" fmla="*/ 25 h 2176"/>
              <a:gd name="T2" fmla="*/ 265 w 785"/>
              <a:gd name="T3" fmla="*/ 375 h 2176"/>
              <a:gd name="T4" fmla="*/ 195 w 785"/>
              <a:gd name="T5" fmla="*/ 745 h 2176"/>
              <a:gd name="T6" fmla="*/ 30 w 785"/>
              <a:gd name="T7" fmla="*/ 1107 h 2176"/>
              <a:gd name="T8" fmla="*/ 0 w 785"/>
              <a:gd name="T9" fmla="*/ 1235 h 2176"/>
              <a:gd name="T10" fmla="*/ 150 w 785"/>
              <a:gd name="T11" fmla="*/ 1278 h 2176"/>
              <a:gd name="T12" fmla="*/ 235 w 785"/>
              <a:gd name="T13" fmla="*/ 1324 h 2176"/>
              <a:gd name="T14" fmla="*/ 260 w 785"/>
              <a:gd name="T15" fmla="*/ 1457 h 2176"/>
              <a:gd name="T16" fmla="*/ 245 w 785"/>
              <a:gd name="T17" fmla="*/ 1687 h 2176"/>
              <a:gd name="T18" fmla="*/ 195 w 785"/>
              <a:gd name="T19" fmla="*/ 1802 h 2176"/>
              <a:gd name="T20" fmla="*/ 95 w 785"/>
              <a:gd name="T21" fmla="*/ 1904 h 2176"/>
              <a:gd name="T22" fmla="*/ 75 w 785"/>
              <a:gd name="T23" fmla="*/ 1993 h 2176"/>
              <a:gd name="T24" fmla="*/ 90 w 785"/>
              <a:gd name="T25" fmla="*/ 2134 h 2176"/>
              <a:gd name="T26" fmla="*/ 275 w 785"/>
              <a:gd name="T27" fmla="*/ 2176 h 2176"/>
              <a:gd name="T28" fmla="*/ 590 w 785"/>
              <a:gd name="T29" fmla="*/ 2142 h 2176"/>
              <a:gd name="T30" fmla="*/ 725 w 785"/>
              <a:gd name="T31" fmla="*/ 2023 h 2176"/>
              <a:gd name="T32" fmla="*/ 785 w 785"/>
              <a:gd name="T33" fmla="*/ 1478 h 2176"/>
              <a:gd name="T34" fmla="*/ 745 w 785"/>
              <a:gd name="T35" fmla="*/ 1158 h 2176"/>
              <a:gd name="T36" fmla="*/ 540 w 785"/>
              <a:gd name="T37" fmla="*/ 852 h 2176"/>
              <a:gd name="T38" fmla="*/ 450 w 785"/>
              <a:gd name="T39" fmla="*/ 515 h 2176"/>
              <a:gd name="T40" fmla="*/ 445 w 785"/>
              <a:gd name="T41" fmla="*/ 0 h 2176"/>
              <a:gd name="T42" fmla="*/ 360 w 785"/>
              <a:gd name="T43" fmla="*/ 51 h 2176"/>
              <a:gd name="T44" fmla="*/ 245 w 785"/>
              <a:gd name="T45" fmla="*/ 25 h 2176"/>
              <a:gd name="T46" fmla="*/ 245 w 785"/>
              <a:gd name="T47" fmla="*/ 25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85" h="2176">
                <a:moveTo>
                  <a:pt x="245" y="25"/>
                </a:moveTo>
                <a:lnTo>
                  <a:pt x="265" y="375"/>
                </a:lnTo>
                <a:lnTo>
                  <a:pt x="195" y="745"/>
                </a:lnTo>
                <a:lnTo>
                  <a:pt x="30" y="1107"/>
                </a:lnTo>
                <a:lnTo>
                  <a:pt x="0" y="1235"/>
                </a:lnTo>
                <a:lnTo>
                  <a:pt x="150" y="1278"/>
                </a:lnTo>
                <a:lnTo>
                  <a:pt x="235" y="1324"/>
                </a:lnTo>
                <a:lnTo>
                  <a:pt x="260" y="1457"/>
                </a:lnTo>
                <a:lnTo>
                  <a:pt x="245" y="1687"/>
                </a:lnTo>
                <a:lnTo>
                  <a:pt x="195" y="1802"/>
                </a:lnTo>
                <a:lnTo>
                  <a:pt x="95" y="1904"/>
                </a:lnTo>
                <a:lnTo>
                  <a:pt x="75" y="1993"/>
                </a:lnTo>
                <a:lnTo>
                  <a:pt x="90" y="2134"/>
                </a:lnTo>
                <a:lnTo>
                  <a:pt x="275" y="2176"/>
                </a:lnTo>
                <a:lnTo>
                  <a:pt x="590" y="2142"/>
                </a:lnTo>
                <a:lnTo>
                  <a:pt x="725" y="2023"/>
                </a:lnTo>
                <a:lnTo>
                  <a:pt x="785" y="1478"/>
                </a:lnTo>
                <a:lnTo>
                  <a:pt x="745" y="1158"/>
                </a:lnTo>
                <a:lnTo>
                  <a:pt x="540" y="852"/>
                </a:lnTo>
                <a:lnTo>
                  <a:pt x="450" y="515"/>
                </a:lnTo>
                <a:lnTo>
                  <a:pt x="445" y="0"/>
                </a:lnTo>
                <a:lnTo>
                  <a:pt x="360" y="51"/>
                </a:lnTo>
                <a:lnTo>
                  <a:pt x="245" y="25"/>
                </a:lnTo>
                <a:lnTo>
                  <a:pt x="245" y="25"/>
                </a:lnTo>
                <a:close/>
              </a:path>
            </a:pathLst>
          </a:custGeom>
          <a:solidFill>
            <a:srgbClr val="2985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4"/>
          <p:cNvSpPr>
            <a:spLocks/>
          </p:cNvSpPr>
          <p:nvPr/>
        </p:nvSpPr>
        <p:spPr bwMode="auto">
          <a:xfrm>
            <a:off x="5524500" y="1719263"/>
            <a:ext cx="1657350" cy="1317625"/>
          </a:xfrm>
          <a:custGeom>
            <a:avLst/>
            <a:gdLst>
              <a:gd name="T0" fmla="*/ 200 w 1044"/>
              <a:gd name="T1" fmla="*/ 792 h 830"/>
              <a:gd name="T2" fmla="*/ 85 w 1044"/>
              <a:gd name="T3" fmla="*/ 745 h 830"/>
              <a:gd name="T4" fmla="*/ 165 w 1044"/>
              <a:gd name="T5" fmla="*/ 673 h 830"/>
              <a:gd name="T6" fmla="*/ 335 w 1044"/>
              <a:gd name="T7" fmla="*/ 656 h 830"/>
              <a:gd name="T8" fmla="*/ 590 w 1044"/>
              <a:gd name="T9" fmla="*/ 673 h 830"/>
              <a:gd name="T10" fmla="*/ 889 w 1044"/>
              <a:gd name="T11" fmla="*/ 681 h 830"/>
              <a:gd name="T12" fmla="*/ 1024 w 1044"/>
              <a:gd name="T13" fmla="*/ 562 h 830"/>
              <a:gd name="T14" fmla="*/ 1044 w 1044"/>
              <a:gd name="T15" fmla="*/ 392 h 830"/>
              <a:gd name="T16" fmla="*/ 979 w 1044"/>
              <a:gd name="T17" fmla="*/ 247 h 830"/>
              <a:gd name="T18" fmla="*/ 889 w 1044"/>
              <a:gd name="T19" fmla="*/ 153 h 830"/>
              <a:gd name="T20" fmla="*/ 715 w 1044"/>
              <a:gd name="T21" fmla="*/ 106 h 830"/>
              <a:gd name="T22" fmla="*/ 625 w 1044"/>
              <a:gd name="T23" fmla="*/ 0 h 830"/>
              <a:gd name="T24" fmla="*/ 630 w 1044"/>
              <a:gd name="T25" fmla="*/ 119 h 830"/>
              <a:gd name="T26" fmla="*/ 570 w 1044"/>
              <a:gd name="T27" fmla="*/ 204 h 830"/>
              <a:gd name="T28" fmla="*/ 585 w 1044"/>
              <a:gd name="T29" fmla="*/ 315 h 830"/>
              <a:gd name="T30" fmla="*/ 770 w 1044"/>
              <a:gd name="T31" fmla="*/ 289 h 830"/>
              <a:gd name="T32" fmla="*/ 874 w 1044"/>
              <a:gd name="T33" fmla="*/ 375 h 830"/>
              <a:gd name="T34" fmla="*/ 874 w 1044"/>
              <a:gd name="T35" fmla="*/ 375 h 830"/>
              <a:gd name="T36" fmla="*/ 874 w 1044"/>
              <a:gd name="T37" fmla="*/ 383 h 830"/>
              <a:gd name="T38" fmla="*/ 879 w 1044"/>
              <a:gd name="T39" fmla="*/ 396 h 830"/>
              <a:gd name="T40" fmla="*/ 884 w 1044"/>
              <a:gd name="T41" fmla="*/ 413 h 830"/>
              <a:gd name="T42" fmla="*/ 884 w 1044"/>
              <a:gd name="T43" fmla="*/ 421 h 830"/>
              <a:gd name="T44" fmla="*/ 884 w 1044"/>
              <a:gd name="T45" fmla="*/ 430 h 830"/>
              <a:gd name="T46" fmla="*/ 884 w 1044"/>
              <a:gd name="T47" fmla="*/ 438 h 830"/>
              <a:gd name="T48" fmla="*/ 884 w 1044"/>
              <a:gd name="T49" fmla="*/ 451 h 830"/>
              <a:gd name="T50" fmla="*/ 884 w 1044"/>
              <a:gd name="T51" fmla="*/ 455 h 830"/>
              <a:gd name="T52" fmla="*/ 884 w 1044"/>
              <a:gd name="T53" fmla="*/ 468 h 830"/>
              <a:gd name="T54" fmla="*/ 879 w 1044"/>
              <a:gd name="T55" fmla="*/ 477 h 830"/>
              <a:gd name="T56" fmla="*/ 879 w 1044"/>
              <a:gd name="T57" fmla="*/ 481 h 830"/>
              <a:gd name="T58" fmla="*/ 874 w 1044"/>
              <a:gd name="T59" fmla="*/ 490 h 830"/>
              <a:gd name="T60" fmla="*/ 869 w 1044"/>
              <a:gd name="T61" fmla="*/ 498 h 830"/>
              <a:gd name="T62" fmla="*/ 864 w 1044"/>
              <a:gd name="T63" fmla="*/ 507 h 830"/>
              <a:gd name="T64" fmla="*/ 859 w 1044"/>
              <a:gd name="T65" fmla="*/ 515 h 830"/>
              <a:gd name="T66" fmla="*/ 854 w 1044"/>
              <a:gd name="T67" fmla="*/ 528 h 830"/>
              <a:gd name="T68" fmla="*/ 844 w 1044"/>
              <a:gd name="T69" fmla="*/ 541 h 830"/>
              <a:gd name="T70" fmla="*/ 834 w 1044"/>
              <a:gd name="T71" fmla="*/ 549 h 830"/>
              <a:gd name="T72" fmla="*/ 829 w 1044"/>
              <a:gd name="T73" fmla="*/ 558 h 830"/>
              <a:gd name="T74" fmla="*/ 814 w 1044"/>
              <a:gd name="T75" fmla="*/ 570 h 830"/>
              <a:gd name="T76" fmla="*/ 800 w 1044"/>
              <a:gd name="T77" fmla="*/ 588 h 830"/>
              <a:gd name="T78" fmla="*/ 620 w 1044"/>
              <a:gd name="T79" fmla="*/ 600 h 830"/>
              <a:gd name="T80" fmla="*/ 425 w 1044"/>
              <a:gd name="T81" fmla="*/ 592 h 830"/>
              <a:gd name="T82" fmla="*/ 230 w 1044"/>
              <a:gd name="T83" fmla="*/ 605 h 830"/>
              <a:gd name="T84" fmla="*/ 90 w 1044"/>
              <a:gd name="T85" fmla="*/ 660 h 830"/>
              <a:gd name="T86" fmla="*/ 10 w 1044"/>
              <a:gd name="T87" fmla="*/ 707 h 830"/>
              <a:gd name="T88" fmla="*/ 0 w 1044"/>
              <a:gd name="T89" fmla="*/ 766 h 830"/>
              <a:gd name="T90" fmla="*/ 60 w 1044"/>
              <a:gd name="T91" fmla="*/ 813 h 830"/>
              <a:gd name="T92" fmla="*/ 145 w 1044"/>
              <a:gd name="T93" fmla="*/ 818 h 830"/>
              <a:gd name="T94" fmla="*/ 195 w 1044"/>
              <a:gd name="T95" fmla="*/ 830 h 830"/>
              <a:gd name="T96" fmla="*/ 200 w 1044"/>
              <a:gd name="T97" fmla="*/ 792 h 830"/>
              <a:gd name="T98" fmla="*/ 200 w 1044"/>
              <a:gd name="T99" fmla="*/ 792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44" h="830">
                <a:moveTo>
                  <a:pt x="200" y="792"/>
                </a:moveTo>
                <a:lnTo>
                  <a:pt x="85" y="745"/>
                </a:lnTo>
                <a:lnTo>
                  <a:pt x="165" y="673"/>
                </a:lnTo>
                <a:lnTo>
                  <a:pt x="335" y="656"/>
                </a:lnTo>
                <a:lnTo>
                  <a:pt x="590" y="673"/>
                </a:lnTo>
                <a:lnTo>
                  <a:pt x="889" y="681"/>
                </a:lnTo>
                <a:lnTo>
                  <a:pt x="1024" y="562"/>
                </a:lnTo>
                <a:lnTo>
                  <a:pt x="1044" y="392"/>
                </a:lnTo>
                <a:lnTo>
                  <a:pt x="979" y="247"/>
                </a:lnTo>
                <a:lnTo>
                  <a:pt x="889" y="153"/>
                </a:lnTo>
                <a:lnTo>
                  <a:pt x="715" y="106"/>
                </a:lnTo>
                <a:lnTo>
                  <a:pt x="625" y="0"/>
                </a:lnTo>
                <a:lnTo>
                  <a:pt x="630" y="119"/>
                </a:lnTo>
                <a:lnTo>
                  <a:pt x="570" y="204"/>
                </a:lnTo>
                <a:lnTo>
                  <a:pt x="585" y="315"/>
                </a:lnTo>
                <a:lnTo>
                  <a:pt x="770" y="289"/>
                </a:lnTo>
                <a:lnTo>
                  <a:pt x="874" y="375"/>
                </a:lnTo>
                <a:lnTo>
                  <a:pt x="874" y="375"/>
                </a:lnTo>
                <a:lnTo>
                  <a:pt x="874" y="383"/>
                </a:lnTo>
                <a:lnTo>
                  <a:pt x="879" y="396"/>
                </a:lnTo>
                <a:lnTo>
                  <a:pt x="884" y="413"/>
                </a:lnTo>
                <a:lnTo>
                  <a:pt x="884" y="421"/>
                </a:lnTo>
                <a:lnTo>
                  <a:pt x="884" y="430"/>
                </a:lnTo>
                <a:lnTo>
                  <a:pt x="884" y="438"/>
                </a:lnTo>
                <a:lnTo>
                  <a:pt x="884" y="451"/>
                </a:lnTo>
                <a:lnTo>
                  <a:pt x="884" y="455"/>
                </a:lnTo>
                <a:lnTo>
                  <a:pt x="884" y="468"/>
                </a:lnTo>
                <a:lnTo>
                  <a:pt x="879" y="477"/>
                </a:lnTo>
                <a:lnTo>
                  <a:pt x="879" y="481"/>
                </a:lnTo>
                <a:lnTo>
                  <a:pt x="874" y="490"/>
                </a:lnTo>
                <a:lnTo>
                  <a:pt x="869" y="498"/>
                </a:lnTo>
                <a:lnTo>
                  <a:pt x="864" y="507"/>
                </a:lnTo>
                <a:lnTo>
                  <a:pt x="859" y="515"/>
                </a:lnTo>
                <a:lnTo>
                  <a:pt x="854" y="528"/>
                </a:lnTo>
                <a:lnTo>
                  <a:pt x="844" y="541"/>
                </a:lnTo>
                <a:lnTo>
                  <a:pt x="834" y="549"/>
                </a:lnTo>
                <a:lnTo>
                  <a:pt x="829" y="558"/>
                </a:lnTo>
                <a:lnTo>
                  <a:pt x="814" y="570"/>
                </a:lnTo>
                <a:lnTo>
                  <a:pt x="800" y="588"/>
                </a:lnTo>
                <a:lnTo>
                  <a:pt x="620" y="600"/>
                </a:lnTo>
                <a:lnTo>
                  <a:pt x="425" y="592"/>
                </a:lnTo>
                <a:lnTo>
                  <a:pt x="230" y="605"/>
                </a:lnTo>
                <a:lnTo>
                  <a:pt x="90" y="660"/>
                </a:lnTo>
                <a:lnTo>
                  <a:pt x="10" y="707"/>
                </a:lnTo>
                <a:lnTo>
                  <a:pt x="0" y="766"/>
                </a:lnTo>
                <a:lnTo>
                  <a:pt x="60" y="813"/>
                </a:lnTo>
                <a:lnTo>
                  <a:pt x="145" y="818"/>
                </a:lnTo>
                <a:lnTo>
                  <a:pt x="195" y="830"/>
                </a:lnTo>
                <a:lnTo>
                  <a:pt x="200" y="792"/>
                </a:lnTo>
                <a:lnTo>
                  <a:pt x="200" y="792"/>
                </a:lnTo>
                <a:close/>
              </a:path>
            </a:pathLst>
          </a:custGeom>
          <a:solidFill>
            <a:srgbClr val="FFC9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5"/>
          <p:cNvSpPr>
            <a:spLocks/>
          </p:cNvSpPr>
          <p:nvPr/>
        </p:nvSpPr>
        <p:spPr bwMode="auto">
          <a:xfrm>
            <a:off x="5849938" y="2997200"/>
            <a:ext cx="111125" cy="107950"/>
          </a:xfrm>
          <a:custGeom>
            <a:avLst/>
            <a:gdLst>
              <a:gd name="T0" fmla="*/ 5 w 70"/>
              <a:gd name="T1" fmla="*/ 0 h 68"/>
              <a:gd name="T2" fmla="*/ 50 w 70"/>
              <a:gd name="T3" fmla="*/ 13 h 68"/>
              <a:gd name="T4" fmla="*/ 70 w 70"/>
              <a:gd name="T5" fmla="*/ 38 h 68"/>
              <a:gd name="T6" fmla="*/ 70 w 70"/>
              <a:gd name="T7" fmla="*/ 68 h 68"/>
              <a:gd name="T8" fmla="*/ 55 w 70"/>
              <a:gd name="T9" fmla="*/ 64 h 68"/>
              <a:gd name="T10" fmla="*/ 45 w 70"/>
              <a:gd name="T11" fmla="*/ 47 h 68"/>
              <a:gd name="T12" fmla="*/ 0 w 70"/>
              <a:gd name="T13" fmla="*/ 30 h 68"/>
              <a:gd name="T14" fmla="*/ 5 w 70"/>
              <a:gd name="T15" fmla="*/ 0 h 68"/>
              <a:gd name="T16" fmla="*/ 5 w 70"/>
              <a:gd name="T1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" h="68">
                <a:moveTo>
                  <a:pt x="5" y="0"/>
                </a:moveTo>
                <a:lnTo>
                  <a:pt x="50" y="13"/>
                </a:lnTo>
                <a:lnTo>
                  <a:pt x="70" y="38"/>
                </a:lnTo>
                <a:lnTo>
                  <a:pt x="70" y="68"/>
                </a:lnTo>
                <a:lnTo>
                  <a:pt x="55" y="64"/>
                </a:lnTo>
                <a:lnTo>
                  <a:pt x="45" y="47"/>
                </a:lnTo>
                <a:lnTo>
                  <a:pt x="0" y="30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6"/>
          <p:cNvSpPr>
            <a:spLocks/>
          </p:cNvSpPr>
          <p:nvPr/>
        </p:nvSpPr>
        <p:spPr bwMode="auto">
          <a:xfrm>
            <a:off x="5619750" y="1522413"/>
            <a:ext cx="468313" cy="466725"/>
          </a:xfrm>
          <a:custGeom>
            <a:avLst/>
            <a:gdLst>
              <a:gd name="T0" fmla="*/ 0 w 295"/>
              <a:gd name="T1" fmla="*/ 115 h 294"/>
              <a:gd name="T2" fmla="*/ 105 w 295"/>
              <a:gd name="T3" fmla="*/ 111 h 294"/>
              <a:gd name="T4" fmla="*/ 195 w 295"/>
              <a:gd name="T5" fmla="*/ 166 h 294"/>
              <a:gd name="T6" fmla="*/ 195 w 295"/>
              <a:gd name="T7" fmla="*/ 294 h 294"/>
              <a:gd name="T8" fmla="*/ 295 w 295"/>
              <a:gd name="T9" fmla="*/ 222 h 294"/>
              <a:gd name="T10" fmla="*/ 290 w 295"/>
              <a:gd name="T11" fmla="*/ 68 h 294"/>
              <a:gd name="T12" fmla="*/ 150 w 295"/>
              <a:gd name="T13" fmla="*/ 0 h 294"/>
              <a:gd name="T14" fmla="*/ 30 w 295"/>
              <a:gd name="T15" fmla="*/ 30 h 294"/>
              <a:gd name="T16" fmla="*/ 0 w 295"/>
              <a:gd name="T17" fmla="*/ 115 h 294"/>
              <a:gd name="T18" fmla="*/ 0 w 295"/>
              <a:gd name="T19" fmla="*/ 11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5" h="294">
                <a:moveTo>
                  <a:pt x="0" y="115"/>
                </a:moveTo>
                <a:lnTo>
                  <a:pt x="105" y="111"/>
                </a:lnTo>
                <a:lnTo>
                  <a:pt x="195" y="166"/>
                </a:lnTo>
                <a:lnTo>
                  <a:pt x="195" y="294"/>
                </a:lnTo>
                <a:lnTo>
                  <a:pt x="295" y="222"/>
                </a:lnTo>
                <a:lnTo>
                  <a:pt x="290" y="68"/>
                </a:lnTo>
                <a:lnTo>
                  <a:pt x="150" y="0"/>
                </a:lnTo>
                <a:lnTo>
                  <a:pt x="30" y="30"/>
                </a:lnTo>
                <a:lnTo>
                  <a:pt x="0" y="115"/>
                </a:lnTo>
                <a:lnTo>
                  <a:pt x="0" y="115"/>
                </a:lnTo>
                <a:close/>
              </a:path>
            </a:pathLst>
          </a:custGeom>
          <a:solidFill>
            <a:srgbClr val="FFA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7"/>
          <p:cNvSpPr>
            <a:spLocks/>
          </p:cNvSpPr>
          <p:nvPr/>
        </p:nvSpPr>
        <p:spPr bwMode="auto">
          <a:xfrm>
            <a:off x="5588000" y="1711325"/>
            <a:ext cx="1673225" cy="1333500"/>
          </a:xfrm>
          <a:custGeom>
            <a:avLst/>
            <a:gdLst>
              <a:gd name="T0" fmla="*/ 160 w 1054"/>
              <a:gd name="T1" fmla="*/ 797 h 840"/>
              <a:gd name="T2" fmla="*/ 45 w 1054"/>
              <a:gd name="T3" fmla="*/ 754 h 840"/>
              <a:gd name="T4" fmla="*/ 125 w 1054"/>
              <a:gd name="T5" fmla="*/ 678 h 840"/>
              <a:gd name="T6" fmla="*/ 295 w 1054"/>
              <a:gd name="T7" fmla="*/ 661 h 840"/>
              <a:gd name="T8" fmla="*/ 620 w 1054"/>
              <a:gd name="T9" fmla="*/ 695 h 840"/>
              <a:gd name="T10" fmla="*/ 879 w 1054"/>
              <a:gd name="T11" fmla="*/ 673 h 840"/>
              <a:gd name="T12" fmla="*/ 1004 w 1054"/>
              <a:gd name="T13" fmla="*/ 563 h 840"/>
              <a:gd name="T14" fmla="*/ 1054 w 1054"/>
              <a:gd name="T15" fmla="*/ 392 h 840"/>
              <a:gd name="T16" fmla="*/ 1014 w 1054"/>
              <a:gd name="T17" fmla="*/ 247 h 840"/>
              <a:gd name="T18" fmla="*/ 884 w 1054"/>
              <a:gd name="T19" fmla="*/ 158 h 840"/>
              <a:gd name="T20" fmla="*/ 665 w 1054"/>
              <a:gd name="T21" fmla="*/ 90 h 840"/>
              <a:gd name="T22" fmla="*/ 595 w 1054"/>
              <a:gd name="T23" fmla="*/ 0 h 840"/>
              <a:gd name="T24" fmla="*/ 590 w 1054"/>
              <a:gd name="T25" fmla="*/ 124 h 840"/>
              <a:gd name="T26" fmla="*/ 535 w 1054"/>
              <a:gd name="T27" fmla="*/ 209 h 840"/>
              <a:gd name="T28" fmla="*/ 545 w 1054"/>
              <a:gd name="T29" fmla="*/ 320 h 840"/>
              <a:gd name="T30" fmla="*/ 720 w 1054"/>
              <a:gd name="T31" fmla="*/ 320 h 840"/>
              <a:gd name="T32" fmla="*/ 879 w 1054"/>
              <a:gd name="T33" fmla="*/ 341 h 840"/>
              <a:gd name="T34" fmla="*/ 944 w 1054"/>
              <a:gd name="T35" fmla="*/ 469 h 840"/>
              <a:gd name="T36" fmla="*/ 894 w 1054"/>
              <a:gd name="T37" fmla="*/ 580 h 840"/>
              <a:gd name="T38" fmla="*/ 789 w 1054"/>
              <a:gd name="T39" fmla="*/ 644 h 840"/>
              <a:gd name="T40" fmla="*/ 575 w 1054"/>
              <a:gd name="T41" fmla="*/ 635 h 840"/>
              <a:gd name="T42" fmla="*/ 360 w 1054"/>
              <a:gd name="T43" fmla="*/ 622 h 840"/>
              <a:gd name="T44" fmla="*/ 215 w 1054"/>
              <a:gd name="T45" fmla="*/ 627 h 840"/>
              <a:gd name="T46" fmla="*/ 85 w 1054"/>
              <a:gd name="T47" fmla="*/ 673 h 840"/>
              <a:gd name="T48" fmla="*/ 20 w 1054"/>
              <a:gd name="T49" fmla="*/ 716 h 840"/>
              <a:gd name="T50" fmla="*/ 0 w 1054"/>
              <a:gd name="T51" fmla="*/ 754 h 840"/>
              <a:gd name="T52" fmla="*/ 50 w 1054"/>
              <a:gd name="T53" fmla="*/ 797 h 840"/>
              <a:gd name="T54" fmla="*/ 105 w 1054"/>
              <a:gd name="T55" fmla="*/ 823 h 840"/>
              <a:gd name="T56" fmla="*/ 155 w 1054"/>
              <a:gd name="T57" fmla="*/ 840 h 840"/>
              <a:gd name="T58" fmla="*/ 160 w 1054"/>
              <a:gd name="T59" fmla="*/ 797 h 840"/>
              <a:gd name="T60" fmla="*/ 160 w 1054"/>
              <a:gd name="T61" fmla="*/ 797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4" h="840">
                <a:moveTo>
                  <a:pt x="160" y="797"/>
                </a:moveTo>
                <a:lnTo>
                  <a:pt x="45" y="754"/>
                </a:lnTo>
                <a:lnTo>
                  <a:pt x="125" y="678"/>
                </a:lnTo>
                <a:lnTo>
                  <a:pt x="295" y="661"/>
                </a:lnTo>
                <a:lnTo>
                  <a:pt x="620" y="695"/>
                </a:lnTo>
                <a:lnTo>
                  <a:pt x="879" y="673"/>
                </a:lnTo>
                <a:lnTo>
                  <a:pt x="1004" y="563"/>
                </a:lnTo>
                <a:lnTo>
                  <a:pt x="1054" y="392"/>
                </a:lnTo>
                <a:lnTo>
                  <a:pt x="1014" y="247"/>
                </a:lnTo>
                <a:lnTo>
                  <a:pt x="884" y="158"/>
                </a:lnTo>
                <a:lnTo>
                  <a:pt x="665" y="90"/>
                </a:lnTo>
                <a:lnTo>
                  <a:pt x="595" y="0"/>
                </a:lnTo>
                <a:lnTo>
                  <a:pt x="590" y="124"/>
                </a:lnTo>
                <a:lnTo>
                  <a:pt x="535" y="209"/>
                </a:lnTo>
                <a:lnTo>
                  <a:pt x="545" y="320"/>
                </a:lnTo>
                <a:lnTo>
                  <a:pt x="720" y="320"/>
                </a:lnTo>
                <a:lnTo>
                  <a:pt x="879" y="341"/>
                </a:lnTo>
                <a:lnTo>
                  <a:pt x="944" y="469"/>
                </a:lnTo>
                <a:lnTo>
                  <a:pt x="894" y="580"/>
                </a:lnTo>
                <a:lnTo>
                  <a:pt x="789" y="644"/>
                </a:lnTo>
                <a:lnTo>
                  <a:pt x="575" y="635"/>
                </a:lnTo>
                <a:lnTo>
                  <a:pt x="360" y="622"/>
                </a:lnTo>
                <a:lnTo>
                  <a:pt x="215" y="627"/>
                </a:lnTo>
                <a:lnTo>
                  <a:pt x="85" y="673"/>
                </a:lnTo>
                <a:lnTo>
                  <a:pt x="20" y="716"/>
                </a:lnTo>
                <a:lnTo>
                  <a:pt x="0" y="754"/>
                </a:lnTo>
                <a:lnTo>
                  <a:pt x="50" y="797"/>
                </a:lnTo>
                <a:lnTo>
                  <a:pt x="105" y="823"/>
                </a:lnTo>
                <a:lnTo>
                  <a:pt x="155" y="840"/>
                </a:lnTo>
                <a:lnTo>
                  <a:pt x="160" y="797"/>
                </a:lnTo>
                <a:lnTo>
                  <a:pt x="160" y="797"/>
                </a:lnTo>
                <a:close/>
              </a:path>
            </a:pathLst>
          </a:custGeom>
          <a:solidFill>
            <a:srgbClr val="FFA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28"/>
          <p:cNvSpPr>
            <a:spLocks/>
          </p:cNvSpPr>
          <p:nvPr/>
        </p:nvSpPr>
        <p:spPr bwMode="auto">
          <a:xfrm>
            <a:off x="5240338" y="1684338"/>
            <a:ext cx="776288" cy="657225"/>
          </a:xfrm>
          <a:custGeom>
            <a:avLst/>
            <a:gdLst>
              <a:gd name="T0" fmla="*/ 154 w 489"/>
              <a:gd name="T1" fmla="*/ 0 h 414"/>
              <a:gd name="T2" fmla="*/ 109 w 489"/>
              <a:gd name="T3" fmla="*/ 107 h 414"/>
              <a:gd name="T4" fmla="*/ 149 w 489"/>
              <a:gd name="T5" fmla="*/ 175 h 414"/>
              <a:gd name="T6" fmla="*/ 374 w 489"/>
              <a:gd name="T7" fmla="*/ 277 h 414"/>
              <a:gd name="T8" fmla="*/ 484 w 489"/>
              <a:gd name="T9" fmla="*/ 264 h 414"/>
              <a:gd name="T10" fmla="*/ 489 w 489"/>
              <a:gd name="T11" fmla="*/ 341 h 414"/>
              <a:gd name="T12" fmla="*/ 424 w 489"/>
              <a:gd name="T13" fmla="*/ 401 h 414"/>
              <a:gd name="T14" fmla="*/ 289 w 489"/>
              <a:gd name="T15" fmla="*/ 414 h 414"/>
              <a:gd name="T16" fmla="*/ 229 w 489"/>
              <a:gd name="T17" fmla="*/ 333 h 414"/>
              <a:gd name="T18" fmla="*/ 79 w 489"/>
              <a:gd name="T19" fmla="*/ 328 h 414"/>
              <a:gd name="T20" fmla="*/ 25 w 489"/>
              <a:gd name="T21" fmla="*/ 243 h 414"/>
              <a:gd name="T22" fmla="*/ 60 w 489"/>
              <a:gd name="T23" fmla="*/ 188 h 414"/>
              <a:gd name="T24" fmla="*/ 0 w 489"/>
              <a:gd name="T25" fmla="*/ 86 h 414"/>
              <a:gd name="T26" fmla="*/ 45 w 489"/>
              <a:gd name="T27" fmla="*/ 5 h 414"/>
              <a:gd name="T28" fmla="*/ 154 w 489"/>
              <a:gd name="T29" fmla="*/ 0 h 414"/>
              <a:gd name="T30" fmla="*/ 154 w 489"/>
              <a:gd name="T31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9" h="414">
                <a:moveTo>
                  <a:pt x="154" y="0"/>
                </a:moveTo>
                <a:lnTo>
                  <a:pt x="109" y="107"/>
                </a:lnTo>
                <a:lnTo>
                  <a:pt x="149" y="175"/>
                </a:lnTo>
                <a:lnTo>
                  <a:pt x="374" y="277"/>
                </a:lnTo>
                <a:lnTo>
                  <a:pt x="484" y="264"/>
                </a:lnTo>
                <a:lnTo>
                  <a:pt x="489" y="341"/>
                </a:lnTo>
                <a:lnTo>
                  <a:pt x="424" y="401"/>
                </a:lnTo>
                <a:lnTo>
                  <a:pt x="289" y="414"/>
                </a:lnTo>
                <a:lnTo>
                  <a:pt x="229" y="333"/>
                </a:lnTo>
                <a:lnTo>
                  <a:pt x="79" y="328"/>
                </a:lnTo>
                <a:lnTo>
                  <a:pt x="25" y="243"/>
                </a:lnTo>
                <a:lnTo>
                  <a:pt x="60" y="188"/>
                </a:lnTo>
                <a:lnTo>
                  <a:pt x="0" y="86"/>
                </a:lnTo>
                <a:lnTo>
                  <a:pt x="45" y="5"/>
                </a:lnTo>
                <a:lnTo>
                  <a:pt x="154" y="0"/>
                </a:lnTo>
                <a:lnTo>
                  <a:pt x="154" y="0"/>
                </a:lnTo>
                <a:close/>
              </a:path>
            </a:pathLst>
          </a:custGeom>
          <a:solidFill>
            <a:srgbClr val="FFE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9"/>
          <p:cNvSpPr>
            <a:spLocks/>
          </p:cNvSpPr>
          <p:nvPr/>
        </p:nvSpPr>
        <p:spPr bwMode="auto">
          <a:xfrm>
            <a:off x="5264150" y="2800350"/>
            <a:ext cx="1695450" cy="427037"/>
          </a:xfrm>
          <a:custGeom>
            <a:avLst/>
            <a:gdLst>
              <a:gd name="T0" fmla="*/ 139 w 1068"/>
              <a:gd name="T1" fmla="*/ 43 h 269"/>
              <a:gd name="T2" fmla="*/ 114 w 1068"/>
              <a:gd name="T3" fmla="*/ 47 h 269"/>
              <a:gd name="T4" fmla="*/ 84 w 1068"/>
              <a:gd name="T5" fmla="*/ 56 h 269"/>
              <a:gd name="T6" fmla="*/ 59 w 1068"/>
              <a:gd name="T7" fmla="*/ 64 h 269"/>
              <a:gd name="T8" fmla="*/ 45 w 1068"/>
              <a:gd name="T9" fmla="*/ 68 h 269"/>
              <a:gd name="T10" fmla="*/ 30 w 1068"/>
              <a:gd name="T11" fmla="*/ 85 h 269"/>
              <a:gd name="T12" fmla="*/ 10 w 1068"/>
              <a:gd name="T13" fmla="*/ 102 h 269"/>
              <a:gd name="T14" fmla="*/ 0 w 1068"/>
              <a:gd name="T15" fmla="*/ 119 h 269"/>
              <a:gd name="T16" fmla="*/ 0 w 1068"/>
              <a:gd name="T17" fmla="*/ 124 h 269"/>
              <a:gd name="T18" fmla="*/ 10 w 1068"/>
              <a:gd name="T19" fmla="*/ 141 h 269"/>
              <a:gd name="T20" fmla="*/ 20 w 1068"/>
              <a:gd name="T21" fmla="*/ 162 h 269"/>
              <a:gd name="T22" fmla="*/ 35 w 1068"/>
              <a:gd name="T23" fmla="*/ 179 h 269"/>
              <a:gd name="T24" fmla="*/ 45 w 1068"/>
              <a:gd name="T25" fmla="*/ 183 h 269"/>
              <a:gd name="T26" fmla="*/ 69 w 1068"/>
              <a:gd name="T27" fmla="*/ 192 h 269"/>
              <a:gd name="T28" fmla="*/ 114 w 1068"/>
              <a:gd name="T29" fmla="*/ 205 h 269"/>
              <a:gd name="T30" fmla="*/ 164 w 1068"/>
              <a:gd name="T31" fmla="*/ 213 h 269"/>
              <a:gd name="T32" fmla="*/ 224 w 1068"/>
              <a:gd name="T33" fmla="*/ 226 h 269"/>
              <a:gd name="T34" fmla="*/ 274 w 1068"/>
              <a:gd name="T35" fmla="*/ 239 h 269"/>
              <a:gd name="T36" fmla="*/ 319 w 1068"/>
              <a:gd name="T37" fmla="*/ 243 h 269"/>
              <a:gd name="T38" fmla="*/ 349 w 1068"/>
              <a:gd name="T39" fmla="*/ 252 h 269"/>
              <a:gd name="T40" fmla="*/ 364 w 1068"/>
              <a:gd name="T41" fmla="*/ 252 h 269"/>
              <a:gd name="T42" fmla="*/ 389 w 1068"/>
              <a:gd name="T43" fmla="*/ 252 h 269"/>
              <a:gd name="T44" fmla="*/ 434 w 1068"/>
              <a:gd name="T45" fmla="*/ 256 h 269"/>
              <a:gd name="T46" fmla="*/ 489 w 1068"/>
              <a:gd name="T47" fmla="*/ 256 h 269"/>
              <a:gd name="T48" fmla="*/ 544 w 1068"/>
              <a:gd name="T49" fmla="*/ 260 h 269"/>
              <a:gd name="T50" fmla="*/ 599 w 1068"/>
              <a:gd name="T51" fmla="*/ 264 h 269"/>
              <a:gd name="T52" fmla="*/ 639 w 1068"/>
              <a:gd name="T53" fmla="*/ 269 h 269"/>
              <a:gd name="T54" fmla="*/ 669 w 1068"/>
              <a:gd name="T55" fmla="*/ 269 h 269"/>
              <a:gd name="T56" fmla="*/ 674 w 1068"/>
              <a:gd name="T57" fmla="*/ 264 h 269"/>
              <a:gd name="T58" fmla="*/ 699 w 1068"/>
              <a:gd name="T59" fmla="*/ 260 h 269"/>
              <a:gd name="T60" fmla="*/ 739 w 1068"/>
              <a:gd name="T61" fmla="*/ 256 h 269"/>
              <a:gd name="T62" fmla="*/ 784 w 1068"/>
              <a:gd name="T63" fmla="*/ 247 h 269"/>
              <a:gd name="T64" fmla="*/ 834 w 1068"/>
              <a:gd name="T65" fmla="*/ 239 h 269"/>
              <a:gd name="T66" fmla="*/ 879 w 1068"/>
              <a:gd name="T67" fmla="*/ 230 h 269"/>
              <a:gd name="T68" fmla="*/ 924 w 1068"/>
              <a:gd name="T69" fmla="*/ 222 h 269"/>
              <a:gd name="T70" fmla="*/ 949 w 1068"/>
              <a:gd name="T71" fmla="*/ 217 h 269"/>
              <a:gd name="T72" fmla="*/ 969 w 1068"/>
              <a:gd name="T73" fmla="*/ 209 h 269"/>
              <a:gd name="T74" fmla="*/ 998 w 1068"/>
              <a:gd name="T75" fmla="*/ 192 h 269"/>
              <a:gd name="T76" fmla="*/ 1038 w 1068"/>
              <a:gd name="T77" fmla="*/ 175 h 269"/>
              <a:gd name="T78" fmla="*/ 1063 w 1068"/>
              <a:gd name="T79" fmla="*/ 158 h 269"/>
              <a:gd name="T80" fmla="*/ 1068 w 1068"/>
              <a:gd name="T81" fmla="*/ 145 h 269"/>
              <a:gd name="T82" fmla="*/ 1068 w 1068"/>
              <a:gd name="T83" fmla="*/ 128 h 269"/>
              <a:gd name="T84" fmla="*/ 1068 w 1068"/>
              <a:gd name="T85" fmla="*/ 102 h 269"/>
              <a:gd name="T86" fmla="*/ 1068 w 1068"/>
              <a:gd name="T87" fmla="*/ 85 h 269"/>
              <a:gd name="T88" fmla="*/ 944 w 1068"/>
              <a:gd name="T89" fmla="*/ 17 h 269"/>
              <a:gd name="T90" fmla="*/ 609 w 1068"/>
              <a:gd name="T91" fmla="*/ 9 h 269"/>
              <a:gd name="T92" fmla="*/ 334 w 1068"/>
              <a:gd name="T93" fmla="*/ 17 h 269"/>
              <a:gd name="T94" fmla="*/ 344 w 1068"/>
              <a:gd name="T95" fmla="*/ 85 h 269"/>
              <a:gd name="T96" fmla="*/ 534 w 1068"/>
              <a:gd name="T97" fmla="*/ 56 h 269"/>
              <a:gd name="T98" fmla="*/ 769 w 1068"/>
              <a:gd name="T99" fmla="*/ 111 h 269"/>
              <a:gd name="T100" fmla="*/ 639 w 1068"/>
              <a:gd name="T101" fmla="*/ 162 h 269"/>
              <a:gd name="T102" fmla="*/ 474 w 1068"/>
              <a:gd name="T103" fmla="*/ 128 h 269"/>
              <a:gd name="T104" fmla="*/ 459 w 1068"/>
              <a:gd name="T105" fmla="*/ 166 h 269"/>
              <a:gd name="T106" fmla="*/ 419 w 1068"/>
              <a:gd name="T107" fmla="*/ 209 h 269"/>
              <a:gd name="T108" fmla="*/ 309 w 1068"/>
              <a:gd name="T109" fmla="*/ 158 h 269"/>
              <a:gd name="T110" fmla="*/ 134 w 1068"/>
              <a:gd name="T111" fmla="*/ 102 h 269"/>
              <a:gd name="T112" fmla="*/ 139 w 1068"/>
              <a:gd name="T113" fmla="*/ 43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68" h="269">
                <a:moveTo>
                  <a:pt x="139" y="43"/>
                </a:moveTo>
                <a:lnTo>
                  <a:pt x="139" y="43"/>
                </a:lnTo>
                <a:lnTo>
                  <a:pt x="129" y="43"/>
                </a:lnTo>
                <a:lnTo>
                  <a:pt x="114" y="47"/>
                </a:lnTo>
                <a:lnTo>
                  <a:pt x="99" y="51"/>
                </a:lnTo>
                <a:lnTo>
                  <a:pt x="84" y="56"/>
                </a:lnTo>
                <a:lnTo>
                  <a:pt x="69" y="60"/>
                </a:lnTo>
                <a:lnTo>
                  <a:pt x="59" y="64"/>
                </a:lnTo>
                <a:lnTo>
                  <a:pt x="54" y="68"/>
                </a:lnTo>
                <a:lnTo>
                  <a:pt x="45" y="68"/>
                </a:lnTo>
                <a:lnTo>
                  <a:pt x="40" y="77"/>
                </a:lnTo>
                <a:lnTo>
                  <a:pt x="30" y="85"/>
                </a:lnTo>
                <a:lnTo>
                  <a:pt x="20" y="94"/>
                </a:lnTo>
                <a:lnTo>
                  <a:pt x="10" y="102"/>
                </a:lnTo>
                <a:lnTo>
                  <a:pt x="5" y="115"/>
                </a:lnTo>
                <a:lnTo>
                  <a:pt x="0" y="119"/>
                </a:lnTo>
                <a:lnTo>
                  <a:pt x="0" y="124"/>
                </a:lnTo>
                <a:lnTo>
                  <a:pt x="0" y="124"/>
                </a:lnTo>
                <a:lnTo>
                  <a:pt x="5" y="132"/>
                </a:lnTo>
                <a:lnTo>
                  <a:pt x="10" y="141"/>
                </a:lnTo>
                <a:lnTo>
                  <a:pt x="15" y="149"/>
                </a:lnTo>
                <a:lnTo>
                  <a:pt x="20" y="162"/>
                </a:lnTo>
                <a:lnTo>
                  <a:pt x="30" y="175"/>
                </a:lnTo>
                <a:lnTo>
                  <a:pt x="35" y="179"/>
                </a:lnTo>
                <a:lnTo>
                  <a:pt x="40" y="183"/>
                </a:lnTo>
                <a:lnTo>
                  <a:pt x="45" y="183"/>
                </a:lnTo>
                <a:lnTo>
                  <a:pt x="54" y="188"/>
                </a:lnTo>
                <a:lnTo>
                  <a:pt x="69" y="192"/>
                </a:lnTo>
                <a:lnTo>
                  <a:pt x="89" y="196"/>
                </a:lnTo>
                <a:lnTo>
                  <a:pt x="114" y="205"/>
                </a:lnTo>
                <a:lnTo>
                  <a:pt x="139" y="209"/>
                </a:lnTo>
                <a:lnTo>
                  <a:pt x="164" y="213"/>
                </a:lnTo>
                <a:lnTo>
                  <a:pt x="194" y="222"/>
                </a:lnTo>
                <a:lnTo>
                  <a:pt x="224" y="226"/>
                </a:lnTo>
                <a:lnTo>
                  <a:pt x="249" y="230"/>
                </a:lnTo>
                <a:lnTo>
                  <a:pt x="274" y="239"/>
                </a:lnTo>
                <a:lnTo>
                  <a:pt x="299" y="243"/>
                </a:lnTo>
                <a:lnTo>
                  <a:pt x="319" y="243"/>
                </a:lnTo>
                <a:lnTo>
                  <a:pt x="339" y="252"/>
                </a:lnTo>
                <a:lnTo>
                  <a:pt x="349" y="252"/>
                </a:lnTo>
                <a:lnTo>
                  <a:pt x="359" y="252"/>
                </a:lnTo>
                <a:lnTo>
                  <a:pt x="364" y="252"/>
                </a:lnTo>
                <a:lnTo>
                  <a:pt x="374" y="252"/>
                </a:lnTo>
                <a:lnTo>
                  <a:pt x="389" y="252"/>
                </a:lnTo>
                <a:lnTo>
                  <a:pt x="414" y="256"/>
                </a:lnTo>
                <a:lnTo>
                  <a:pt x="434" y="256"/>
                </a:lnTo>
                <a:lnTo>
                  <a:pt x="459" y="256"/>
                </a:lnTo>
                <a:lnTo>
                  <a:pt x="489" y="256"/>
                </a:lnTo>
                <a:lnTo>
                  <a:pt x="519" y="260"/>
                </a:lnTo>
                <a:lnTo>
                  <a:pt x="544" y="260"/>
                </a:lnTo>
                <a:lnTo>
                  <a:pt x="569" y="264"/>
                </a:lnTo>
                <a:lnTo>
                  <a:pt x="599" y="264"/>
                </a:lnTo>
                <a:lnTo>
                  <a:pt x="619" y="269"/>
                </a:lnTo>
                <a:lnTo>
                  <a:pt x="639" y="269"/>
                </a:lnTo>
                <a:lnTo>
                  <a:pt x="654" y="269"/>
                </a:lnTo>
                <a:lnTo>
                  <a:pt x="669" y="269"/>
                </a:lnTo>
                <a:lnTo>
                  <a:pt x="674" y="269"/>
                </a:lnTo>
                <a:lnTo>
                  <a:pt x="674" y="264"/>
                </a:lnTo>
                <a:lnTo>
                  <a:pt x="684" y="264"/>
                </a:lnTo>
                <a:lnTo>
                  <a:pt x="699" y="260"/>
                </a:lnTo>
                <a:lnTo>
                  <a:pt x="714" y="260"/>
                </a:lnTo>
                <a:lnTo>
                  <a:pt x="739" y="256"/>
                </a:lnTo>
                <a:lnTo>
                  <a:pt x="759" y="252"/>
                </a:lnTo>
                <a:lnTo>
                  <a:pt x="784" y="247"/>
                </a:lnTo>
                <a:lnTo>
                  <a:pt x="809" y="243"/>
                </a:lnTo>
                <a:lnTo>
                  <a:pt x="834" y="239"/>
                </a:lnTo>
                <a:lnTo>
                  <a:pt x="859" y="235"/>
                </a:lnTo>
                <a:lnTo>
                  <a:pt x="879" y="230"/>
                </a:lnTo>
                <a:lnTo>
                  <a:pt x="904" y="226"/>
                </a:lnTo>
                <a:lnTo>
                  <a:pt x="924" y="222"/>
                </a:lnTo>
                <a:lnTo>
                  <a:pt x="939" y="222"/>
                </a:lnTo>
                <a:lnTo>
                  <a:pt x="949" y="217"/>
                </a:lnTo>
                <a:lnTo>
                  <a:pt x="959" y="217"/>
                </a:lnTo>
                <a:lnTo>
                  <a:pt x="969" y="209"/>
                </a:lnTo>
                <a:lnTo>
                  <a:pt x="983" y="205"/>
                </a:lnTo>
                <a:lnTo>
                  <a:pt x="998" y="192"/>
                </a:lnTo>
                <a:lnTo>
                  <a:pt x="1018" y="183"/>
                </a:lnTo>
                <a:lnTo>
                  <a:pt x="1038" y="175"/>
                </a:lnTo>
                <a:lnTo>
                  <a:pt x="1053" y="166"/>
                </a:lnTo>
                <a:lnTo>
                  <a:pt x="1063" y="158"/>
                </a:lnTo>
                <a:lnTo>
                  <a:pt x="1068" y="154"/>
                </a:lnTo>
                <a:lnTo>
                  <a:pt x="1068" y="145"/>
                </a:lnTo>
                <a:lnTo>
                  <a:pt x="1068" y="137"/>
                </a:lnTo>
                <a:lnTo>
                  <a:pt x="1068" y="128"/>
                </a:lnTo>
                <a:lnTo>
                  <a:pt x="1068" y="115"/>
                </a:lnTo>
                <a:lnTo>
                  <a:pt x="1068" y="102"/>
                </a:lnTo>
                <a:lnTo>
                  <a:pt x="1068" y="90"/>
                </a:lnTo>
                <a:lnTo>
                  <a:pt x="1068" y="85"/>
                </a:lnTo>
                <a:lnTo>
                  <a:pt x="1068" y="81"/>
                </a:lnTo>
                <a:lnTo>
                  <a:pt x="944" y="17"/>
                </a:lnTo>
                <a:lnTo>
                  <a:pt x="819" y="30"/>
                </a:lnTo>
                <a:lnTo>
                  <a:pt x="609" y="9"/>
                </a:lnTo>
                <a:lnTo>
                  <a:pt x="439" y="0"/>
                </a:lnTo>
                <a:lnTo>
                  <a:pt x="334" y="17"/>
                </a:lnTo>
                <a:lnTo>
                  <a:pt x="294" y="51"/>
                </a:lnTo>
                <a:lnTo>
                  <a:pt x="344" y="85"/>
                </a:lnTo>
                <a:lnTo>
                  <a:pt x="454" y="81"/>
                </a:lnTo>
                <a:lnTo>
                  <a:pt x="534" y="56"/>
                </a:lnTo>
                <a:lnTo>
                  <a:pt x="689" y="68"/>
                </a:lnTo>
                <a:lnTo>
                  <a:pt x="769" y="111"/>
                </a:lnTo>
                <a:lnTo>
                  <a:pt x="754" y="149"/>
                </a:lnTo>
                <a:lnTo>
                  <a:pt x="639" y="162"/>
                </a:lnTo>
                <a:lnTo>
                  <a:pt x="499" y="154"/>
                </a:lnTo>
                <a:lnTo>
                  <a:pt x="474" y="128"/>
                </a:lnTo>
                <a:lnTo>
                  <a:pt x="444" y="149"/>
                </a:lnTo>
                <a:lnTo>
                  <a:pt x="459" y="166"/>
                </a:lnTo>
                <a:lnTo>
                  <a:pt x="454" y="213"/>
                </a:lnTo>
                <a:lnTo>
                  <a:pt x="419" y="209"/>
                </a:lnTo>
                <a:lnTo>
                  <a:pt x="394" y="175"/>
                </a:lnTo>
                <a:lnTo>
                  <a:pt x="309" y="158"/>
                </a:lnTo>
                <a:lnTo>
                  <a:pt x="199" y="158"/>
                </a:lnTo>
                <a:lnTo>
                  <a:pt x="134" y="102"/>
                </a:lnTo>
                <a:lnTo>
                  <a:pt x="139" y="43"/>
                </a:lnTo>
                <a:lnTo>
                  <a:pt x="139" y="43"/>
                </a:lnTo>
                <a:close/>
              </a:path>
            </a:pathLst>
          </a:custGeom>
          <a:solidFill>
            <a:srgbClr val="2E4F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0"/>
          <p:cNvSpPr>
            <a:spLocks/>
          </p:cNvSpPr>
          <p:nvPr/>
        </p:nvSpPr>
        <p:spPr bwMode="auto">
          <a:xfrm>
            <a:off x="5786438" y="2889250"/>
            <a:ext cx="269875" cy="174625"/>
          </a:xfrm>
          <a:custGeom>
            <a:avLst/>
            <a:gdLst>
              <a:gd name="T0" fmla="*/ 15 w 170"/>
              <a:gd name="T1" fmla="*/ 29 h 110"/>
              <a:gd name="T2" fmla="*/ 95 w 170"/>
              <a:gd name="T3" fmla="*/ 68 h 110"/>
              <a:gd name="T4" fmla="*/ 130 w 170"/>
              <a:gd name="T5" fmla="*/ 110 h 110"/>
              <a:gd name="T6" fmla="*/ 170 w 170"/>
              <a:gd name="T7" fmla="*/ 98 h 110"/>
              <a:gd name="T8" fmla="*/ 145 w 170"/>
              <a:gd name="T9" fmla="*/ 76 h 110"/>
              <a:gd name="T10" fmla="*/ 130 w 170"/>
              <a:gd name="T11" fmla="*/ 46 h 110"/>
              <a:gd name="T12" fmla="*/ 150 w 170"/>
              <a:gd name="T13" fmla="*/ 8 h 110"/>
              <a:gd name="T14" fmla="*/ 90 w 170"/>
              <a:gd name="T15" fmla="*/ 0 h 110"/>
              <a:gd name="T16" fmla="*/ 0 w 170"/>
              <a:gd name="T17" fmla="*/ 21 h 110"/>
              <a:gd name="T18" fmla="*/ 15 w 170"/>
              <a:gd name="T19" fmla="*/ 29 h 110"/>
              <a:gd name="T20" fmla="*/ 15 w 170"/>
              <a:gd name="T21" fmla="*/ 2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" h="110">
                <a:moveTo>
                  <a:pt x="15" y="29"/>
                </a:moveTo>
                <a:lnTo>
                  <a:pt x="95" y="68"/>
                </a:lnTo>
                <a:lnTo>
                  <a:pt x="130" y="110"/>
                </a:lnTo>
                <a:lnTo>
                  <a:pt x="170" y="98"/>
                </a:lnTo>
                <a:lnTo>
                  <a:pt x="145" y="76"/>
                </a:lnTo>
                <a:lnTo>
                  <a:pt x="130" y="46"/>
                </a:lnTo>
                <a:lnTo>
                  <a:pt x="150" y="8"/>
                </a:lnTo>
                <a:lnTo>
                  <a:pt x="90" y="0"/>
                </a:lnTo>
                <a:lnTo>
                  <a:pt x="0" y="21"/>
                </a:lnTo>
                <a:lnTo>
                  <a:pt x="15" y="29"/>
                </a:lnTo>
                <a:lnTo>
                  <a:pt x="15" y="29"/>
                </a:lnTo>
                <a:close/>
              </a:path>
            </a:pathLst>
          </a:custGeom>
          <a:solidFill>
            <a:srgbClr val="2E4F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1"/>
          <p:cNvSpPr>
            <a:spLocks/>
          </p:cNvSpPr>
          <p:nvPr/>
        </p:nvSpPr>
        <p:spPr bwMode="auto">
          <a:xfrm>
            <a:off x="6032500" y="2922588"/>
            <a:ext cx="404813" cy="114300"/>
          </a:xfrm>
          <a:custGeom>
            <a:avLst/>
            <a:gdLst>
              <a:gd name="T0" fmla="*/ 50 w 255"/>
              <a:gd name="T1" fmla="*/ 0 h 72"/>
              <a:gd name="T2" fmla="*/ 0 w 255"/>
              <a:gd name="T3" fmla="*/ 38 h 72"/>
              <a:gd name="T4" fmla="*/ 25 w 255"/>
              <a:gd name="T5" fmla="*/ 55 h 72"/>
              <a:gd name="T6" fmla="*/ 105 w 255"/>
              <a:gd name="T7" fmla="*/ 72 h 72"/>
              <a:gd name="T8" fmla="*/ 205 w 255"/>
              <a:gd name="T9" fmla="*/ 72 h 72"/>
              <a:gd name="T10" fmla="*/ 255 w 255"/>
              <a:gd name="T11" fmla="*/ 55 h 72"/>
              <a:gd name="T12" fmla="*/ 230 w 255"/>
              <a:gd name="T13" fmla="*/ 17 h 72"/>
              <a:gd name="T14" fmla="*/ 145 w 255"/>
              <a:gd name="T15" fmla="*/ 0 h 72"/>
              <a:gd name="T16" fmla="*/ 50 w 255"/>
              <a:gd name="T17" fmla="*/ 0 h 72"/>
              <a:gd name="T18" fmla="*/ 50 w 255"/>
              <a:gd name="T1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5" h="72">
                <a:moveTo>
                  <a:pt x="50" y="0"/>
                </a:moveTo>
                <a:lnTo>
                  <a:pt x="0" y="38"/>
                </a:lnTo>
                <a:lnTo>
                  <a:pt x="25" y="55"/>
                </a:lnTo>
                <a:lnTo>
                  <a:pt x="105" y="72"/>
                </a:lnTo>
                <a:lnTo>
                  <a:pt x="205" y="72"/>
                </a:lnTo>
                <a:lnTo>
                  <a:pt x="255" y="55"/>
                </a:lnTo>
                <a:lnTo>
                  <a:pt x="230" y="17"/>
                </a:lnTo>
                <a:lnTo>
                  <a:pt x="145" y="0"/>
                </a:lnTo>
                <a:lnTo>
                  <a:pt x="50" y="0"/>
                </a:lnTo>
                <a:lnTo>
                  <a:pt x="5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2"/>
          <p:cNvSpPr>
            <a:spLocks/>
          </p:cNvSpPr>
          <p:nvPr/>
        </p:nvSpPr>
        <p:spPr bwMode="auto">
          <a:xfrm>
            <a:off x="5445125" y="3152775"/>
            <a:ext cx="349250" cy="425450"/>
          </a:xfrm>
          <a:custGeom>
            <a:avLst/>
            <a:gdLst>
              <a:gd name="T0" fmla="*/ 0 w 220"/>
              <a:gd name="T1" fmla="*/ 0 h 268"/>
              <a:gd name="T2" fmla="*/ 0 w 220"/>
              <a:gd name="T3" fmla="*/ 89 h 268"/>
              <a:gd name="T4" fmla="*/ 0 w 220"/>
              <a:gd name="T5" fmla="*/ 157 h 268"/>
              <a:gd name="T6" fmla="*/ 105 w 220"/>
              <a:gd name="T7" fmla="*/ 204 h 268"/>
              <a:gd name="T8" fmla="*/ 210 w 220"/>
              <a:gd name="T9" fmla="*/ 268 h 268"/>
              <a:gd name="T10" fmla="*/ 220 w 220"/>
              <a:gd name="T11" fmla="*/ 153 h 268"/>
              <a:gd name="T12" fmla="*/ 215 w 220"/>
              <a:gd name="T13" fmla="*/ 51 h 268"/>
              <a:gd name="T14" fmla="*/ 125 w 220"/>
              <a:gd name="T15" fmla="*/ 34 h 268"/>
              <a:gd name="T16" fmla="*/ 0 w 220"/>
              <a:gd name="T17" fmla="*/ 0 h 268"/>
              <a:gd name="T18" fmla="*/ 0 w 220"/>
              <a:gd name="T19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0" h="268">
                <a:moveTo>
                  <a:pt x="0" y="0"/>
                </a:moveTo>
                <a:lnTo>
                  <a:pt x="0" y="89"/>
                </a:lnTo>
                <a:lnTo>
                  <a:pt x="0" y="157"/>
                </a:lnTo>
                <a:lnTo>
                  <a:pt x="105" y="204"/>
                </a:lnTo>
                <a:lnTo>
                  <a:pt x="210" y="268"/>
                </a:lnTo>
                <a:lnTo>
                  <a:pt x="220" y="153"/>
                </a:lnTo>
                <a:lnTo>
                  <a:pt x="215" y="51"/>
                </a:lnTo>
                <a:lnTo>
                  <a:pt x="125" y="3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67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3"/>
          <p:cNvSpPr>
            <a:spLocks/>
          </p:cNvSpPr>
          <p:nvPr/>
        </p:nvSpPr>
        <p:spPr bwMode="auto">
          <a:xfrm>
            <a:off x="5802313" y="3152775"/>
            <a:ext cx="1046163" cy="425450"/>
          </a:xfrm>
          <a:custGeom>
            <a:avLst/>
            <a:gdLst>
              <a:gd name="T0" fmla="*/ 15 w 659"/>
              <a:gd name="T1" fmla="*/ 51 h 268"/>
              <a:gd name="T2" fmla="*/ 20 w 659"/>
              <a:gd name="T3" fmla="*/ 174 h 268"/>
              <a:gd name="T4" fmla="*/ 0 w 659"/>
              <a:gd name="T5" fmla="*/ 268 h 268"/>
              <a:gd name="T6" fmla="*/ 325 w 659"/>
              <a:gd name="T7" fmla="*/ 217 h 268"/>
              <a:gd name="T8" fmla="*/ 654 w 659"/>
              <a:gd name="T9" fmla="*/ 183 h 268"/>
              <a:gd name="T10" fmla="*/ 649 w 659"/>
              <a:gd name="T11" fmla="*/ 98 h 268"/>
              <a:gd name="T12" fmla="*/ 659 w 659"/>
              <a:gd name="T13" fmla="*/ 0 h 268"/>
              <a:gd name="T14" fmla="*/ 590 w 659"/>
              <a:gd name="T15" fmla="*/ 25 h 268"/>
              <a:gd name="T16" fmla="*/ 325 w 659"/>
              <a:gd name="T17" fmla="*/ 72 h 268"/>
              <a:gd name="T18" fmla="*/ 175 w 659"/>
              <a:gd name="T19" fmla="*/ 64 h 268"/>
              <a:gd name="T20" fmla="*/ 15 w 659"/>
              <a:gd name="T21" fmla="*/ 51 h 268"/>
              <a:gd name="T22" fmla="*/ 15 w 659"/>
              <a:gd name="T23" fmla="*/ 51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9" h="268">
                <a:moveTo>
                  <a:pt x="15" y="51"/>
                </a:moveTo>
                <a:lnTo>
                  <a:pt x="20" y="174"/>
                </a:lnTo>
                <a:lnTo>
                  <a:pt x="0" y="268"/>
                </a:lnTo>
                <a:lnTo>
                  <a:pt x="325" y="217"/>
                </a:lnTo>
                <a:lnTo>
                  <a:pt x="654" y="183"/>
                </a:lnTo>
                <a:lnTo>
                  <a:pt x="649" y="98"/>
                </a:lnTo>
                <a:lnTo>
                  <a:pt x="659" y="0"/>
                </a:lnTo>
                <a:lnTo>
                  <a:pt x="590" y="25"/>
                </a:lnTo>
                <a:lnTo>
                  <a:pt x="325" y="72"/>
                </a:lnTo>
                <a:lnTo>
                  <a:pt x="175" y="64"/>
                </a:lnTo>
                <a:lnTo>
                  <a:pt x="15" y="51"/>
                </a:lnTo>
                <a:lnTo>
                  <a:pt x="15" y="51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34"/>
          <p:cNvSpPr>
            <a:spLocks/>
          </p:cNvSpPr>
          <p:nvPr/>
        </p:nvSpPr>
        <p:spPr bwMode="auto">
          <a:xfrm>
            <a:off x="4343400" y="3233738"/>
            <a:ext cx="3195638" cy="661987"/>
          </a:xfrm>
          <a:custGeom>
            <a:avLst/>
            <a:gdLst>
              <a:gd name="T0" fmla="*/ 639 w 2013"/>
              <a:gd name="T1" fmla="*/ 0 h 417"/>
              <a:gd name="T2" fmla="*/ 425 w 2013"/>
              <a:gd name="T3" fmla="*/ 34 h 417"/>
              <a:gd name="T4" fmla="*/ 25 w 2013"/>
              <a:gd name="T5" fmla="*/ 94 h 417"/>
              <a:gd name="T6" fmla="*/ 0 w 2013"/>
              <a:gd name="T7" fmla="*/ 136 h 417"/>
              <a:gd name="T8" fmla="*/ 280 w 2013"/>
              <a:gd name="T9" fmla="*/ 226 h 417"/>
              <a:gd name="T10" fmla="*/ 929 w 2013"/>
              <a:gd name="T11" fmla="*/ 366 h 417"/>
              <a:gd name="T12" fmla="*/ 1289 w 2013"/>
              <a:gd name="T13" fmla="*/ 417 h 417"/>
              <a:gd name="T14" fmla="*/ 1763 w 2013"/>
              <a:gd name="T15" fmla="*/ 230 h 417"/>
              <a:gd name="T16" fmla="*/ 2013 w 2013"/>
              <a:gd name="T17" fmla="*/ 149 h 417"/>
              <a:gd name="T18" fmla="*/ 1593 w 2013"/>
              <a:gd name="T19" fmla="*/ 98 h 417"/>
              <a:gd name="T20" fmla="*/ 1613 w 2013"/>
              <a:gd name="T21" fmla="*/ 149 h 417"/>
              <a:gd name="T22" fmla="*/ 1549 w 2013"/>
              <a:gd name="T23" fmla="*/ 170 h 417"/>
              <a:gd name="T24" fmla="*/ 1199 w 2013"/>
              <a:gd name="T25" fmla="*/ 209 h 417"/>
              <a:gd name="T26" fmla="*/ 889 w 2013"/>
              <a:gd name="T27" fmla="*/ 251 h 417"/>
              <a:gd name="T28" fmla="*/ 784 w 2013"/>
              <a:gd name="T29" fmla="*/ 192 h 417"/>
              <a:gd name="T30" fmla="*/ 644 w 2013"/>
              <a:gd name="T31" fmla="*/ 119 h 417"/>
              <a:gd name="T32" fmla="*/ 639 w 2013"/>
              <a:gd name="T33" fmla="*/ 0 h 417"/>
              <a:gd name="T34" fmla="*/ 639 w 2013"/>
              <a:gd name="T3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13" h="417">
                <a:moveTo>
                  <a:pt x="639" y="0"/>
                </a:moveTo>
                <a:lnTo>
                  <a:pt x="425" y="34"/>
                </a:lnTo>
                <a:lnTo>
                  <a:pt x="25" y="94"/>
                </a:lnTo>
                <a:lnTo>
                  <a:pt x="0" y="136"/>
                </a:lnTo>
                <a:lnTo>
                  <a:pt x="280" y="226"/>
                </a:lnTo>
                <a:lnTo>
                  <a:pt x="929" y="366"/>
                </a:lnTo>
                <a:lnTo>
                  <a:pt x="1289" y="417"/>
                </a:lnTo>
                <a:lnTo>
                  <a:pt x="1763" y="230"/>
                </a:lnTo>
                <a:lnTo>
                  <a:pt x="2013" y="149"/>
                </a:lnTo>
                <a:lnTo>
                  <a:pt x="1593" y="98"/>
                </a:lnTo>
                <a:lnTo>
                  <a:pt x="1613" y="149"/>
                </a:lnTo>
                <a:lnTo>
                  <a:pt x="1549" y="170"/>
                </a:lnTo>
                <a:lnTo>
                  <a:pt x="1199" y="209"/>
                </a:lnTo>
                <a:lnTo>
                  <a:pt x="889" y="251"/>
                </a:lnTo>
                <a:lnTo>
                  <a:pt x="784" y="192"/>
                </a:lnTo>
                <a:lnTo>
                  <a:pt x="644" y="119"/>
                </a:lnTo>
                <a:lnTo>
                  <a:pt x="639" y="0"/>
                </a:lnTo>
                <a:lnTo>
                  <a:pt x="639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5"/>
          <p:cNvSpPr>
            <a:spLocks/>
          </p:cNvSpPr>
          <p:nvPr/>
        </p:nvSpPr>
        <p:spPr bwMode="auto">
          <a:xfrm>
            <a:off x="4351338" y="3490913"/>
            <a:ext cx="2054225" cy="547687"/>
          </a:xfrm>
          <a:custGeom>
            <a:avLst/>
            <a:gdLst>
              <a:gd name="T0" fmla="*/ 0 w 1294"/>
              <a:gd name="T1" fmla="*/ 0 h 345"/>
              <a:gd name="T2" fmla="*/ 340 w 1294"/>
              <a:gd name="T3" fmla="*/ 98 h 345"/>
              <a:gd name="T4" fmla="*/ 829 w 1294"/>
              <a:gd name="T5" fmla="*/ 217 h 345"/>
              <a:gd name="T6" fmla="*/ 1009 w 1294"/>
              <a:gd name="T7" fmla="*/ 238 h 345"/>
              <a:gd name="T8" fmla="*/ 1294 w 1294"/>
              <a:gd name="T9" fmla="*/ 285 h 345"/>
              <a:gd name="T10" fmla="*/ 1294 w 1294"/>
              <a:gd name="T11" fmla="*/ 345 h 345"/>
              <a:gd name="T12" fmla="*/ 1174 w 1294"/>
              <a:gd name="T13" fmla="*/ 332 h 345"/>
              <a:gd name="T14" fmla="*/ 759 w 1294"/>
              <a:gd name="T15" fmla="*/ 243 h 345"/>
              <a:gd name="T16" fmla="*/ 345 w 1294"/>
              <a:gd name="T17" fmla="*/ 153 h 345"/>
              <a:gd name="T18" fmla="*/ 45 w 1294"/>
              <a:gd name="T19" fmla="*/ 102 h 345"/>
              <a:gd name="T20" fmla="*/ 0 w 1294"/>
              <a:gd name="T21" fmla="*/ 0 h 345"/>
              <a:gd name="T22" fmla="*/ 0 w 1294"/>
              <a:gd name="T23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4" h="345">
                <a:moveTo>
                  <a:pt x="0" y="0"/>
                </a:moveTo>
                <a:lnTo>
                  <a:pt x="340" y="98"/>
                </a:lnTo>
                <a:lnTo>
                  <a:pt x="829" y="217"/>
                </a:lnTo>
                <a:lnTo>
                  <a:pt x="1009" y="238"/>
                </a:lnTo>
                <a:lnTo>
                  <a:pt x="1294" y="285"/>
                </a:lnTo>
                <a:lnTo>
                  <a:pt x="1294" y="345"/>
                </a:lnTo>
                <a:lnTo>
                  <a:pt x="1174" y="332"/>
                </a:lnTo>
                <a:lnTo>
                  <a:pt x="759" y="243"/>
                </a:lnTo>
                <a:lnTo>
                  <a:pt x="345" y="153"/>
                </a:lnTo>
                <a:lnTo>
                  <a:pt x="45" y="10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36"/>
          <p:cNvSpPr>
            <a:spLocks/>
          </p:cNvSpPr>
          <p:nvPr/>
        </p:nvSpPr>
        <p:spPr bwMode="auto">
          <a:xfrm>
            <a:off x="6445250" y="3497263"/>
            <a:ext cx="1093788" cy="547687"/>
          </a:xfrm>
          <a:custGeom>
            <a:avLst/>
            <a:gdLst>
              <a:gd name="T0" fmla="*/ 0 w 689"/>
              <a:gd name="T1" fmla="*/ 273 h 345"/>
              <a:gd name="T2" fmla="*/ 180 w 689"/>
              <a:gd name="T3" fmla="*/ 183 h 345"/>
              <a:gd name="T4" fmla="*/ 489 w 689"/>
              <a:gd name="T5" fmla="*/ 77 h 345"/>
              <a:gd name="T6" fmla="*/ 689 w 689"/>
              <a:gd name="T7" fmla="*/ 0 h 345"/>
              <a:gd name="T8" fmla="*/ 689 w 689"/>
              <a:gd name="T9" fmla="*/ 60 h 345"/>
              <a:gd name="T10" fmla="*/ 399 w 689"/>
              <a:gd name="T11" fmla="*/ 179 h 345"/>
              <a:gd name="T12" fmla="*/ 175 w 689"/>
              <a:gd name="T13" fmla="*/ 251 h 345"/>
              <a:gd name="T14" fmla="*/ 5 w 689"/>
              <a:gd name="T15" fmla="*/ 345 h 345"/>
              <a:gd name="T16" fmla="*/ 0 w 689"/>
              <a:gd name="T17" fmla="*/ 273 h 345"/>
              <a:gd name="T18" fmla="*/ 0 w 689"/>
              <a:gd name="T19" fmla="*/ 273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9" h="345">
                <a:moveTo>
                  <a:pt x="0" y="273"/>
                </a:moveTo>
                <a:lnTo>
                  <a:pt x="180" y="183"/>
                </a:lnTo>
                <a:lnTo>
                  <a:pt x="489" y="77"/>
                </a:lnTo>
                <a:lnTo>
                  <a:pt x="689" y="0"/>
                </a:lnTo>
                <a:lnTo>
                  <a:pt x="689" y="60"/>
                </a:lnTo>
                <a:lnTo>
                  <a:pt x="399" y="179"/>
                </a:lnTo>
                <a:lnTo>
                  <a:pt x="175" y="251"/>
                </a:lnTo>
                <a:lnTo>
                  <a:pt x="5" y="345"/>
                </a:lnTo>
                <a:lnTo>
                  <a:pt x="0" y="273"/>
                </a:lnTo>
                <a:lnTo>
                  <a:pt x="0" y="273"/>
                </a:lnTo>
                <a:close/>
              </a:path>
            </a:pathLst>
          </a:custGeom>
          <a:solidFill>
            <a:srgbClr val="6B59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37"/>
          <p:cNvSpPr>
            <a:spLocks/>
          </p:cNvSpPr>
          <p:nvPr/>
        </p:nvSpPr>
        <p:spPr bwMode="auto">
          <a:xfrm>
            <a:off x="7165975" y="3652838"/>
            <a:ext cx="381000" cy="338137"/>
          </a:xfrm>
          <a:custGeom>
            <a:avLst/>
            <a:gdLst>
              <a:gd name="T0" fmla="*/ 10 w 240"/>
              <a:gd name="T1" fmla="*/ 77 h 213"/>
              <a:gd name="T2" fmla="*/ 5 w 240"/>
              <a:gd name="T3" fmla="*/ 77 h 213"/>
              <a:gd name="T4" fmla="*/ 5 w 240"/>
              <a:gd name="T5" fmla="*/ 85 h 213"/>
              <a:gd name="T6" fmla="*/ 5 w 240"/>
              <a:gd name="T7" fmla="*/ 94 h 213"/>
              <a:gd name="T8" fmla="*/ 5 w 240"/>
              <a:gd name="T9" fmla="*/ 111 h 213"/>
              <a:gd name="T10" fmla="*/ 0 w 240"/>
              <a:gd name="T11" fmla="*/ 123 h 213"/>
              <a:gd name="T12" fmla="*/ 5 w 240"/>
              <a:gd name="T13" fmla="*/ 136 h 213"/>
              <a:gd name="T14" fmla="*/ 5 w 240"/>
              <a:gd name="T15" fmla="*/ 145 h 213"/>
              <a:gd name="T16" fmla="*/ 10 w 240"/>
              <a:gd name="T17" fmla="*/ 158 h 213"/>
              <a:gd name="T18" fmla="*/ 20 w 240"/>
              <a:gd name="T19" fmla="*/ 162 h 213"/>
              <a:gd name="T20" fmla="*/ 30 w 240"/>
              <a:gd name="T21" fmla="*/ 170 h 213"/>
              <a:gd name="T22" fmla="*/ 45 w 240"/>
              <a:gd name="T23" fmla="*/ 179 h 213"/>
              <a:gd name="T24" fmla="*/ 65 w 240"/>
              <a:gd name="T25" fmla="*/ 187 h 213"/>
              <a:gd name="T26" fmla="*/ 75 w 240"/>
              <a:gd name="T27" fmla="*/ 196 h 213"/>
              <a:gd name="T28" fmla="*/ 90 w 240"/>
              <a:gd name="T29" fmla="*/ 204 h 213"/>
              <a:gd name="T30" fmla="*/ 100 w 240"/>
              <a:gd name="T31" fmla="*/ 209 h 213"/>
              <a:gd name="T32" fmla="*/ 105 w 240"/>
              <a:gd name="T33" fmla="*/ 213 h 213"/>
              <a:gd name="T34" fmla="*/ 185 w 240"/>
              <a:gd name="T35" fmla="*/ 204 h 213"/>
              <a:gd name="T36" fmla="*/ 185 w 240"/>
              <a:gd name="T37" fmla="*/ 204 h 213"/>
              <a:gd name="T38" fmla="*/ 195 w 240"/>
              <a:gd name="T39" fmla="*/ 196 h 213"/>
              <a:gd name="T40" fmla="*/ 200 w 240"/>
              <a:gd name="T41" fmla="*/ 183 h 213"/>
              <a:gd name="T42" fmla="*/ 215 w 240"/>
              <a:gd name="T43" fmla="*/ 170 h 213"/>
              <a:gd name="T44" fmla="*/ 220 w 240"/>
              <a:gd name="T45" fmla="*/ 158 h 213"/>
              <a:gd name="T46" fmla="*/ 230 w 240"/>
              <a:gd name="T47" fmla="*/ 145 h 213"/>
              <a:gd name="T48" fmla="*/ 235 w 240"/>
              <a:gd name="T49" fmla="*/ 128 h 213"/>
              <a:gd name="T50" fmla="*/ 240 w 240"/>
              <a:gd name="T51" fmla="*/ 123 h 213"/>
              <a:gd name="T52" fmla="*/ 240 w 240"/>
              <a:gd name="T53" fmla="*/ 106 h 213"/>
              <a:gd name="T54" fmla="*/ 240 w 240"/>
              <a:gd name="T55" fmla="*/ 94 h 213"/>
              <a:gd name="T56" fmla="*/ 235 w 240"/>
              <a:gd name="T57" fmla="*/ 77 h 213"/>
              <a:gd name="T58" fmla="*/ 235 w 240"/>
              <a:gd name="T59" fmla="*/ 64 h 213"/>
              <a:gd name="T60" fmla="*/ 230 w 240"/>
              <a:gd name="T61" fmla="*/ 43 h 213"/>
              <a:gd name="T62" fmla="*/ 230 w 240"/>
              <a:gd name="T63" fmla="*/ 34 h 213"/>
              <a:gd name="T64" fmla="*/ 230 w 240"/>
              <a:gd name="T65" fmla="*/ 25 h 213"/>
              <a:gd name="T66" fmla="*/ 230 w 240"/>
              <a:gd name="T67" fmla="*/ 21 h 213"/>
              <a:gd name="T68" fmla="*/ 185 w 240"/>
              <a:gd name="T69" fmla="*/ 0 h 213"/>
              <a:gd name="T70" fmla="*/ 10 w 240"/>
              <a:gd name="T71" fmla="*/ 77 h 213"/>
              <a:gd name="T72" fmla="*/ 10 w 240"/>
              <a:gd name="T73" fmla="*/ 7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0" h="213">
                <a:moveTo>
                  <a:pt x="10" y="77"/>
                </a:moveTo>
                <a:lnTo>
                  <a:pt x="5" y="77"/>
                </a:lnTo>
                <a:lnTo>
                  <a:pt x="5" y="85"/>
                </a:lnTo>
                <a:lnTo>
                  <a:pt x="5" y="94"/>
                </a:lnTo>
                <a:lnTo>
                  <a:pt x="5" y="111"/>
                </a:lnTo>
                <a:lnTo>
                  <a:pt x="0" y="123"/>
                </a:lnTo>
                <a:lnTo>
                  <a:pt x="5" y="136"/>
                </a:lnTo>
                <a:lnTo>
                  <a:pt x="5" y="145"/>
                </a:lnTo>
                <a:lnTo>
                  <a:pt x="10" y="158"/>
                </a:lnTo>
                <a:lnTo>
                  <a:pt x="20" y="162"/>
                </a:lnTo>
                <a:lnTo>
                  <a:pt x="30" y="170"/>
                </a:lnTo>
                <a:lnTo>
                  <a:pt x="45" y="179"/>
                </a:lnTo>
                <a:lnTo>
                  <a:pt x="65" y="187"/>
                </a:lnTo>
                <a:lnTo>
                  <a:pt x="75" y="196"/>
                </a:lnTo>
                <a:lnTo>
                  <a:pt x="90" y="204"/>
                </a:lnTo>
                <a:lnTo>
                  <a:pt x="100" y="209"/>
                </a:lnTo>
                <a:lnTo>
                  <a:pt x="105" y="213"/>
                </a:lnTo>
                <a:lnTo>
                  <a:pt x="185" y="204"/>
                </a:lnTo>
                <a:lnTo>
                  <a:pt x="185" y="204"/>
                </a:lnTo>
                <a:lnTo>
                  <a:pt x="195" y="196"/>
                </a:lnTo>
                <a:lnTo>
                  <a:pt x="200" y="183"/>
                </a:lnTo>
                <a:lnTo>
                  <a:pt x="215" y="170"/>
                </a:lnTo>
                <a:lnTo>
                  <a:pt x="220" y="158"/>
                </a:lnTo>
                <a:lnTo>
                  <a:pt x="230" y="145"/>
                </a:lnTo>
                <a:lnTo>
                  <a:pt x="235" y="128"/>
                </a:lnTo>
                <a:lnTo>
                  <a:pt x="240" y="123"/>
                </a:lnTo>
                <a:lnTo>
                  <a:pt x="240" y="106"/>
                </a:lnTo>
                <a:lnTo>
                  <a:pt x="240" y="94"/>
                </a:lnTo>
                <a:lnTo>
                  <a:pt x="235" y="77"/>
                </a:lnTo>
                <a:lnTo>
                  <a:pt x="235" y="64"/>
                </a:lnTo>
                <a:lnTo>
                  <a:pt x="230" y="43"/>
                </a:lnTo>
                <a:lnTo>
                  <a:pt x="230" y="34"/>
                </a:lnTo>
                <a:lnTo>
                  <a:pt x="230" y="25"/>
                </a:lnTo>
                <a:lnTo>
                  <a:pt x="230" y="21"/>
                </a:lnTo>
                <a:lnTo>
                  <a:pt x="185" y="0"/>
                </a:lnTo>
                <a:lnTo>
                  <a:pt x="10" y="77"/>
                </a:lnTo>
                <a:lnTo>
                  <a:pt x="10" y="77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38"/>
          <p:cNvSpPr>
            <a:spLocks/>
          </p:cNvSpPr>
          <p:nvPr/>
        </p:nvSpPr>
        <p:spPr bwMode="auto">
          <a:xfrm>
            <a:off x="7324725" y="4011613"/>
            <a:ext cx="214313" cy="128587"/>
          </a:xfrm>
          <a:custGeom>
            <a:avLst/>
            <a:gdLst>
              <a:gd name="T0" fmla="*/ 30 w 135"/>
              <a:gd name="T1" fmla="*/ 4 h 81"/>
              <a:gd name="T2" fmla="*/ 0 w 135"/>
              <a:gd name="T3" fmla="*/ 38 h 81"/>
              <a:gd name="T4" fmla="*/ 25 w 135"/>
              <a:gd name="T5" fmla="*/ 81 h 81"/>
              <a:gd name="T6" fmla="*/ 85 w 135"/>
              <a:gd name="T7" fmla="*/ 59 h 81"/>
              <a:gd name="T8" fmla="*/ 135 w 135"/>
              <a:gd name="T9" fmla="*/ 21 h 81"/>
              <a:gd name="T10" fmla="*/ 95 w 135"/>
              <a:gd name="T11" fmla="*/ 0 h 81"/>
              <a:gd name="T12" fmla="*/ 30 w 135"/>
              <a:gd name="T13" fmla="*/ 4 h 81"/>
              <a:gd name="T14" fmla="*/ 30 w 135"/>
              <a:gd name="T15" fmla="*/ 4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81">
                <a:moveTo>
                  <a:pt x="30" y="4"/>
                </a:moveTo>
                <a:lnTo>
                  <a:pt x="0" y="38"/>
                </a:lnTo>
                <a:lnTo>
                  <a:pt x="25" y="81"/>
                </a:lnTo>
                <a:lnTo>
                  <a:pt x="85" y="59"/>
                </a:lnTo>
                <a:lnTo>
                  <a:pt x="135" y="21"/>
                </a:lnTo>
                <a:lnTo>
                  <a:pt x="95" y="0"/>
                </a:lnTo>
                <a:lnTo>
                  <a:pt x="30" y="4"/>
                </a:lnTo>
                <a:lnTo>
                  <a:pt x="30" y="4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39"/>
          <p:cNvSpPr>
            <a:spLocks/>
          </p:cNvSpPr>
          <p:nvPr/>
        </p:nvSpPr>
        <p:spPr bwMode="auto">
          <a:xfrm>
            <a:off x="5937250" y="4017963"/>
            <a:ext cx="444500" cy="269875"/>
          </a:xfrm>
          <a:custGeom>
            <a:avLst/>
            <a:gdLst>
              <a:gd name="T0" fmla="*/ 10 w 280"/>
              <a:gd name="T1" fmla="*/ 0 h 170"/>
              <a:gd name="T2" fmla="*/ 0 w 280"/>
              <a:gd name="T3" fmla="*/ 72 h 170"/>
              <a:gd name="T4" fmla="*/ 85 w 280"/>
              <a:gd name="T5" fmla="*/ 166 h 170"/>
              <a:gd name="T6" fmla="*/ 180 w 280"/>
              <a:gd name="T7" fmla="*/ 170 h 170"/>
              <a:gd name="T8" fmla="*/ 260 w 280"/>
              <a:gd name="T9" fmla="*/ 123 h 170"/>
              <a:gd name="T10" fmla="*/ 280 w 280"/>
              <a:gd name="T11" fmla="*/ 38 h 170"/>
              <a:gd name="T12" fmla="*/ 135 w 280"/>
              <a:gd name="T13" fmla="*/ 17 h 170"/>
              <a:gd name="T14" fmla="*/ 10 w 280"/>
              <a:gd name="T15" fmla="*/ 0 h 170"/>
              <a:gd name="T16" fmla="*/ 10 w 280"/>
              <a:gd name="T1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0" h="170">
                <a:moveTo>
                  <a:pt x="10" y="0"/>
                </a:moveTo>
                <a:lnTo>
                  <a:pt x="0" y="72"/>
                </a:lnTo>
                <a:lnTo>
                  <a:pt x="85" y="166"/>
                </a:lnTo>
                <a:lnTo>
                  <a:pt x="180" y="170"/>
                </a:lnTo>
                <a:lnTo>
                  <a:pt x="260" y="123"/>
                </a:lnTo>
                <a:lnTo>
                  <a:pt x="280" y="38"/>
                </a:lnTo>
                <a:lnTo>
                  <a:pt x="135" y="17"/>
                </a:lnTo>
                <a:lnTo>
                  <a:pt x="10" y="0"/>
                </a:lnTo>
                <a:lnTo>
                  <a:pt x="10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4589463" y="3748088"/>
            <a:ext cx="468313" cy="344487"/>
          </a:xfrm>
          <a:custGeom>
            <a:avLst/>
            <a:gdLst>
              <a:gd name="T0" fmla="*/ 35 w 295"/>
              <a:gd name="T1" fmla="*/ 0 h 217"/>
              <a:gd name="T2" fmla="*/ 0 w 295"/>
              <a:gd name="T3" fmla="*/ 85 h 217"/>
              <a:gd name="T4" fmla="*/ 45 w 295"/>
              <a:gd name="T5" fmla="*/ 196 h 217"/>
              <a:gd name="T6" fmla="*/ 120 w 295"/>
              <a:gd name="T7" fmla="*/ 191 h 217"/>
              <a:gd name="T8" fmla="*/ 205 w 295"/>
              <a:gd name="T9" fmla="*/ 217 h 217"/>
              <a:gd name="T10" fmla="*/ 295 w 295"/>
              <a:gd name="T11" fmla="*/ 132 h 217"/>
              <a:gd name="T12" fmla="*/ 285 w 295"/>
              <a:gd name="T13" fmla="*/ 38 h 217"/>
              <a:gd name="T14" fmla="*/ 175 w 295"/>
              <a:gd name="T15" fmla="*/ 25 h 217"/>
              <a:gd name="T16" fmla="*/ 35 w 295"/>
              <a:gd name="T17" fmla="*/ 0 h 217"/>
              <a:gd name="T18" fmla="*/ 35 w 295"/>
              <a:gd name="T19" fmla="*/ 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5" h="217">
                <a:moveTo>
                  <a:pt x="35" y="0"/>
                </a:moveTo>
                <a:lnTo>
                  <a:pt x="0" y="85"/>
                </a:lnTo>
                <a:lnTo>
                  <a:pt x="45" y="196"/>
                </a:lnTo>
                <a:lnTo>
                  <a:pt x="120" y="191"/>
                </a:lnTo>
                <a:lnTo>
                  <a:pt x="205" y="217"/>
                </a:lnTo>
                <a:lnTo>
                  <a:pt x="295" y="132"/>
                </a:lnTo>
                <a:lnTo>
                  <a:pt x="285" y="38"/>
                </a:lnTo>
                <a:lnTo>
                  <a:pt x="175" y="25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1"/>
          <p:cNvSpPr>
            <a:spLocks/>
          </p:cNvSpPr>
          <p:nvPr/>
        </p:nvSpPr>
        <p:spPr bwMode="auto">
          <a:xfrm>
            <a:off x="4708525" y="4098925"/>
            <a:ext cx="182563" cy="134937"/>
          </a:xfrm>
          <a:custGeom>
            <a:avLst/>
            <a:gdLst>
              <a:gd name="T0" fmla="*/ 10 w 115"/>
              <a:gd name="T1" fmla="*/ 0 h 85"/>
              <a:gd name="T2" fmla="*/ 85 w 115"/>
              <a:gd name="T3" fmla="*/ 4 h 85"/>
              <a:gd name="T4" fmla="*/ 115 w 115"/>
              <a:gd name="T5" fmla="*/ 43 h 85"/>
              <a:gd name="T6" fmla="*/ 95 w 115"/>
              <a:gd name="T7" fmla="*/ 85 h 85"/>
              <a:gd name="T8" fmla="*/ 0 w 115"/>
              <a:gd name="T9" fmla="*/ 55 h 85"/>
              <a:gd name="T10" fmla="*/ 10 w 115"/>
              <a:gd name="T11" fmla="*/ 0 h 85"/>
              <a:gd name="T12" fmla="*/ 10 w 115"/>
              <a:gd name="T1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85">
                <a:moveTo>
                  <a:pt x="10" y="0"/>
                </a:moveTo>
                <a:lnTo>
                  <a:pt x="85" y="4"/>
                </a:lnTo>
                <a:lnTo>
                  <a:pt x="115" y="43"/>
                </a:lnTo>
                <a:lnTo>
                  <a:pt x="95" y="85"/>
                </a:lnTo>
                <a:lnTo>
                  <a:pt x="0" y="55"/>
                </a:lnTo>
                <a:lnTo>
                  <a:pt x="10" y="0"/>
                </a:lnTo>
                <a:lnTo>
                  <a:pt x="10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2"/>
          <p:cNvSpPr>
            <a:spLocks/>
          </p:cNvSpPr>
          <p:nvPr/>
        </p:nvSpPr>
        <p:spPr bwMode="auto">
          <a:xfrm>
            <a:off x="6016625" y="4329113"/>
            <a:ext cx="254000" cy="203200"/>
          </a:xfrm>
          <a:custGeom>
            <a:avLst/>
            <a:gdLst>
              <a:gd name="T0" fmla="*/ 80 w 160"/>
              <a:gd name="T1" fmla="*/ 0 h 128"/>
              <a:gd name="T2" fmla="*/ 15 w 160"/>
              <a:gd name="T3" fmla="*/ 25 h 128"/>
              <a:gd name="T4" fmla="*/ 0 w 160"/>
              <a:gd name="T5" fmla="*/ 102 h 128"/>
              <a:gd name="T6" fmla="*/ 55 w 160"/>
              <a:gd name="T7" fmla="*/ 128 h 128"/>
              <a:gd name="T8" fmla="*/ 130 w 160"/>
              <a:gd name="T9" fmla="*/ 128 h 128"/>
              <a:gd name="T10" fmla="*/ 160 w 160"/>
              <a:gd name="T11" fmla="*/ 47 h 128"/>
              <a:gd name="T12" fmla="*/ 80 w 160"/>
              <a:gd name="T13" fmla="*/ 0 h 128"/>
              <a:gd name="T14" fmla="*/ 80 w 160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0" h="128">
                <a:moveTo>
                  <a:pt x="80" y="0"/>
                </a:moveTo>
                <a:lnTo>
                  <a:pt x="15" y="25"/>
                </a:lnTo>
                <a:lnTo>
                  <a:pt x="0" y="102"/>
                </a:lnTo>
                <a:lnTo>
                  <a:pt x="55" y="128"/>
                </a:lnTo>
                <a:lnTo>
                  <a:pt x="130" y="128"/>
                </a:lnTo>
                <a:lnTo>
                  <a:pt x="160" y="47"/>
                </a:lnTo>
                <a:lnTo>
                  <a:pt x="80" y="0"/>
                </a:lnTo>
                <a:lnTo>
                  <a:pt x="80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3"/>
          <p:cNvSpPr>
            <a:spLocks/>
          </p:cNvSpPr>
          <p:nvPr/>
        </p:nvSpPr>
        <p:spPr bwMode="auto">
          <a:xfrm>
            <a:off x="6056313" y="4572000"/>
            <a:ext cx="277813" cy="298450"/>
          </a:xfrm>
          <a:custGeom>
            <a:avLst/>
            <a:gdLst>
              <a:gd name="T0" fmla="*/ 50 w 175"/>
              <a:gd name="T1" fmla="*/ 0 h 188"/>
              <a:gd name="T2" fmla="*/ 0 w 175"/>
              <a:gd name="T3" fmla="*/ 77 h 188"/>
              <a:gd name="T4" fmla="*/ 0 w 175"/>
              <a:gd name="T5" fmla="*/ 162 h 188"/>
              <a:gd name="T6" fmla="*/ 55 w 175"/>
              <a:gd name="T7" fmla="*/ 188 h 188"/>
              <a:gd name="T8" fmla="*/ 125 w 175"/>
              <a:gd name="T9" fmla="*/ 179 h 188"/>
              <a:gd name="T10" fmla="*/ 175 w 175"/>
              <a:gd name="T11" fmla="*/ 120 h 188"/>
              <a:gd name="T12" fmla="*/ 145 w 175"/>
              <a:gd name="T13" fmla="*/ 22 h 188"/>
              <a:gd name="T14" fmla="*/ 95 w 175"/>
              <a:gd name="T15" fmla="*/ 9 h 188"/>
              <a:gd name="T16" fmla="*/ 50 w 175"/>
              <a:gd name="T17" fmla="*/ 0 h 188"/>
              <a:gd name="T18" fmla="*/ 50 w 175"/>
              <a:gd name="T19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5" h="188">
                <a:moveTo>
                  <a:pt x="50" y="0"/>
                </a:moveTo>
                <a:lnTo>
                  <a:pt x="0" y="77"/>
                </a:lnTo>
                <a:lnTo>
                  <a:pt x="0" y="162"/>
                </a:lnTo>
                <a:lnTo>
                  <a:pt x="55" y="188"/>
                </a:lnTo>
                <a:lnTo>
                  <a:pt x="125" y="179"/>
                </a:lnTo>
                <a:lnTo>
                  <a:pt x="175" y="120"/>
                </a:lnTo>
                <a:lnTo>
                  <a:pt x="145" y="22"/>
                </a:lnTo>
                <a:lnTo>
                  <a:pt x="95" y="9"/>
                </a:lnTo>
                <a:lnTo>
                  <a:pt x="50" y="0"/>
                </a:lnTo>
                <a:lnTo>
                  <a:pt x="50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4"/>
          <p:cNvSpPr>
            <a:spLocks/>
          </p:cNvSpPr>
          <p:nvPr/>
        </p:nvSpPr>
        <p:spPr bwMode="auto">
          <a:xfrm>
            <a:off x="5969000" y="4835525"/>
            <a:ext cx="452438" cy="230187"/>
          </a:xfrm>
          <a:custGeom>
            <a:avLst/>
            <a:gdLst>
              <a:gd name="T0" fmla="*/ 65 w 285"/>
              <a:gd name="T1" fmla="*/ 34 h 145"/>
              <a:gd name="T2" fmla="*/ 120 w 285"/>
              <a:gd name="T3" fmla="*/ 56 h 145"/>
              <a:gd name="T4" fmla="*/ 215 w 285"/>
              <a:gd name="T5" fmla="*/ 34 h 145"/>
              <a:gd name="T6" fmla="*/ 230 w 285"/>
              <a:gd name="T7" fmla="*/ 0 h 145"/>
              <a:gd name="T8" fmla="*/ 235 w 285"/>
              <a:gd name="T9" fmla="*/ 5 h 145"/>
              <a:gd name="T10" fmla="*/ 255 w 285"/>
              <a:gd name="T11" fmla="*/ 17 h 145"/>
              <a:gd name="T12" fmla="*/ 260 w 285"/>
              <a:gd name="T13" fmla="*/ 26 h 145"/>
              <a:gd name="T14" fmla="*/ 270 w 285"/>
              <a:gd name="T15" fmla="*/ 34 h 145"/>
              <a:gd name="T16" fmla="*/ 280 w 285"/>
              <a:gd name="T17" fmla="*/ 43 h 145"/>
              <a:gd name="T18" fmla="*/ 285 w 285"/>
              <a:gd name="T19" fmla="*/ 51 h 145"/>
              <a:gd name="T20" fmla="*/ 285 w 285"/>
              <a:gd name="T21" fmla="*/ 56 h 145"/>
              <a:gd name="T22" fmla="*/ 285 w 285"/>
              <a:gd name="T23" fmla="*/ 69 h 145"/>
              <a:gd name="T24" fmla="*/ 285 w 285"/>
              <a:gd name="T25" fmla="*/ 77 h 145"/>
              <a:gd name="T26" fmla="*/ 285 w 285"/>
              <a:gd name="T27" fmla="*/ 86 h 145"/>
              <a:gd name="T28" fmla="*/ 285 w 285"/>
              <a:gd name="T29" fmla="*/ 94 h 145"/>
              <a:gd name="T30" fmla="*/ 285 w 285"/>
              <a:gd name="T31" fmla="*/ 103 h 145"/>
              <a:gd name="T32" fmla="*/ 285 w 285"/>
              <a:gd name="T33" fmla="*/ 103 h 145"/>
              <a:gd name="T34" fmla="*/ 285 w 285"/>
              <a:gd name="T35" fmla="*/ 107 h 145"/>
              <a:gd name="T36" fmla="*/ 200 w 285"/>
              <a:gd name="T37" fmla="*/ 145 h 145"/>
              <a:gd name="T38" fmla="*/ 90 w 285"/>
              <a:gd name="T39" fmla="*/ 141 h 145"/>
              <a:gd name="T40" fmla="*/ 0 w 285"/>
              <a:gd name="T41" fmla="*/ 103 h 145"/>
              <a:gd name="T42" fmla="*/ 0 w 285"/>
              <a:gd name="T43" fmla="*/ 56 h 145"/>
              <a:gd name="T44" fmla="*/ 65 w 285"/>
              <a:gd name="T45" fmla="*/ 34 h 145"/>
              <a:gd name="T46" fmla="*/ 65 w 285"/>
              <a:gd name="T47" fmla="*/ 3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5" h="145">
                <a:moveTo>
                  <a:pt x="65" y="34"/>
                </a:moveTo>
                <a:lnTo>
                  <a:pt x="120" y="56"/>
                </a:lnTo>
                <a:lnTo>
                  <a:pt x="215" y="34"/>
                </a:lnTo>
                <a:lnTo>
                  <a:pt x="230" y="0"/>
                </a:lnTo>
                <a:lnTo>
                  <a:pt x="235" y="5"/>
                </a:lnTo>
                <a:lnTo>
                  <a:pt x="255" y="17"/>
                </a:lnTo>
                <a:lnTo>
                  <a:pt x="260" y="26"/>
                </a:lnTo>
                <a:lnTo>
                  <a:pt x="270" y="34"/>
                </a:lnTo>
                <a:lnTo>
                  <a:pt x="280" y="43"/>
                </a:lnTo>
                <a:lnTo>
                  <a:pt x="285" y="51"/>
                </a:lnTo>
                <a:lnTo>
                  <a:pt x="285" y="56"/>
                </a:lnTo>
                <a:lnTo>
                  <a:pt x="285" y="69"/>
                </a:lnTo>
                <a:lnTo>
                  <a:pt x="285" y="77"/>
                </a:lnTo>
                <a:lnTo>
                  <a:pt x="285" y="86"/>
                </a:lnTo>
                <a:lnTo>
                  <a:pt x="285" y="94"/>
                </a:lnTo>
                <a:lnTo>
                  <a:pt x="285" y="103"/>
                </a:lnTo>
                <a:lnTo>
                  <a:pt x="285" y="103"/>
                </a:lnTo>
                <a:lnTo>
                  <a:pt x="285" y="107"/>
                </a:lnTo>
                <a:lnTo>
                  <a:pt x="200" y="145"/>
                </a:lnTo>
                <a:lnTo>
                  <a:pt x="90" y="141"/>
                </a:lnTo>
                <a:lnTo>
                  <a:pt x="0" y="103"/>
                </a:lnTo>
                <a:lnTo>
                  <a:pt x="0" y="56"/>
                </a:lnTo>
                <a:lnTo>
                  <a:pt x="65" y="34"/>
                </a:lnTo>
                <a:lnTo>
                  <a:pt x="65" y="34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5"/>
          <p:cNvSpPr>
            <a:spLocks/>
          </p:cNvSpPr>
          <p:nvPr/>
        </p:nvSpPr>
        <p:spPr bwMode="auto">
          <a:xfrm>
            <a:off x="5937250" y="4011613"/>
            <a:ext cx="444500" cy="269875"/>
          </a:xfrm>
          <a:custGeom>
            <a:avLst/>
            <a:gdLst>
              <a:gd name="T0" fmla="*/ 10 w 280"/>
              <a:gd name="T1" fmla="*/ 0 h 170"/>
              <a:gd name="T2" fmla="*/ 0 w 280"/>
              <a:gd name="T3" fmla="*/ 72 h 170"/>
              <a:gd name="T4" fmla="*/ 90 w 280"/>
              <a:gd name="T5" fmla="*/ 72 h 170"/>
              <a:gd name="T6" fmla="*/ 145 w 280"/>
              <a:gd name="T7" fmla="*/ 85 h 170"/>
              <a:gd name="T8" fmla="*/ 180 w 280"/>
              <a:gd name="T9" fmla="*/ 170 h 170"/>
              <a:gd name="T10" fmla="*/ 265 w 280"/>
              <a:gd name="T11" fmla="*/ 123 h 170"/>
              <a:gd name="T12" fmla="*/ 280 w 280"/>
              <a:gd name="T13" fmla="*/ 38 h 170"/>
              <a:gd name="T14" fmla="*/ 135 w 280"/>
              <a:gd name="T15" fmla="*/ 17 h 170"/>
              <a:gd name="T16" fmla="*/ 10 w 280"/>
              <a:gd name="T17" fmla="*/ 0 h 170"/>
              <a:gd name="T18" fmla="*/ 10 w 280"/>
              <a:gd name="T19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0" h="170">
                <a:moveTo>
                  <a:pt x="10" y="0"/>
                </a:moveTo>
                <a:lnTo>
                  <a:pt x="0" y="72"/>
                </a:lnTo>
                <a:lnTo>
                  <a:pt x="90" y="72"/>
                </a:lnTo>
                <a:lnTo>
                  <a:pt x="145" y="85"/>
                </a:lnTo>
                <a:lnTo>
                  <a:pt x="180" y="170"/>
                </a:lnTo>
                <a:lnTo>
                  <a:pt x="265" y="123"/>
                </a:lnTo>
                <a:lnTo>
                  <a:pt x="280" y="38"/>
                </a:lnTo>
                <a:lnTo>
                  <a:pt x="135" y="17"/>
                </a:lnTo>
                <a:lnTo>
                  <a:pt x="10" y="0"/>
                </a:lnTo>
                <a:lnTo>
                  <a:pt x="10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6"/>
          <p:cNvSpPr>
            <a:spLocks/>
          </p:cNvSpPr>
          <p:nvPr/>
        </p:nvSpPr>
        <p:spPr bwMode="auto">
          <a:xfrm>
            <a:off x="4613275" y="3740150"/>
            <a:ext cx="444500" cy="352425"/>
          </a:xfrm>
          <a:custGeom>
            <a:avLst/>
            <a:gdLst>
              <a:gd name="T0" fmla="*/ 20 w 280"/>
              <a:gd name="T1" fmla="*/ 0 h 222"/>
              <a:gd name="T2" fmla="*/ 0 w 280"/>
              <a:gd name="T3" fmla="*/ 56 h 222"/>
              <a:gd name="T4" fmla="*/ 145 w 280"/>
              <a:gd name="T5" fmla="*/ 90 h 222"/>
              <a:gd name="T6" fmla="*/ 165 w 280"/>
              <a:gd name="T7" fmla="*/ 141 h 222"/>
              <a:gd name="T8" fmla="*/ 105 w 280"/>
              <a:gd name="T9" fmla="*/ 192 h 222"/>
              <a:gd name="T10" fmla="*/ 195 w 280"/>
              <a:gd name="T11" fmla="*/ 222 h 222"/>
              <a:gd name="T12" fmla="*/ 280 w 280"/>
              <a:gd name="T13" fmla="*/ 137 h 222"/>
              <a:gd name="T14" fmla="*/ 270 w 280"/>
              <a:gd name="T15" fmla="*/ 43 h 222"/>
              <a:gd name="T16" fmla="*/ 160 w 280"/>
              <a:gd name="T17" fmla="*/ 26 h 222"/>
              <a:gd name="T18" fmla="*/ 20 w 280"/>
              <a:gd name="T19" fmla="*/ 0 h 222"/>
              <a:gd name="T20" fmla="*/ 20 w 280"/>
              <a:gd name="T21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0" h="222">
                <a:moveTo>
                  <a:pt x="20" y="0"/>
                </a:moveTo>
                <a:lnTo>
                  <a:pt x="0" y="56"/>
                </a:lnTo>
                <a:lnTo>
                  <a:pt x="145" y="90"/>
                </a:lnTo>
                <a:lnTo>
                  <a:pt x="165" y="141"/>
                </a:lnTo>
                <a:lnTo>
                  <a:pt x="105" y="192"/>
                </a:lnTo>
                <a:lnTo>
                  <a:pt x="195" y="222"/>
                </a:lnTo>
                <a:lnTo>
                  <a:pt x="280" y="137"/>
                </a:lnTo>
                <a:lnTo>
                  <a:pt x="270" y="43"/>
                </a:lnTo>
                <a:lnTo>
                  <a:pt x="160" y="26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47"/>
          <p:cNvSpPr>
            <a:spLocks/>
          </p:cNvSpPr>
          <p:nvPr/>
        </p:nvSpPr>
        <p:spPr bwMode="auto">
          <a:xfrm>
            <a:off x="6088063" y="4322763"/>
            <a:ext cx="182563" cy="209550"/>
          </a:xfrm>
          <a:custGeom>
            <a:avLst/>
            <a:gdLst>
              <a:gd name="T0" fmla="*/ 35 w 115"/>
              <a:gd name="T1" fmla="*/ 0 h 132"/>
              <a:gd name="T2" fmla="*/ 0 w 115"/>
              <a:gd name="T3" fmla="*/ 17 h 132"/>
              <a:gd name="T4" fmla="*/ 40 w 115"/>
              <a:gd name="T5" fmla="*/ 68 h 132"/>
              <a:gd name="T6" fmla="*/ 10 w 115"/>
              <a:gd name="T7" fmla="*/ 132 h 132"/>
              <a:gd name="T8" fmla="*/ 85 w 115"/>
              <a:gd name="T9" fmla="*/ 127 h 132"/>
              <a:gd name="T10" fmla="*/ 115 w 115"/>
              <a:gd name="T11" fmla="*/ 46 h 132"/>
              <a:gd name="T12" fmla="*/ 35 w 115"/>
              <a:gd name="T13" fmla="*/ 0 h 132"/>
              <a:gd name="T14" fmla="*/ 35 w 115"/>
              <a:gd name="T15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132">
                <a:moveTo>
                  <a:pt x="35" y="0"/>
                </a:moveTo>
                <a:lnTo>
                  <a:pt x="0" y="17"/>
                </a:lnTo>
                <a:lnTo>
                  <a:pt x="40" y="68"/>
                </a:lnTo>
                <a:lnTo>
                  <a:pt x="10" y="132"/>
                </a:lnTo>
                <a:lnTo>
                  <a:pt x="85" y="127"/>
                </a:lnTo>
                <a:lnTo>
                  <a:pt x="115" y="46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48"/>
          <p:cNvSpPr>
            <a:spLocks/>
          </p:cNvSpPr>
          <p:nvPr/>
        </p:nvSpPr>
        <p:spPr bwMode="auto">
          <a:xfrm>
            <a:off x="6103938" y="4572000"/>
            <a:ext cx="230188" cy="298450"/>
          </a:xfrm>
          <a:custGeom>
            <a:avLst/>
            <a:gdLst>
              <a:gd name="T0" fmla="*/ 20 w 145"/>
              <a:gd name="T1" fmla="*/ 0 h 188"/>
              <a:gd name="T2" fmla="*/ 75 w 145"/>
              <a:gd name="T3" fmla="*/ 90 h 188"/>
              <a:gd name="T4" fmla="*/ 0 w 145"/>
              <a:gd name="T5" fmla="*/ 175 h 188"/>
              <a:gd name="T6" fmla="*/ 25 w 145"/>
              <a:gd name="T7" fmla="*/ 188 h 188"/>
              <a:gd name="T8" fmla="*/ 95 w 145"/>
              <a:gd name="T9" fmla="*/ 175 h 188"/>
              <a:gd name="T10" fmla="*/ 145 w 145"/>
              <a:gd name="T11" fmla="*/ 115 h 188"/>
              <a:gd name="T12" fmla="*/ 115 w 145"/>
              <a:gd name="T13" fmla="*/ 22 h 188"/>
              <a:gd name="T14" fmla="*/ 65 w 145"/>
              <a:gd name="T15" fmla="*/ 9 h 188"/>
              <a:gd name="T16" fmla="*/ 20 w 145"/>
              <a:gd name="T17" fmla="*/ 0 h 188"/>
              <a:gd name="T18" fmla="*/ 20 w 145"/>
              <a:gd name="T19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5" h="188">
                <a:moveTo>
                  <a:pt x="20" y="0"/>
                </a:moveTo>
                <a:lnTo>
                  <a:pt x="75" y="90"/>
                </a:lnTo>
                <a:lnTo>
                  <a:pt x="0" y="175"/>
                </a:lnTo>
                <a:lnTo>
                  <a:pt x="25" y="188"/>
                </a:lnTo>
                <a:lnTo>
                  <a:pt x="95" y="175"/>
                </a:lnTo>
                <a:lnTo>
                  <a:pt x="145" y="115"/>
                </a:lnTo>
                <a:lnTo>
                  <a:pt x="115" y="22"/>
                </a:lnTo>
                <a:lnTo>
                  <a:pt x="65" y="9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49"/>
          <p:cNvSpPr>
            <a:spLocks/>
          </p:cNvSpPr>
          <p:nvPr/>
        </p:nvSpPr>
        <p:spPr bwMode="auto">
          <a:xfrm>
            <a:off x="6111875" y="4829175"/>
            <a:ext cx="309563" cy="230187"/>
          </a:xfrm>
          <a:custGeom>
            <a:avLst/>
            <a:gdLst>
              <a:gd name="T0" fmla="*/ 80 w 195"/>
              <a:gd name="T1" fmla="*/ 85 h 145"/>
              <a:gd name="T2" fmla="*/ 125 w 195"/>
              <a:gd name="T3" fmla="*/ 34 h 145"/>
              <a:gd name="T4" fmla="*/ 140 w 195"/>
              <a:gd name="T5" fmla="*/ 0 h 145"/>
              <a:gd name="T6" fmla="*/ 145 w 195"/>
              <a:gd name="T7" fmla="*/ 4 h 145"/>
              <a:gd name="T8" fmla="*/ 165 w 195"/>
              <a:gd name="T9" fmla="*/ 17 h 145"/>
              <a:gd name="T10" fmla="*/ 170 w 195"/>
              <a:gd name="T11" fmla="*/ 26 h 145"/>
              <a:gd name="T12" fmla="*/ 180 w 195"/>
              <a:gd name="T13" fmla="*/ 34 h 145"/>
              <a:gd name="T14" fmla="*/ 190 w 195"/>
              <a:gd name="T15" fmla="*/ 43 h 145"/>
              <a:gd name="T16" fmla="*/ 195 w 195"/>
              <a:gd name="T17" fmla="*/ 51 h 145"/>
              <a:gd name="T18" fmla="*/ 195 w 195"/>
              <a:gd name="T19" fmla="*/ 60 h 145"/>
              <a:gd name="T20" fmla="*/ 195 w 195"/>
              <a:gd name="T21" fmla="*/ 68 h 145"/>
              <a:gd name="T22" fmla="*/ 195 w 195"/>
              <a:gd name="T23" fmla="*/ 77 h 145"/>
              <a:gd name="T24" fmla="*/ 195 w 195"/>
              <a:gd name="T25" fmla="*/ 85 h 145"/>
              <a:gd name="T26" fmla="*/ 195 w 195"/>
              <a:gd name="T27" fmla="*/ 94 h 145"/>
              <a:gd name="T28" fmla="*/ 195 w 195"/>
              <a:gd name="T29" fmla="*/ 102 h 145"/>
              <a:gd name="T30" fmla="*/ 195 w 195"/>
              <a:gd name="T31" fmla="*/ 107 h 145"/>
              <a:gd name="T32" fmla="*/ 195 w 195"/>
              <a:gd name="T33" fmla="*/ 107 h 145"/>
              <a:gd name="T34" fmla="*/ 110 w 195"/>
              <a:gd name="T35" fmla="*/ 145 h 145"/>
              <a:gd name="T36" fmla="*/ 0 w 195"/>
              <a:gd name="T37" fmla="*/ 145 h 145"/>
              <a:gd name="T38" fmla="*/ 0 w 195"/>
              <a:gd name="T39" fmla="*/ 132 h 145"/>
              <a:gd name="T40" fmla="*/ 0 w 195"/>
              <a:gd name="T41" fmla="*/ 119 h 145"/>
              <a:gd name="T42" fmla="*/ 5 w 195"/>
              <a:gd name="T43" fmla="*/ 111 h 145"/>
              <a:gd name="T44" fmla="*/ 10 w 195"/>
              <a:gd name="T45" fmla="*/ 107 h 145"/>
              <a:gd name="T46" fmla="*/ 20 w 195"/>
              <a:gd name="T47" fmla="*/ 102 h 145"/>
              <a:gd name="T48" fmla="*/ 30 w 195"/>
              <a:gd name="T49" fmla="*/ 98 h 145"/>
              <a:gd name="T50" fmla="*/ 45 w 195"/>
              <a:gd name="T51" fmla="*/ 94 h 145"/>
              <a:gd name="T52" fmla="*/ 55 w 195"/>
              <a:gd name="T53" fmla="*/ 90 h 145"/>
              <a:gd name="T54" fmla="*/ 65 w 195"/>
              <a:gd name="T55" fmla="*/ 85 h 145"/>
              <a:gd name="T56" fmla="*/ 70 w 195"/>
              <a:gd name="T57" fmla="*/ 85 h 145"/>
              <a:gd name="T58" fmla="*/ 75 w 195"/>
              <a:gd name="T59" fmla="*/ 85 h 145"/>
              <a:gd name="T60" fmla="*/ 80 w 195"/>
              <a:gd name="T61" fmla="*/ 85 h 145"/>
              <a:gd name="T62" fmla="*/ 80 w 195"/>
              <a:gd name="T63" fmla="*/ 8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5" h="145">
                <a:moveTo>
                  <a:pt x="80" y="85"/>
                </a:moveTo>
                <a:lnTo>
                  <a:pt x="125" y="34"/>
                </a:lnTo>
                <a:lnTo>
                  <a:pt x="140" y="0"/>
                </a:lnTo>
                <a:lnTo>
                  <a:pt x="145" y="4"/>
                </a:lnTo>
                <a:lnTo>
                  <a:pt x="165" y="17"/>
                </a:lnTo>
                <a:lnTo>
                  <a:pt x="170" y="26"/>
                </a:lnTo>
                <a:lnTo>
                  <a:pt x="180" y="34"/>
                </a:lnTo>
                <a:lnTo>
                  <a:pt x="190" y="43"/>
                </a:lnTo>
                <a:lnTo>
                  <a:pt x="195" y="51"/>
                </a:lnTo>
                <a:lnTo>
                  <a:pt x="195" y="60"/>
                </a:lnTo>
                <a:lnTo>
                  <a:pt x="195" y="68"/>
                </a:lnTo>
                <a:lnTo>
                  <a:pt x="195" y="77"/>
                </a:lnTo>
                <a:lnTo>
                  <a:pt x="195" y="85"/>
                </a:lnTo>
                <a:lnTo>
                  <a:pt x="195" y="94"/>
                </a:lnTo>
                <a:lnTo>
                  <a:pt x="195" y="102"/>
                </a:lnTo>
                <a:lnTo>
                  <a:pt x="195" y="107"/>
                </a:lnTo>
                <a:lnTo>
                  <a:pt x="195" y="107"/>
                </a:lnTo>
                <a:lnTo>
                  <a:pt x="110" y="145"/>
                </a:lnTo>
                <a:lnTo>
                  <a:pt x="0" y="145"/>
                </a:lnTo>
                <a:lnTo>
                  <a:pt x="0" y="132"/>
                </a:lnTo>
                <a:lnTo>
                  <a:pt x="0" y="119"/>
                </a:lnTo>
                <a:lnTo>
                  <a:pt x="5" y="111"/>
                </a:lnTo>
                <a:lnTo>
                  <a:pt x="10" y="107"/>
                </a:lnTo>
                <a:lnTo>
                  <a:pt x="20" y="102"/>
                </a:lnTo>
                <a:lnTo>
                  <a:pt x="30" y="98"/>
                </a:lnTo>
                <a:lnTo>
                  <a:pt x="45" y="94"/>
                </a:lnTo>
                <a:lnTo>
                  <a:pt x="55" y="90"/>
                </a:lnTo>
                <a:lnTo>
                  <a:pt x="65" y="85"/>
                </a:lnTo>
                <a:lnTo>
                  <a:pt x="70" y="85"/>
                </a:lnTo>
                <a:lnTo>
                  <a:pt x="75" y="85"/>
                </a:lnTo>
                <a:lnTo>
                  <a:pt x="80" y="85"/>
                </a:lnTo>
                <a:lnTo>
                  <a:pt x="80" y="85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0"/>
          <p:cNvSpPr>
            <a:spLocks/>
          </p:cNvSpPr>
          <p:nvPr/>
        </p:nvSpPr>
        <p:spPr bwMode="auto">
          <a:xfrm>
            <a:off x="7158038" y="3848100"/>
            <a:ext cx="1689100" cy="703262"/>
          </a:xfrm>
          <a:custGeom>
            <a:avLst/>
            <a:gdLst>
              <a:gd name="T0" fmla="*/ 1049 w 1064"/>
              <a:gd name="T1" fmla="*/ 0 h 443"/>
              <a:gd name="T2" fmla="*/ 630 w 1064"/>
              <a:gd name="T3" fmla="*/ 47 h 443"/>
              <a:gd name="T4" fmla="*/ 340 w 1064"/>
              <a:gd name="T5" fmla="*/ 137 h 443"/>
              <a:gd name="T6" fmla="*/ 195 w 1064"/>
              <a:gd name="T7" fmla="*/ 201 h 443"/>
              <a:gd name="T8" fmla="*/ 75 w 1064"/>
              <a:gd name="T9" fmla="*/ 226 h 443"/>
              <a:gd name="T10" fmla="*/ 0 w 1064"/>
              <a:gd name="T11" fmla="*/ 341 h 443"/>
              <a:gd name="T12" fmla="*/ 70 w 1064"/>
              <a:gd name="T13" fmla="*/ 443 h 443"/>
              <a:gd name="T14" fmla="*/ 325 w 1064"/>
              <a:gd name="T15" fmla="*/ 401 h 443"/>
              <a:gd name="T16" fmla="*/ 590 w 1064"/>
              <a:gd name="T17" fmla="*/ 282 h 443"/>
              <a:gd name="T18" fmla="*/ 1064 w 1064"/>
              <a:gd name="T19" fmla="*/ 128 h 443"/>
              <a:gd name="T20" fmla="*/ 1049 w 1064"/>
              <a:gd name="T21" fmla="*/ 0 h 443"/>
              <a:gd name="T22" fmla="*/ 1049 w 1064"/>
              <a:gd name="T23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64" h="443">
                <a:moveTo>
                  <a:pt x="1049" y="0"/>
                </a:moveTo>
                <a:lnTo>
                  <a:pt x="630" y="47"/>
                </a:lnTo>
                <a:lnTo>
                  <a:pt x="340" y="137"/>
                </a:lnTo>
                <a:lnTo>
                  <a:pt x="195" y="201"/>
                </a:lnTo>
                <a:lnTo>
                  <a:pt x="75" y="226"/>
                </a:lnTo>
                <a:lnTo>
                  <a:pt x="0" y="341"/>
                </a:lnTo>
                <a:lnTo>
                  <a:pt x="70" y="443"/>
                </a:lnTo>
                <a:lnTo>
                  <a:pt x="325" y="401"/>
                </a:lnTo>
                <a:lnTo>
                  <a:pt x="590" y="282"/>
                </a:lnTo>
                <a:lnTo>
                  <a:pt x="1064" y="128"/>
                </a:lnTo>
                <a:lnTo>
                  <a:pt x="1049" y="0"/>
                </a:lnTo>
                <a:lnTo>
                  <a:pt x="1049" y="0"/>
                </a:lnTo>
                <a:close/>
              </a:path>
            </a:pathLst>
          </a:custGeom>
          <a:solidFill>
            <a:srgbClr val="338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1"/>
          <p:cNvSpPr>
            <a:spLocks/>
          </p:cNvSpPr>
          <p:nvPr/>
        </p:nvSpPr>
        <p:spPr bwMode="auto">
          <a:xfrm>
            <a:off x="7023100" y="4464050"/>
            <a:ext cx="595313" cy="1643062"/>
          </a:xfrm>
          <a:custGeom>
            <a:avLst/>
            <a:gdLst>
              <a:gd name="T0" fmla="*/ 70 w 375"/>
              <a:gd name="T1" fmla="*/ 0 h 1035"/>
              <a:gd name="T2" fmla="*/ 0 w 375"/>
              <a:gd name="T3" fmla="*/ 196 h 1035"/>
              <a:gd name="T4" fmla="*/ 5 w 375"/>
              <a:gd name="T5" fmla="*/ 511 h 1035"/>
              <a:gd name="T6" fmla="*/ 30 w 375"/>
              <a:gd name="T7" fmla="*/ 984 h 1035"/>
              <a:gd name="T8" fmla="*/ 110 w 375"/>
              <a:gd name="T9" fmla="*/ 1035 h 1035"/>
              <a:gd name="T10" fmla="*/ 195 w 375"/>
              <a:gd name="T11" fmla="*/ 1014 h 1035"/>
              <a:gd name="T12" fmla="*/ 220 w 375"/>
              <a:gd name="T13" fmla="*/ 669 h 1035"/>
              <a:gd name="T14" fmla="*/ 345 w 375"/>
              <a:gd name="T15" fmla="*/ 396 h 1035"/>
              <a:gd name="T16" fmla="*/ 375 w 375"/>
              <a:gd name="T17" fmla="*/ 60 h 1035"/>
              <a:gd name="T18" fmla="*/ 260 w 375"/>
              <a:gd name="T19" fmla="*/ 90 h 1035"/>
              <a:gd name="T20" fmla="*/ 105 w 375"/>
              <a:gd name="T21" fmla="*/ 60 h 1035"/>
              <a:gd name="T22" fmla="*/ 70 w 375"/>
              <a:gd name="T23" fmla="*/ 0 h 1035"/>
              <a:gd name="T24" fmla="*/ 70 w 375"/>
              <a:gd name="T25" fmla="*/ 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" h="1035">
                <a:moveTo>
                  <a:pt x="70" y="0"/>
                </a:moveTo>
                <a:lnTo>
                  <a:pt x="0" y="196"/>
                </a:lnTo>
                <a:lnTo>
                  <a:pt x="5" y="511"/>
                </a:lnTo>
                <a:lnTo>
                  <a:pt x="30" y="984"/>
                </a:lnTo>
                <a:lnTo>
                  <a:pt x="110" y="1035"/>
                </a:lnTo>
                <a:lnTo>
                  <a:pt x="195" y="1014"/>
                </a:lnTo>
                <a:lnTo>
                  <a:pt x="220" y="669"/>
                </a:lnTo>
                <a:lnTo>
                  <a:pt x="345" y="396"/>
                </a:lnTo>
                <a:lnTo>
                  <a:pt x="375" y="60"/>
                </a:lnTo>
                <a:lnTo>
                  <a:pt x="260" y="90"/>
                </a:lnTo>
                <a:lnTo>
                  <a:pt x="105" y="60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rgbClr val="1975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77"/>
          <p:cNvSpPr>
            <a:spLocks/>
          </p:cNvSpPr>
          <p:nvPr/>
        </p:nvSpPr>
        <p:spPr bwMode="auto">
          <a:xfrm>
            <a:off x="7642225" y="4105275"/>
            <a:ext cx="1204913" cy="893762"/>
          </a:xfrm>
          <a:custGeom>
            <a:avLst/>
            <a:gdLst>
              <a:gd name="T0" fmla="*/ 35 w 759"/>
              <a:gd name="T1" fmla="*/ 260 h 563"/>
              <a:gd name="T2" fmla="*/ 10 w 759"/>
              <a:gd name="T3" fmla="*/ 409 h 563"/>
              <a:gd name="T4" fmla="*/ 0 w 759"/>
              <a:gd name="T5" fmla="*/ 563 h 563"/>
              <a:gd name="T6" fmla="*/ 210 w 759"/>
              <a:gd name="T7" fmla="*/ 435 h 563"/>
              <a:gd name="T8" fmla="*/ 509 w 759"/>
              <a:gd name="T9" fmla="*/ 337 h 563"/>
              <a:gd name="T10" fmla="*/ 759 w 759"/>
              <a:gd name="T11" fmla="*/ 290 h 563"/>
              <a:gd name="T12" fmla="*/ 749 w 759"/>
              <a:gd name="T13" fmla="*/ 0 h 563"/>
              <a:gd name="T14" fmla="*/ 405 w 759"/>
              <a:gd name="T15" fmla="*/ 120 h 563"/>
              <a:gd name="T16" fmla="*/ 35 w 759"/>
              <a:gd name="T17" fmla="*/ 260 h 563"/>
              <a:gd name="T18" fmla="*/ 35 w 759"/>
              <a:gd name="T19" fmla="*/ 260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59" h="563">
                <a:moveTo>
                  <a:pt x="35" y="260"/>
                </a:moveTo>
                <a:lnTo>
                  <a:pt x="10" y="409"/>
                </a:lnTo>
                <a:lnTo>
                  <a:pt x="0" y="563"/>
                </a:lnTo>
                <a:lnTo>
                  <a:pt x="210" y="435"/>
                </a:lnTo>
                <a:lnTo>
                  <a:pt x="509" y="337"/>
                </a:lnTo>
                <a:lnTo>
                  <a:pt x="759" y="290"/>
                </a:lnTo>
                <a:lnTo>
                  <a:pt x="749" y="0"/>
                </a:lnTo>
                <a:lnTo>
                  <a:pt x="405" y="120"/>
                </a:lnTo>
                <a:lnTo>
                  <a:pt x="35" y="260"/>
                </a:lnTo>
                <a:lnTo>
                  <a:pt x="35" y="26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53"/>
          <p:cNvSpPr>
            <a:spLocks/>
          </p:cNvSpPr>
          <p:nvPr/>
        </p:nvSpPr>
        <p:spPr bwMode="auto">
          <a:xfrm>
            <a:off x="7673975" y="4619625"/>
            <a:ext cx="1196975" cy="960437"/>
          </a:xfrm>
          <a:custGeom>
            <a:avLst/>
            <a:gdLst>
              <a:gd name="T0" fmla="*/ 739 w 754"/>
              <a:gd name="T1" fmla="*/ 0 h 605"/>
              <a:gd name="T2" fmla="*/ 350 w 754"/>
              <a:gd name="T3" fmla="*/ 77 h 605"/>
              <a:gd name="T4" fmla="*/ 65 w 754"/>
              <a:gd name="T5" fmla="*/ 222 h 605"/>
              <a:gd name="T6" fmla="*/ 0 w 754"/>
              <a:gd name="T7" fmla="*/ 298 h 605"/>
              <a:gd name="T8" fmla="*/ 330 w 754"/>
              <a:gd name="T9" fmla="*/ 358 h 605"/>
              <a:gd name="T10" fmla="*/ 624 w 754"/>
              <a:gd name="T11" fmla="*/ 494 h 605"/>
              <a:gd name="T12" fmla="*/ 754 w 754"/>
              <a:gd name="T13" fmla="*/ 605 h 605"/>
              <a:gd name="T14" fmla="*/ 739 w 754"/>
              <a:gd name="T15" fmla="*/ 0 h 605"/>
              <a:gd name="T16" fmla="*/ 739 w 754"/>
              <a:gd name="T17" fmla="*/ 0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4" h="605">
                <a:moveTo>
                  <a:pt x="739" y="0"/>
                </a:moveTo>
                <a:lnTo>
                  <a:pt x="350" y="77"/>
                </a:lnTo>
                <a:lnTo>
                  <a:pt x="65" y="222"/>
                </a:lnTo>
                <a:lnTo>
                  <a:pt x="0" y="298"/>
                </a:lnTo>
                <a:lnTo>
                  <a:pt x="330" y="358"/>
                </a:lnTo>
                <a:lnTo>
                  <a:pt x="624" y="494"/>
                </a:lnTo>
                <a:lnTo>
                  <a:pt x="754" y="605"/>
                </a:lnTo>
                <a:lnTo>
                  <a:pt x="739" y="0"/>
                </a:lnTo>
                <a:lnTo>
                  <a:pt x="739" y="0"/>
                </a:lnTo>
                <a:close/>
              </a:path>
            </a:pathLst>
          </a:custGeom>
          <a:solidFill>
            <a:srgbClr val="338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54"/>
          <p:cNvSpPr>
            <a:spLocks/>
          </p:cNvSpPr>
          <p:nvPr/>
        </p:nvSpPr>
        <p:spPr bwMode="auto">
          <a:xfrm>
            <a:off x="7515225" y="5167313"/>
            <a:ext cx="1347788" cy="900112"/>
          </a:xfrm>
          <a:custGeom>
            <a:avLst/>
            <a:gdLst>
              <a:gd name="T0" fmla="*/ 849 w 849"/>
              <a:gd name="T1" fmla="*/ 311 h 567"/>
              <a:gd name="T2" fmla="*/ 619 w 849"/>
              <a:gd name="T3" fmla="*/ 128 h 567"/>
              <a:gd name="T4" fmla="*/ 320 w 849"/>
              <a:gd name="T5" fmla="*/ 13 h 567"/>
              <a:gd name="T6" fmla="*/ 80 w 849"/>
              <a:gd name="T7" fmla="*/ 0 h 567"/>
              <a:gd name="T8" fmla="*/ 15 w 849"/>
              <a:gd name="T9" fmla="*/ 68 h 567"/>
              <a:gd name="T10" fmla="*/ 0 w 849"/>
              <a:gd name="T11" fmla="*/ 141 h 567"/>
              <a:gd name="T12" fmla="*/ 220 w 849"/>
              <a:gd name="T13" fmla="*/ 328 h 567"/>
              <a:gd name="T14" fmla="*/ 519 w 849"/>
              <a:gd name="T15" fmla="*/ 409 h 567"/>
              <a:gd name="T16" fmla="*/ 839 w 849"/>
              <a:gd name="T17" fmla="*/ 567 h 567"/>
              <a:gd name="T18" fmla="*/ 849 w 849"/>
              <a:gd name="T19" fmla="*/ 311 h 567"/>
              <a:gd name="T20" fmla="*/ 849 w 849"/>
              <a:gd name="T21" fmla="*/ 311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9" h="567">
                <a:moveTo>
                  <a:pt x="849" y="311"/>
                </a:moveTo>
                <a:lnTo>
                  <a:pt x="619" y="128"/>
                </a:lnTo>
                <a:lnTo>
                  <a:pt x="320" y="13"/>
                </a:lnTo>
                <a:lnTo>
                  <a:pt x="80" y="0"/>
                </a:lnTo>
                <a:lnTo>
                  <a:pt x="15" y="68"/>
                </a:lnTo>
                <a:lnTo>
                  <a:pt x="0" y="141"/>
                </a:lnTo>
                <a:lnTo>
                  <a:pt x="220" y="328"/>
                </a:lnTo>
                <a:lnTo>
                  <a:pt x="519" y="409"/>
                </a:lnTo>
                <a:lnTo>
                  <a:pt x="839" y="567"/>
                </a:lnTo>
                <a:lnTo>
                  <a:pt x="849" y="311"/>
                </a:lnTo>
                <a:lnTo>
                  <a:pt x="849" y="311"/>
                </a:lnTo>
                <a:close/>
              </a:path>
            </a:pathLst>
          </a:custGeom>
          <a:solidFill>
            <a:srgbClr val="1975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8"/>
          <p:cNvSpPr>
            <a:spLocks/>
          </p:cNvSpPr>
          <p:nvPr/>
        </p:nvSpPr>
        <p:spPr bwMode="auto">
          <a:xfrm>
            <a:off x="7396163" y="5484813"/>
            <a:ext cx="1474788" cy="1231900"/>
          </a:xfrm>
          <a:custGeom>
            <a:avLst/>
            <a:gdLst>
              <a:gd name="T0" fmla="*/ 924 w 929"/>
              <a:gd name="T1" fmla="*/ 409 h 776"/>
              <a:gd name="T2" fmla="*/ 679 w 929"/>
              <a:gd name="T3" fmla="*/ 286 h 776"/>
              <a:gd name="T4" fmla="*/ 435 w 929"/>
              <a:gd name="T5" fmla="*/ 209 h 776"/>
              <a:gd name="T6" fmla="*/ 230 w 929"/>
              <a:gd name="T7" fmla="*/ 128 h 776"/>
              <a:gd name="T8" fmla="*/ 70 w 929"/>
              <a:gd name="T9" fmla="*/ 0 h 776"/>
              <a:gd name="T10" fmla="*/ 15 w 929"/>
              <a:gd name="T11" fmla="*/ 103 h 776"/>
              <a:gd name="T12" fmla="*/ 0 w 929"/>
              <a:gd name="T13" fmla="*/ 405 h 776"/>
              <a:gd name="T14" fmla="*/ 335 w 929"/>
              <a:gd name="T15" fmla="*/ 601 h 776"/>
              <a:gd name="T16" fmla="*/ 609 w 929"/>
              <a:gd name="T17" fmla="*/ 776 h 776"/>
              <a:gd name="T18" fmla="*/ 929 w 929"/>
              <a:gd name="T19" fmla="*/ 776 h 776"/>
              <a:gd name="T20" fmla="*/ 924 w 929"/>
              <a:gd name="T21" fmla="*/ 409 h 776"/>
              <a:gd name="T22" fmla="*/ 924 w 929"/>
              <a:gd name="T23" fmla="*/ 409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29" h="776">
                <a:moveTo>
                  <a:pt x="924" y="409"/>
                </a:moveTo>
                <a:lnTo>
                  <a:pt x="679" y="286"/>
                </a:lnTo>
                <a:lnTo>
                  <a:pt x="435" y="209"/>
                </a:lnTo>
                <a:lnTo>
                  <a:pt x="230" y="128"/>
                </a:lnTo>
                <a:lnTo>
                  <a:pt x="70" y="0"/>
                </a:lnTo>
                <a:lnTo>
                  <a:pt x="15" y="103"/>
                </a:lnTo>
                <a:lnTo>
                  <a:pt x="0" y="405"/>
                </a:lnTo>
                <a:lnTo>
                  <a:pt x="335" y="601"/>
                </a:lnTo>
                <a:lnTo>
                  <a:pt x="609" y="776"/>
                </a:lnTo>
                <a:lnTo>
                  <a:pt x="929" y="776"/>
                </a:lnTo>
                <a:lnTo>
                  <a:pt x="924" y="409"/>
                </a:lnTo>
                <a:lnTo>
                  <a:pt x="924" y="409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56"/>
          <p:cNvSpPr>
            <a:spLocks/>
          </p:cNvSpPr>
          <p:nvPr/>
        </p:nvSpPr>
        <p:spPr bwMode="auto">
          <a:xfrm>
            <a:off x="180975" y="4368800"/>
            <a:ext cx="4757738" cy="1833562"/>
          </a:xfrm>
          <a:custGeom>
            <a:avLst/>
            <a:gdLst>
              <a:gd name="T0" fmla="*/ 2997 w 2997"/>
              <a:gd name="T1" fmla="*/ 0 h 1155"/>
              <a:gd name="T2" fmla="*/ 2542 w 2997"/>
              <a:gd name="T3" fmla="*/ 158 h 1155"/>
              <a:gd name="T4" fmla="*/ 1583 w 2997"/>
              <a:gd name="T5" fmla="*/ 456 h 1155"/>
              <a:gd name="T6" fmla="*/ 759 w 2997"/>
              <a:gd name="T7" fmla="*/ 712 h 1155"/>
              <a:gd name="T8" fmla="*/ 0 w 2997"/>
              <a:gd name="T9" fmla="*/ 955 h 1155"/>
              <a:gd name="T10" fmla="*/ 0 w 2997"/>
              <a:gd name="T11" fmla="*/ 1155 h 1155"/>
              <a:gd name="T12" fmla="*/ 799 w 2997"/>
              <a:gd name="T13" fmla="*/ 861 h 1155"/>
              <a:gd name="T14" fmla="*/ 1853 w 2997"/>
              <a:gd name="T15" fmla="*/ 546 h 1155"/>
              <a:gd name="T16" fmla="*/ 2997 w 2997"/>
              <a:gd name="T17" fmla="*/ 303 h 1155"/>
              <a:gd name="T18" fmla="*/ 2997 w 2997"/>
              <a:gd name="T19" fmla="*/ 0 h 1155"/>
              <a:gd name="T20" fmla="*/ 2997 w 2997"/>
              <a:gd name="T21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97" h="1155">
                <a:moveTo>
                  <a:pt x="2997" y="0"/>
                </a:moveTo>
                <a:lnTo>
                  <a:pt x="2542" y="158"/>
                </a:lnTo>
                <a:lnTo>
                  <a:pt x="1583" y="456"/>
                </a:lnTo>
                <a:lnTo>
                  <a:pt x="759" y="712"/>
                </a:lnTo>
                <a:lnTo>
                  <a:pt x="0" y="955"/>
                </a:lnTo>
                <a:lnTo>
                  <a:pt x="0" y="1155"/>
                </a:lnTo>
                <a:lnTo>
                  <a:pt x="799" y="861"/>
                </a:lnTo>
                <a:lnTo>
                  <a:pt x="1853" y="546"/>
                </a:lnTo>
                <a:lnTo>
                  <a:pt x="2997" y="303"/>
                </a:lnTo>
                <a:lnTo>
                  <a:pt x="2997" y="0"/>
                </a:lnTo>
                <a:lnTo>
                  <a:pt x="2997" y="0"/>
                </a:lnTo>
                <a:close/>
              </a:path>
            </a:pathLst>
          </a:custGeom>
          <a:solidFill>
            <a:srgbClr val="7D4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57"/>
          <p:cNvSpPr>
            <a:spLocks/>
          </p:cNvSpPr>
          <p:nvPr/>
        </p:nvSpPr>
        <p:spPr bwMode="auto">
          <a:xfrm>
            <a:off x="3890963" y="5092700"/>
            <a:ext cx="388938" cy="1630362"/>
          </a:xfrm>
          <a:custGeom>
            <a:avLst/>
            <a:gdLst>
              <a:gd name="T0" fmla="*/ 245 w 245"/>
              <a:gd name="T1" fmla="*/ 0 h 1027"/>
              <a:gd name="T2" fmla="*/ 180 w 245"/>
              <a:gd name="T3" fmla="*/ 418 h 1027"/>
              <a:gd name="T4" fmla="*/ 205 w 245"/>
              <a:gd name="T5" fmla="*/ 1023 h 1027"/>
              <a:gd name="T6" fmla="*/ 20 w 245"/>
              <a:gd name="T7" fmla="*/ 1027 h 1027"/>
              <a:gd name="T8" fmla="*/ 0 w 245"/>
              <a:gd name="T9" fmla="*/ 486 h 1027"/>
              <a:gd name="T10" fmla="*/ 20 w 245"/>
              <a:gd name="T11" fmla="*/ 183 h 1027"/>
              <a:gd name="T12" fmla="*/ 40 w 245"/>
              <a:gd name="T13" fmla="*/ 34 h 1027"/>
              <a:gd name="T14" fmla="*/ 245 w 245"/>
              <a:gd name="T15" fmla="*/ 0 h 1027"/>
              <a:gd name="T16" fmla="*/ 245 w 245"/>
              <a:gd name="T17" fmla="*/ 0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5" h="1027">
                <a:moveTo>
                  <a:pt x="245" y="0"/>
                </a:moveTo>
                <a:lnTo>
                  <a:pt x="180" y="418"/>
                </a:lnTo>
                <a:lnTo>
                  <a:pt x="205" y="1023"/>
                </a:lnTo>
                <a:lnTo>
                  <a:pt x="20" y="1027"/>
                </a:lnTo>
                <a:lnTo>
                  <a:pt x="0" y="486"/>
                </a:lnTo>
                <a:lnTo>
                  <a:pt x="20" y="183"/>
                </a:lnTo>
                <a:lnTo>
                  <a:pt x="40" y="34"/>
                </a:lnTo>
                <a:lnTo>
                  <a:pt x="245" y="0"/>
                </a:lnTo>
                <a:lnTo>
                  <a:pt x="245" y="0"/>
                </a:lnTo>
                <a:close/>
              </a:path>
            </a:pathLst>
          </a:custGeom>
          <a:solidFill>
            <a:srgbClr val="7D4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4"/>
          <p:cNvSpPr>
            <a:spLocks/>
          </p:cNvSpPr>
          <p:nvPr/>
        </p:nvSpPr>
        <p:spPr bwMode="auto">
          <a:xfrm>
            <a:off x="165100" y="5187950"/>
            <a:ext cx="3671888" cy="1535112"/>
          </a:xfrm>
          <a:custGeom>
            <a:avLst/>
            <a:gdLst>
              <a:gd name="T0" fmla="*/ 2313 w 2313"/>
              <a:gd name="T1" fmla="*/ 0 h 967"/>
              <a:gd name="T2" fmla="*/ 2298 w 2313"/>
              <a:gd name="T3" fmla="*/ 213 h 967"/>
              <a:gd name="T4" fmla="*/ 2268 w 2313"/>
              <a:gd name="T5" fmla="*/ 396 h 967"/>
              <a:gd name="T6" fmla="*/ 1813 w 2313"/>
              <a:gd name="T7" fmla="*/ 498 h 967"/>
              <a:gd name="T8" fmla="*/ 939 w 2313"/>
              <a:gd name="T9" fmla="*/ 754 h 967"/>
              <a:gd name="T10" fmla="*/ 145 w 2313"/>
              <a:gd name="T11" fmla="*/ 967 h 967"/>
              <a:gd name="T12" fmla="*/ 0 w 2313"/>
              <a:gd name="T13" fmla="*/ 967 h 967"/>
              <a:gd name="T14" fmla="*/ 0 w 2313"/>
              <a:gd name="T15" fmla="*/ 673 h 967"/>
              <a:gd name="T16" fmla="*/ 729 w 2313"/>
              <a:gd name="T17" fmla="*/ 413 h 967"/>
              <a:gd name="T18" fmla="*/ 1473 w 2313"/>
              <a:gd name="T19" fmla="*/ 187 h 967"/>
              <a:gd name="T20" fmla="*/ 1983 w 2313"/>
              <a:gd name="T21" fmla="*/ 42 h 967"/>
              <a:gd name="T22" fmla="*/ 2313 w 2313"/>
              <a:gd name="T23" fmla="*/ 0 h 967"/>
              <a:gd name="T24" fmla="*/ 2313 w 2313"/>
              <a:gd name="T25" fmla="*/ 0 h 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13" h="967">
                <a:moveTo>
                  <a:pt x="2313" y="0"/>
                </a:moveTo>
                <a:lnTo>
                  <a:pt x="2298" y="213"/>
                </a:lnTo>
                <a:lnTo>
                  <a:pt x="2268" y="396"/>
                </a:lnTo>
                <a:lnTo>
                  <a:pt x="1813" y="498"/>
                </a:lnTo>
                <a:lnTo>
                  <a:pt x="939" y="754"/>
                </a:lnTo>
                <a:lnTo>
                  <a:pt x="145" y="967"/>
                </a:lnTo>
                <a:lnTo>
                  <a:pt x="0" y="967"/>
                </a:lnTo>
                <a:lnTo>
                  <a:pt x="0" y="673"/>
                </a:lnTo>
                <a:lnTo>
                  <a:pt x="729" y="413"/>
                </a:lnTo>
                <a:lnTo>
                  <a:pt x="1473" y="187"/>
                </a:lnTo>
                <a:lnTo>
                  <a:pt x="1983" y="42"/>
                </a:lnTo>
                <a:lnTo>
                  <a:pt x="2313" y="0"/>
                </a:lnTo>
                <a:lnTo>
                  <a:pt x="2313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59"/>
          <p:cNvSpPr>
            <a:spLocks/>
          </p:cNvSpPr>
          <p:nvPr/>
        </p:nvSpPr>
        <p:spPr bwMode="auto">
          <a:xfrm>
            <a:off x="649288" y="5911850"/>
            <a:ext cx="3132138" cy="811212"/>
          </a:xfrm>
          <a:custGeom>
            <a:avLst/>
            <a:gdLst>
              <a:gd name="T0" fmla="*/ 1963 w 1973"/>
              <a:gd name="T1" fmla="*/ 0 h 511"/>
              <a:gd name="T2" fmla="*/ 1963 w 1973"/>
              <a:gd name="T3" fmla="*/ 140 h 511"/>
              <a:gd name="T4" fmla="*/ 1973 w 1973"/>
              <a:gd name="T5" fmla="*/ 336 h 511"/>
              <a:gd name="T6" fmla="*/ 1708 w 1973"/>
              <a:gd name="T7" fmla="*/ 434 h 511"/>
              <a:gd name="T8" fmla="*/ 1293 w 1973"/>
              <a:gd name="T9" fmla="*/ 511 h 511"/>
              <a:gd name="T10" fmla="*/ 0 w 1973"/>
              <a:gd name="T11" fmla="*/ 511 h 511"/>
              <a:gd name="T12" fmla="*/ 439 w 1973"/>
              <a:gd name="T13" fmla="*/ 383 h 511"/>
              <a:gd name="T14" fmla="*/ 929 w 1973"/>
              <a:gd name="T15" fmla="*/ 255 h 511"/>
              <a:gd name="T16" fmla="*/ 1293 w 1973"/>
              <a:gd name="T17" fmla="*/ 136 h 511"/>
              <a:gd name="T18" fmla="*/ 1728 w 1973"/>
              <a:gd name="T19" fmla="*/ 12 h 511"/>
              <a:gd name="T20" fmla="*/ 1963 w 1973"/>
              <a:gd name="T21" fmla="*/ 0 h 511"/>
              <a:gd name="T22" fmla="*/ 1963 w 1973"/>
              <a:gd name="T23" fmla="*/ 0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73" h="511">
                <a:moveTo>
                  <a:pt x="1963" y="0"/>
                </a:moveTo>
                <a:lnTo>
                  <a:pt x="1963" y="140"/>
                </a:lnTo>
                <a:lnTo>
                  <a:pt x="1973" y="336"/>
                </a:lnTo>
                <a:lnTo>
                  <a:pt x="1708" y="434"/>
                </a:lnTo>
                <a:lnTo>
                  <a:pt x="1293" y="511"/>
                </a:lnTo>
                <a:lnTo>
                  <a:pt x="0" y="511"/>
                </a:lnTo>
                <a:lnTo>
                  <a:pt x="439" y="383"/>
                </a:lnTo>
                <a:lnTo>
                  <a:pt x="929" y="255"/>
                </a:lnTo>
                <a:lnTo>
                  <a:pt x="1293" y="136"/>
                </a:lnTo>
                <a:lnTo>
                  <a:pt x="1728" y="12"/>
                </a:lnTo>
                <a:lnTo>
                  <a:pt x="1963" y="0"/>
                </a:lnTo>
                <a:lnTo>
                  <a:pt x="1963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60"/>
          <p:cNvSpPr>
            <a:spLocks/>
          </p:cNvSpPr>
          <p:nvPr/>
        </p:nvSpPr>
        <p:spPr bwMode="auto">
          <a:xfrm>
            <a:off x="2979738" y="6534150"/>
            <a:ext cx="809625" cy="188912"/>
          </a:xfrm>
          <a:custGeom>
            <a:avLst/>
            <a:gdLst>
              <a:gd name="T0" fmla="*/ 505 w 510"/>
              <a:gd name="T1" fmla="*/ 0 h 119"/>
              <a:gd name="T2" fmla="*/ 510 w 510"/>
              <a:gd name="T3" fmla="*/ 115 h 119"/>
              <a:gd name="T4" fmla="*/ 0 w 510"/>
              <a:gd name="T5" fmla="*/ 119 h 119"/>
              <a:gd name="T6" fmla="*/ 270 w 510"/>
              <a:gd name="T7" fmla="*/ 63 h 119"/>
              <a:gd name="T8" fmla="*/ 505 w 510"/>
              <a:gd name="T9" fmla="*/ 0 h 119"/>
              <a:gd name="T10" fmla="*/ 505 w 510"/>
              <a:gd name="T1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0" h="119">
                <a:moveTo>
                  <a:pt x="505" y="0"/>
                </a:moveTo>
                <a:lnTo>
                  <a:pt x="510" y="115"/>
                </a:lnTo>
                <a:lnTo>
                  <a:pt x="0" y="119"/>
                </a:lnTo>
                <a:lnTo>
                  <a:pt x="270" y="63"/>
                </a:lnTo>
                <a:lnTo>
                  <a:pt x="505" y="0"/>
                </a:lnTo>
                <a:lnTo>
                  <a:pt x="505" y="0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1"/>
          <p:cNvSpPr>
            <a:spLocks/>
          </p:cNvSpPr>
          <p:nvPr/>
        </p:nvSpPr>
        <p:spPr bwMode="auto">
          <a:xfrm>
            <a:off x="5754688" y="3389313"/>
            <a:ext cx="1792288" cy="331787"/>
          </a:xfrm>
          <a:custGeom>
            <a:avLst/>
            <a:gdLst>
              <a:gd name="T0" fmla="*/ 0 w 1129"/>
              <a:gd name="T1" fmla="*/ 157 h 209"/>
              <a:gd name="T2" fmla="*/ 295 w 1129"/>
              <a:gd name="T3" fmla="*/ 196 h 209"/>
              <a:gd name="T4" fmla="*/ 660 w 1129"/>
              <a:gd name="T5" fmla="*/ 209 h 209"/>
              <a:gd name="T6" fmla="*/ 894 w 1129"/>
              <a:gd name="T7" fmla="*/ 128 h 209"/>
              <a:gd name="T8" fmla="*/ 1129 w 1129"/>
              <a:gd name="T9" fmla="*/ 51 h 209"/>
              <a:gd name="T10" fmla="*/ 699 w 1129"/>
              <a:gd name="T11" fmla="*/ 0 h 209"/>
              <a:gd name="T12" fmla="*/ 714 w 1129"/>
              <a:gd name="T13" fmla="*/ 51 h 209"/>
              <a:gd name="T14" fmla="*/ 590 w 1129"/>
              <a:gd name="T15" fmla="*/ 81 h 209"/>
              <a:gd name="T16" fmla="*/ 240 w 1129"/>
              <a:gd name="T17" fmla="*/ 115 h 209"/>
              <a:gd name="T18" fmla="*/ 0 w 1129"/>
              <a:gd name="T19" fmla="*/ 157 h 209"/>
              <a:gd name="T20" fmla="*/ 0 w 1129"/>
              <a:gd name="T21" fmla="*/ 15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9" h="209">
                <a:moveTo>
                  <a:pt x="0" y="157"/>
                </a:moveTo>
                <a:lnTo>
                  <a:pt x="295" y="196"/>
                </a:lnTo>
                <a:lnTo>
                  <a:pt x="660" y="209"/>
                </a:lnTo>
                <a:lnTo>
                  <a:pt x="894" y="128"/>
                </a:lnTo>
                <a:lnTo>
                  <a:pt x="1129" y="51"/>
                </a:lnTo>
                <a:lnTo>
                  <a:pt x="699" y="0"/>
                </a:lnTo>
                <a:lnTo>
                  <a:pt x="714" y="51"/>
                </a:lnTo>
                <a:lnTo>
                  <a:pt x="590" y="81"/>
                </a:lnTo>
                <a:lnTo>
                  <a:pt x="240" y="115"/>
                </a:lnTo>
                <a:lnTo>
                  <a:pt x="0" y="157"/>
                </a:lnTo>
                <a:lnTo>
                  <a:pt x="0" y="157"/>
                </a:lnTo>
                <a:close/>
              </a:path>
            </a:pathLst>
          </a:custGeom>
          <a:solidFill>
            <a:srgbClr val="786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2"/>
          <p:cNvSpPr>
            <a:spLocks/>
          </p:cNvSpPr>
          <p:nvPr/>
        </p:nvSpPr>
        <p:spPr bwMode="auto">
          <a:xfrm>
            <a:off x="2765425" y="157163"/>
            <a:ext cx="261938" cy="2609850"/>
          </a:xfrm>
          <a:custGeom>
            <a:avLst/>
            <a:gdLst>
              <a:gd name="T0" fmla="*/ 30 w 165"/>
              <a:gd name="T1" fmla="*/ 4 h 1644"/>
              <a:gd name="T2" fmla="*/ 0 w 165"/>
              <a:gd name="T3" fmla="*/ 413 h 1644"/>
              <a:gd name="T4" fmla="*/ 45 w 165"/>
              <a:gd name="T5" fmla="*/ 950 h 1644"/>
              <a:gd name="T6" fmla="*/ 50 w 165"/>
              <a:gd name="T7" fmla="*/ 1644 h 1644"/>
              <a:gd name="T8" fmla="*/ 165 w 165"/>
              <a:gd name="T9" fmla="*/ 1635 h 1644"/>
              <a:gd name="T10" fmla="*/ 115 w 165"/>
              <a:gd name="T11" fmla="*/ 1346 h 1644"/>
              <a:gd name="T12" fmla="*/ 150 w 165"/>
              <a:gd name="T13" fmla="*/ 996 h 1644"/>
              <a:gd name="T14" fmla="*/ 110 w 165"/>
              <a:gd name="T15" fmla="*/ 370 h 1644"/>
              <a:gd name="T16" fmla="*/ 115 w 165"/>
              <a:gd name="T17" fmla="*/ 0 h 1644"/>
              <a:gd name="T18" fmla="*/ 30 w 165"/>
              <a:gd name="T19" fmla="*/ 4 h 1644"/>
              <a:gd name="T20" fmla="*/ 30 w 165"/>
              <a:gd name="T21" fmla="*/ 4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5" h="1644">
                <a:moveTo>
                  <a:pt x="30" y="4"/>
                </a:moveTo>
                <a:lnTo>
                  <a:pt x="0" y="413"/>
                </a:lnTo>
                <a:lnTo>
                  <a:pt x="45" y="950"/>
                </a:lnTo>
                <a:lnTo>
                  <a:pt x="50" y="1644"/>
                </a:lnTo>
                <a:lnTo>
                  <a:pt x="165" y="1635"/>
                </a:lnTo>
                <a:lnTo>
                  <a:pt x="115" y="1346"/>
                </a:lnTo>
                <a:lnTo>
                  <a:pt x="150" y="996"/>
                </a:lnTo>
                <a:lnTo>
                  <a:pt x="110" y="370"/>
                </a:lnTo>
                <a:lnTo>
                  <a:pt x="115" y="0"/>
                </a:lnTo>
                <a:lnTo>
                  <a:pt x="30" y="4"/>
                </a:lnTo>
                <a:lnTo>
                  <a:pt x="30" y="4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3"/>
          <p:cNvSpPr>
            <a:spLocks/>
          </p:cNvSpPr>
          <p:nvPr/>
        </p:nvSpPr>
        <p:spPr bwMode="auto">
          <a:xfrm>
            <a:off x="458788" y="149225"/>
            <a:ext cx="190500" cy="3117850"/>
          </a:xfrm>
          <a:custGeom>
            <a:avLst/>
            <a:gdLst>
              <a:gd name="T0" fmla="*/ 0 w 120"/>
              <a:gd name="T1" fmla="*/ 0 h 1964"/>
              <a:gd name="T2" fmla="*/ 40 w 120"/>
              <a:gd name="T3" fmla="*/ 605 h 1964"/>
              <a:gd name="T4" fmla="*/ 35 w 120"/>
              <a:gd name="T5" fmla="*/ 614 h 1964"/>
              <a:gd name="T6" fmla="*/ 35 w 120"/>
              <a:gd name="T7" fmla="*/ 639 h 1964"/>
              <a:gd name="T8" fmla="*/ 30 w 120"/>
              <a:gd name="T9" fmla="*/ 678 h 1964"/>
              <a:gd name="T10" fmla="*/ 30 w 120"/>
              <a:gd name="T11" fmla="*/ 733 h 1964"/>
              <a:gd name="T12" fmla="*/ 25 w 120"/>
              <a:gd name="T13" fmla="*/ 793 h 1964"/>
              <a:gd name="T14" fmla="*/ 25 w 120"/>
              <a:gd name="T15" fmla="*/ 865 h 1964"/>
              <a:gd name="T16" fmla="*/ 20 w 120"/>
              <a:gd name="T17" fmla="*/ 938 h 1964"/>
              <a:gd name="T18" fmla="*/ 20 w 120"/>
              <a:gd name="T19" fmla="*/ 1019 h 1964"/>
              <a:gd name="T20" fmla="*/ 15 w 120"/>
              <a:gd name="T21" fmla="*/ 1095 h 1964"/>
              <a:gd name="T22" fmla="*/ 10 w 120"/>
              <a:gd name="T23" fmla="*/ 1168 h 1964"/>
              <a:gd name="T24" fmla="*/ 5 w 120"/>
              <a:gd name="T25" fmla="*/ 1240 h 1964"/>
              <a:gd name="T26" fmla="*/ 5 w 120"/>
              <a:gd name="T27" fmla="*/ 1304 h 1964"/>
              <a:gd name="T28" fmla="*/ 0 w 120"/>
              <a:gd name="T29" fmla="*/ 1359 h 1964"/>
              <a:gd name="T30" fmla="*/ 0 w 120"/>
              <a:gd name="T31" fmla="*/ 1406 h 1964"/>
              <a:gd name="T32" fmla="*/ 0 w 120"/>
              <a:gd name="T33" fmla="*/ 1436 h 1964"/>
              <a:gd name="T34" fmla="*/ 0 w 120"/>
              <a:gd name="T35" fmla="*/ 1449 h 1964"/>
              <a:gd name="T36" fmla="*/ 0 w 120"/>
              <a:gd name="T37" fmla="*/ 1457 h 1964"/>
              <a:gd name="T38" fmla="*/ 0 w 120"/>
              <a:gd name="T39" fmla="*/ 1479 h 1964"/>
              <a:gd name="T40" fmla="*/ 0 w 120"/>
              <a:gd name="T41" fmla="*/ 1504 h 1964"/>
              <a:gd name="T42" fmla="*/ 5 w 120"/>
              <a:gd name="T43" fmla="*/ 1542 h 1964"/>
              <a:gd name="T44" fmla="*/ 5 w 120"/>
              <a:gd name="T45" fmla="*/ 1577 h 1964"/>
              <a:gd name="T46" fmla="*/ 10 w 120"/>
              <a:gd name="T47" fmla="*/ 1623 h 1964"/>
              <a:gd name="T48" fmla="*/ 15 w 120"/>
              <a:gd name="T49" fmla="*/ 1666 h 1964"/>
              <a:gd name="T50" fmla="*/ 20 w 120"/>
              <a:gd name="T51" fmla="*/ 1717 h 1964"/>
              <a:gd name="T52" fmla="*/ 20 w 120"/>
              <a:gd name="T53" fmla="*/ 1760 h 1964"/>
              <a:gd name="T54" fmla="*/ 25 w 120"/>
              <a:gd name="T55" fmla="*/ 1807 h 1964"/>
              <a:gd name="T56" fmla="*/ 25 w 120"/>
              <a:gd name="T57" fmla="*/ 1849 h 1964"/>
              <a:gd name="T58" fmla="*/ 30 w 120"/>
              <a:gd name="T59" fmla="*/ 1887 h 1964"/>
              <a:gd name="T60" fmla="*/ 30 w 120"/>
              <a:gd name="T61" fmla="*/ 1917 h 1964"/>
              <a:gd name="T62" fmla="*/ 35 w 120"/>
              <a:gd name="T63" fmla="*/ 1943 h 1964"/>
              <a:gd name="T64" fmla="*/ 35 w 120"/>
              <a:gd name="T65" fmla="*/ 1956 h 1964"/>
              <a:gd name="T66" fmla="*/ 40 w 120"/>
              <a:gd name="T67" fmla="*/ 1964 h 1964"/>
              <a:gd name="T68" fmla="*/ 105 w 120"/>
              <a:gd name="T69" fmla="*/ 1943 h 1964"/>
              <a:gd name="T70" fmla="*/ 75 w 120"/>
              <a:gd name="T71" fmla="*/ 1398 h 1964"/>
              <a:gd name="T72" fmla="*/ 120 w 120"/>
              <a:gd name="T73" fmla="*/ 763 h 1964"/>
              <a:gd name="T74" fmla="*/ 120 w 120"/>
              <a:gd name="T75" fmla="*/ 0 h 1964"/>
              <a:gd name="T76" fmla="*/ 0 w 120"/>
              <a:gd name="T77" fmla="*/ 0 h 1964"/>
              <a:gd name="T78" fmla="*/ 0 w 120"/>
              <a:gd name="T79" fmla="*/ 0 h 1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964">
                <a:moveTo>
                  <a:pt x="0" y="0"/>
                </a:moveTo>
                <a:lnTo>
                  <a:pt x="40" y="605"/>
                </a:lnTo>
                <a:lnTo>
                  <a:pt x="35" y="614"/>
                </a:lnTo>
                <a:lnTo>
                  <a:pt x="35" y="639"/>
                </a:lnTo>
                <a:lnTo>
                  <a:pt x="30" y="678"/>
                </a:lnTo>
                <a:lnTo>
                  <a:pt x="30" y="733"/>
                </a:lnTo>
                <a:lnTo>
                  <a:pt x="25" y="793"/>
                </a:lnTo>
                <a:lnTo>
                  <a:pt x="25" y="865"/>
                </a:lnTo>
                <a:lnTo>
                  <a:pt x="20" y="938"/>
                </a:lnTo>
                <a:lnTo>
                  <a:pt x="20" y="1019"/>
                </a:lnTo>
                <a:lnTo>
                  <a:pt x="15" y="1095"/>
                </a:lnTo>
                <a:lnTo>
                  <a:pt x="10" y="1168"/>
                </a:lnTo>
                <a:lnTo>
                  <a:pt x="5" y="1240"/>
                </a:lnTo>
                <a:lnTo>
                  <a:pt x="5" y="1304"/>
                </a:lnTo>
                <a:lnTo>
                  <a:pt x="0" y="1359"/>
                </a:lnTo>
                <a:lnTo>
                  <a:pt x="0" y="1406"/>
                </a:lnTo>
                <a:lnTo>
                  <a:pt x="0" y="1436"/>
                </a:lnTo>
                <a:lnTo>
                  <a:pt x="0" y="1449"/>
                </a:lnTo>
                <a:lnTo>
                  <a:pt x="0" y="1457"/>
                </a:lnTo>
                <a:lnTo>
                  <a:pt x="0" y="1479"/>
                </a:lnTo>
                <a:lnTo>
                  <a:pt x="0" y="1504"/>
                </a:lnTo>
                <a:lnTo>
                  <a:pt x="5" y="1542"/>
                </a:lnTo>
                <a:lnTo>
                  <a:pt x="5" y="1577"/>
                </a:lnTo>
                <a:lnTo>
                  <a:pt x="10" y="1623"/>
                </a:lnTo>
                <a:lnTo>
                  <a:pt x="15" y="1666"/>
                </a:lnTo>
                <a:lnTo>
                  <a:pt x="20" y="1717"/>
                </a:lnTo>
                <a:lnTo>
                  <a:pt x="20" y="1760"/>
                </a:lnTo>
                <a:lnTo>
                  <a:pt x="25" y="1807"/>
                </a:lnTo>
                <a:lnTo>
                  <a:pt x="25" y="1849"/>
                </a:lnTo>
                <a:lnTo>
                  <a:pt x="30" y="1887"/>
                </a:lnTo>
                <a:lnTo>
                  <a:pt x="30" y="1917"/>
                </a:lnTo>
                <a:lnTo>
                  <a:pt x="35" y="1943"/>
                </a:lnTo>
                <a:lnTo>
                  <a:pt x="35" y="1956"/>
                </a:lnTo>
                <a:lnTo>
                  <a:pt x="40" y="1964"/>
                </a:lnTo>
                <a:lnTo>
                  <a:pt x="105" y="1943"/>
                </a:lnTo>
                <a:lnTo>
                  <a:pt x="75" y="1398"/>
                </a:lnTo>
                <a:lnTo>
                  <a:pt x="120" y="763"/>
                </a:lnTo>
                <a:lnTo>
                  <a:pt x="12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64"/>
          <p:cNvSpPr>
            <a:spLocks/>
          </p:cNvSpPr>
          <p:nvPr/>
        </p:nvSpPr>
        <p:spPr bwMode="auto">
          <a:xfrm>
            <a:off x="696913" y="373063"/>
            <a:ext cx="2044700" cy="379412"/>
          </a:xfrm>
          <a:custGeom>
            <a:avLst/>
            <a:gdLst>
              <a:gd name="T0" fmla="*/ 0 w 1288"/>
              <a:gd name="T1" fmla="*/ 170 h 239"/>
              <a:gd name="T2" fmla="*/ 359 w 1288"/>
              <a:gd name="T3" fmla="*/ 111 h 239"/>
              <a:gd name="T4" fmla="*/ 734 w 1288"/>
              <a:gd name="T5" fmla="*/ 81 h 239"/>
              <a:gd name="T6" fmla="*/ 1288 w 1288"/>
              <a:gd name="T7" fmla="*/ 0 h 239"/>
              <a:gd name="T8" fmla="*/ 1278 w 1288"/>
              <a:gd name="T9" fmla="*/ 102 h 239"/>
              <a:gd name="T10" fmla="*/ 774 w 1288"/>
              <a:gd name="T11" fmla="*/ 132 h 239"/>
              <a:gd name="T12" fmla="*/ 229 w 1288"/>
              <a:gd name="T13" fmla="*/ 217 h 239"/>
              <a:gd name="T14" fmla="*/ 10 w 1288"/>
              <a:gd name="T15" fmla="*/ 239 h 239"/>
              <a:gd name="T16" fmla="*/ 0 w 1288"/>
              <a:gd name="T17" fmla="*/ 170 h 239"/>
              <a:gd name="T18" fmla="*/ 0 w 1288"/>
              <a:gd name="T19" fmla="*/ 17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88" h="239">
                <a:moveTo>
                  <a:pt x="0" y="170"/>
                </a:moveTo>
                <a:lnTo>
                  <a:pt x="359" y="111"/>
                </a:lnTo>
                <a:lnTo>
                  <a:pt x="734" y="81"/>
                </a:lnTo>
                <a:lnTo>
                  <a:pt x="1288" y="0"/>
                </a:lnTo>
                <a:lnTo>
                  <a:pt x="1278" y="102"/>
                </a:lnTo>
                <a:lnTo>
                  <a:pt x="774" y="132"/>
                </a:lnTo>
                <a:lnTo>
                  <a:pt x="229" y="217"/>
                </a:lnTo>
                <a:lnTo>
                  <a:pt x="10" y="239"/>
                </a:lnTo>
                <a:lnTo>
                  <a:pt x="0" y="170"/>
                </a:lnTo>
                <a:lnTo>
                  <a:pt x="0" y="170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65"/>
          <p:cNvSpPr>
            <a:spLocks/>
          </p:cNvSpPr>
          <p:nvPr/>
        </p:nvSpPr>
        <p:spPr bwMode="auto">
          <a:xfrm>
            <a:off x="696913" y="1387475"/>
            <a:ext cx="760413" cy="250825"/>
          </a:xfrm>
          <a:custGeom>
            <a:avLst/>
            <a:gdLst>
              <a:gd name="T0" fmla="*/ 459 w 479"/>
              <a:gd name="T1" fmla="*/ 0 h 158"/>
              <a:gd name="T2" fmla="*/ 214 w 479"/>
              <a:gd name="T3" fmla="*/ 13 h 158"/>
              <a:gd name="T4" fmla="*/ 0 w 479"/>
              <a:gd name="T5" fmla="*/ 81 h 158"/>
              <a:gd name="T6" fmla="*/ 0 w 479"/>
              <a:gd name="T7" fmla="*/ 158 h 158"/>
              <a:gd name="T8" fmla="*/ 189 w 479"/>
              <a:gd name="T9" fmla="*/ 98 h 158"/>
              <a:gd name="T10" fmla="*/ 479 w 479"/>
              <a:gd name="T11" fmla="*/ 72 h 158"/>
              <a:gd name="T12" fmla="*/ 459 w 479"/>
              <a:gd name="T13" fmla="*/ 0 h 158"/>
              <a:gd name="T14" fmla="*/ 459 w 479"/>
              <a:gd name="T1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158">
                <a:moveTo>
                  <a:pt x="459" y="0"/>
                </a:moveTo>
                <a:lnTo>
                  <a:pt x="214" y="13"/>
                </a:lnTo>
                <a:lnTo>
                  <a:pt x="0" y="81"/>
                </a:lnTo>
                <a:lnTo>
                  <a:pt x="0" y="158"/>
                </a:lnTo>
                <a:lnTo>
                  <a:pt x="189" y="98"/>
                </a:lnTo>
                <a:lnTo>
                  <a:pt x="479" y="72"/>
                </a:lnTo>
                <a:lnTo>
                  <a:pt x="459" y="0"/>
                </a:lnTo>
                <a:lnTo>
                  <a:pt x="459" y="0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66"/>
          <p:cNvSpPr>
            <a:spLocks/>
          </p:cNvSpPr>
          <p:nvPr/>
        </p:nvSpPr>
        <p:spPr bwMode="auto">
          <a:xfrm>
            <a:off x="1893888" y="1346200"/>
            <a:ext cx="847725" cy="136525"/>
          </a:xfrm>
          <a:custGeom>
            <a:avLst/>
            <a:gdLst>
              <a:gd name="T0" fmla="*/ 0 w 534"/>
              <a:gd name="T1" fmla="*/ 13 h 86"/>
              <a:gd name="T2" fmla="*/ 200 w 534"/>
              <a:gd name="T3" fmla="*/ 9 h 86"/>
              <a:gd name="T4" fmla="*/ 524 w 534"/>
              <a:gd name="T5" fmla="*/ 0 h 86"/>
              <a:gd name="T6" fmla="*/ 534 w 534"/>
              <a:gd name="T7" fmla="*/ 69 h 86"/>
              <a:gd name="T8" fmla="*/ 280 w 534"/>
              <a:gd name="T9" fmla="*/ 81 h 86"/>
              <a:gd name="T10" fmla="*/ 0 w 534"/>
              <a:gd name="T11" fmla="*/ 86 h 86"/>
              <a:gd name="T12" fmla="*/ 0 w 534"/>
              <a:gd name="T13" fmla="*/ 13 h 86"/>
              <a:gd name="T14" fmla="*/ 0 w 534"/>
              <a:gd name="T15" fmla="*/ 1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4" h="86">
                <a:moveTo>
                  <a:pt x="0" y="13"/>
                </a:moveTo>
                <a:lnTo>
                  <a:pt x="200" y="9"/>
                </a:lnTo>
                <a:lnTo>
                  <a:pt x="524" y="0"/>
                </a:lnTo>
                <a:lnTo>
                  <a:pt x="534" y="69"/>
                </a:lnTo>
                <a:lnTo>
                  <a:pt x="280" y="81"/>
                </a:lnTo>
                <a:lnTo>
                  <a:pt x="0" y="86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67"/>
          <p:cNvSpPr>
            <a:spLocks/>
          </p:cNvSpPr>
          <p:nvPr/>
        </p:nvSpPr>
        <p:spPr bwMode="auto">
          <a:xfrm>
            <a:off x="641350" y="2347913"/>
            <a:ext cx="720725" cy="242887"/>
          </a:xfrm>
          <a:custGeom>
            <a:avLst/>
            <a:gdLst>
              <a:gd name="T0" fmla="*/ 0 w 454"/>
              <a:gd name="T1" fmla="*/ 72 h 153"/>
              <a:gd name="T2" fmla="*/ 10 w 454"/>
              <a:gd name="T3" fmla="*/ 153 h 153"/>
              <a:gd name="T4" fmla="*/ 269 w 454"/>
              <a:gd name="T5" fmla="*/ 136 h 153"/>
              <a:gd name="T6" fmla="*/ 439 w 454"/>
              <a:gd name="T7" fmla="*/ 85 h 153"/>
              <a:gd name="T8" fmla="*/ 454 w 454"/>
              <a:gd name="T9" fmla="*/ 0 h 153"/>
              <a:gd name="T10" fmla="*/ 279 w 454"/>
              <a:gd name="T11" fmla="*/ 38 h 153"/>
              <a:gd name="T12" fmla="*/ 0 w 454"/>
              <a:gd name="T13" fmla="*/ 72 h 153"/>
              <a:gd name="T14" fmla="*/ 0 w 454"/>
              <a:gd name="T15" fmla="*/ 72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4" h="153">
                <a:moveTo>
                  <a:pt x="0" y="72"/>
                </a:moveTo>
                <a:lnTo>
                  <a:pt x="10" y="153"/>
                </a:lnTo>
                <a:lnTo>
                  <a:pt x="269" y="136"/>
                </a:lnTo>
                <a:lnTo>
                  <a:pt x="439" y="85"/>
                </a:lnTo>
                <a:lnTo>
                  <a:pt x="454" y="0"/>
                </a:lnTo>
                <a:lnTo>
                  <a:pt x="279" y="38"/>
                </a:lnTo>
                <a:lnTo>
                  <a:pt x="0" y="72"/>
                </a:lnTo>
                <a:lnTo>
                  <a:pt x="0" y="72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68"/>
          <p:cNvSpPr>
            <a:spLocks/>
          </p:cNvSpPr>
          <p:nvPr/>
        </p:nvSpPr>
        <p:spPr bwMode="auto">
          <a:xfrm>
            <a:off x="1973263" y="2314575"/>
            <a:ext cx="800100" cy="141287"/>
          </a:xfrm>
          <a:custGeom>
            <a:avLst/>
            <a:gdLst>
              <a:gd name="T0" fmla="*/ 0 w 504"/>
              <a:gd name="T1" fmla="*/ 0 h 89"/>
              <a:gd name="T2" fmla="*/ 205 w 504"/>
              <a:gd name="T3" fmla="*/ 0 h 89"/>
              <a:gd name="T4" fmla="*/ 489 w 504"/>
              <a:gd name="T5" fmla="*/ 8 h 89"/>
              <a:gd name="T6" fmla="*/ 504 w 504"/>
              <a:gd name="T7" fmla="*/ 68 h 89"/>
              <a:gd name="T8" fmla="*/ 294 w 504"/>
              <a:gd name="T9" fmla="*/ 68 h 89"/>
              <a:gd name="T10" fmla="*/ 20 w 504"/>
              <a:gd name="T11" fmla="*/ 89 h 89"/>
              <a:gd name="T12" fmla="*/ 0 w 504"/>
              <a:gd name="T13" fmla="*/ 0 h 89"/>
              <a:gd name="T14" fmla="*/ 0 w 504"/>
              <a:gd name="T1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4" h="89">
                <a:moveTo>
                  <a:pt x="0" y="0"/>
                </a:moveTo>
                <a:lnTo>
                  <a:pt x="205" y="0"/>
                </a:lnTo>
                <a:lnTo>
                  <a:pt x="489" y="8"/>
                </a:lnTo>
                <a:lnTo>
                  <a:pt x="504" y="68"/>
                </a:lnTo>
                <a:lnTo>
                  <a:pt x="294" y="68"/>
                </a:lnTo>
                <a:lnTo>
                  <a:pt x="20" y="8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8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69"/>
          <p:cNvSpPr>
            <a:spLocks/>
          </p:cNvSpPr>
          <p:nvPr/>
        </p:nvSpPr>
        <p:spPr bwMode="auto">
          <a:xfrm>
            <a:off x="871538" y="1773238"/>
            <a:ext cx="371475" cy="101600"/>
          </a:xfrm>
          <a:custGeom>
            <a:avLst/>
            <a:gdLst>
              <a:gd name="T0" fmla="*/ 99 w 234"/>
              <a:gd name="T1" fmla="*/ 4 h 64"/>
              <a:gd name="T2" fmla="*/ 94 w 234"/>
              <a:gd name="T3" fmla="*/ 4 h 64"/>
              <a:gd name="T4" fmla="*/ 79 w 234"/>
              <a:gd name="T5" fmla="*/ 8 h 64"/>
              <a:gd name="T6" fmla="*/ 64 w 234"/>
              <a:gd name="T7" fmla="*/ 13 h 64"/>
              <a:gd name="T8" fmla="*/ 44 w 234"/>
              <a:gd name="T9" fmla="*/ 17 h 64"/>
              <a:gd name="T10" fmla="*/ 34 w 234"/>
              <a:gd name="T11" fmla="*/ 17 h 64"/>
              <a:gd name="T12" fmla="*/ 24 w 234"/>
              <a:gd name="T13" fmla="*/ 21 h 64"/>
              <a:gd name="T14" fmla="*/ 15 w 234"/>
              <a:gd name="T15" fmla="*/ 25 h 64"/>
              <a:gd name="T16" fmla="*/ 10 w 234"/>
              <a:gd name="T17" fmla="*/ 30 h 64"/>
              <a:gd name="T18" fmla="*/ 0 w 234"/>
              <a:gd name="T19" fmla="*/ 34 h 64"/>
              <a:gd name="T20" fmla="*/ 0 w 234"/>
              <a:gd name="T21" fmla="*/ 42 h 64"/>
              <a:gd name="T22" fmla="*/ 5 w 234"/>
              <a:gd name="T23" fmla="*/ 47 h 64"/>
              <a:gd name="T24" fmla="*/ 24 w 234"/>
              <a:gd name="T25" fmla="*/ 51 h 64"/>
              <a:gd name="T26" fmla="*/ 34 w 234"/>
              <a:gd name="T27" fmla="*/ 55 h 64"/>
              <a:gd name="T28" fmla="*/ 44 w 234"/>
              <a:gd name="T29" fmla="*/ 55 h 64"/>
              <a:gd name="T30" fmla="*/ 59 w 234"/>
              <a:gd name="T31" fmla="*/ 55 h 64"/>
              <a:gd name="T32" fmla="*/ 74 w 234"/>
              <a:gd name="T33" fmla="*/ 59 h 64"/>
              <a:gd name="T34" fmla="*/ 84 w 234"/>
              <a:gd name="T35" fmla="*/ 59 h 64"/>
              <a:gd name="T36" fmla="*/ 99 w 234"/>
              <a:gd name="T37" fmla="*/ 59 h 64"/>
              <a:gd name="T38" fmla="*/ 109 w 234"/>
              <a:gd name="T39" fmla="*/ 59 h 64"/>
              <a:gd name="T40" fmla="*/ 119 w 234"/>
              <a:gd name="T41" fmla="*/ 59 h 64"/>
              <a:gd name="T42" fmla="*/ 134 w 234"/>
              <a:gd name="T43" fmla="*/ 59 h 64"/>
              <a:gd name="T44" fmla="*/ 144 w 234"/>
              <a:gd name="T45" fmla="*/ 64 h 64"/>
              <a:gd name="T46" fmla="*/ 144 w 234"/>
              <a:gd name="T47" fmla="*/ 59 h 64"/>
              <a:gd name="T48" fmla="*/ 154 w 234"/>
              <a:gd name="T49" fmla="*/ 55 h 64"/>
              <a:gd name="T50" fmla="*/ 169 w 234"/>
              <a:gd name="T51" fmla="*/ 51 h 64"/>
              <a:gd name="T52" fmla="*/ 184 w 234"/>
              <a:gd name="T53" fmla="*/ 51 h 64"/>
              <a:gd name="T54" fmla="*/ 199 w 234"/>
              <a:gd name="T55" fmla="*/ 42 h 64"/>
              <a:gd name="T56" fmla="*/ 214 w 234"/>
              <a:gd name="T57" fmla="*/ 38 h 64"/>
              <a:gd name="T58" fmla="*/ 229 w 234"/>
              <a:gd name="T59" fmla="*/ 34 h 64"/>
              <a:gd name="T60" fmla="*/ 234 w 234"/>
              <a:gd name="T61" fmla="*/ 25 h 64"/>
              <a:gd name="T62" fmla="*/ 229 w 234"/>
              <a:gd name="T63" fmla="*/ 17 h 64"/>
              <a:gd name="T64" fmla="*/ 214 w 234"/>
              <a:gd name="T65" fmla="*/ 8 h 64"/>
              <a:gd name="T66" fmla="*/ 194 w 234"/>
              <a:gd name="T67" fmla="*/ 0 h 64"/>
              <a:gd name="T68" fmla="*/ 184 w 234"/>
              <a:gd name="T69" fmla="*/ 0 h 64"/>
              <a:gd name="T70" fmla="*/ 99 w 234"/>
              <a:gd name="T71" fmla="*/ 4 h 64"/>
              <a:gd name="T72" fmla="*/ 99 w 234"/>
              <a:gd name="T73" fmla="*/ 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4" h="64">
                <a:moveTo>
                  <a:pt x="99" y="4"/>
                </a:moveTo>
                <a:lnTo>
                  <a:pt x="94" y="4"/>
                </a:lnTo>
                <a:lnTo>
                  <a:pt x="79" y="8"/>
                </a:lnTo>
                <a:lnTo>
                  <a:pt x="64" y="13"/>
                </a:lnTo>
                <a:lnTo>
                  <a:pt x="44" y="17"/>
                </a:lnTo>
                <a:lnTo>
                  <a:pt x="34" y="17"/>
                </a:lnTo>
                <a:lnTo>
                  <a:pt x="24" y="21"/>
                </a:lnTo>
                <a:lnTo>
                  <a:pt x="15" y="25"/>
                </a:lnTo>
                <a:lnTo>
                  <a:pt x="10" y="30"/>
                </a:lnTo>
                <a:lnTo>
                  <a:pt x="0" y="34"/>
                </a:lnTo>
                <a:lnTo>
                  <a:pt x="0" y="42"/>
                </a:lnTo>
                <a:lnTo>
                  <a:pt x="5" y="47"/>
                </a:lnTo>
                <a:lnTo>
                  <a:pt x="24" y="51"/>
                </a:lnTo>
                <a:lnTo>
                  <a:pt x="34" y="55"/>
                </a:lnTo>
                <a:lnTo>
                  <a:pt x="44" y="55"/>
                </a:lnTo>
                <a:lnTo>
                  <a:pt x="59" y="55"/>
                </a:lnTo>
                <a:lnTo>
                  <a:pt x="74" y="59"/>
                </a:lnTo>
                <a:lnTo>
                  <a:pt x="84" y="59"/>
                </a:lnTo>
                <a:lnTo>
                  <a:pt x="99" y="59"/>
                </a:lnTo>
                <a:lnTo>
                  <a:pt x="109" y="59"/>
                </a:lnTo>
                <a:lnTo>
                  <a:pt x="119" y="59"/>
                </a:lnTo>
                <a:lnTo>
                  <a:pt x="134" y="59"/>
                </a:lnTo>
                <a:lnTo>
                  <a:pt x="144" y="64"/>
                </a:lnTo>
                <a:lnTo>
                  <a:pt x="144" y="59"/>
                </a:lnTo>
                <a:lnTo>
                  <a:pt x="154" y="55"/>
                </a:lnTo>
                <a:lnTo>
                  <a:pt x="169" y="51"/>
                </a:lnTo>
                <a:lnTo>
                  <a:pt x="184" y="51"/>
                </a:lnTo>
                <a:lnTo>
                  <a:pt x="199" y="42"/>
                </a:lnTo>
                <a:lnTo>
                  <a:pt x="214" y="38"/>
                </a:lnTo>
                <a:lnTo>
                  <a:pt x="229" y="34"/>
                </a:lnTo>
                <a:lnTo>
                  <a:pt x="234" y="25"/>
                </a:lnTo>
                <a:lnTo>
                  <a:pt x="229" y="17"/>
                </a:lnTo>
                <a:lnTo>
                  <a:pt x="214" y="8"/>
                </a:lnTo>
                <a:lnTo>
                  <a:pt x="194" y="0"/>
                </a:lnTo>
                <a:lnTo>
                  <a:pt x="184" y="0"/>
                </a:lnTo>
                <a:lnTo>
                  <a:pt x="99" y="4"/>
                </a:lnTo>
                <a:lnTo>
                  <a:pt x="99" y="4"/>
                </a:lnTo>
                <a:close/>
              </a:path>
            </a:pathLst>
          </a:custGeom>
          <a:solidFill>
            <a:srgbClr val="476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0"/>
          <p:cNvSpPr>
            <a:spLocks/>
          </p:cNvSpPr>
          <p:nvPr/>
        </p:nvSpPr>
        <p:spPr bwMode="auto">
          <a:xfrm>
            <a:off x="831850" y="1854200"/>
            <a:ext cx="458788" cy="317500"/>
          </a:xfrm>
          <a:custGeom>
            <a:avLst/>
            <a:gdLst>
              <a:gd name="T0" fmla="*/ 10 w 289"/>
              <a:gd name="T1" fmla="*/ 13 h 200"/>
              <a:gd name="T2" fmla="*/ 114 w 289"/>
              <a:gd name="T3" fmla="*/ 34 h 200"/>
              <a:gd name="T4" fmla="*/ 214 w 289"/>
              <a:gd name="T5" fmla="*/ 21 h 200"/>
              <a:gd name="T6" fmla="*/ 269 w 289"/>
              <a:gd name="T7" fmla="*/ 0 h 200"/>
              <a:gd name="T8" fmla="*/ 269 w 289"/>
              <a:gd name="T9" fmla="*/ 4 h 200"/>
              <a:gd name="T10" fmla="*/ 269 w 289"/>
              <a:gd name="T11" fmla="*/ 13 h 200"/>
              <a:gd name="T12" fmla="*/ 274 w 289"/>
              <a:gd name="T13" fmla="*/ 21 h 200"/>
              <a:gd name="T14" fmla="*/ 274 w 289"/>
              <a:gd name="T15" fmla="*/ 38 h 200"/>
              <a:gd name="T16" fmla="*/ 279 w 289"/>
              <a:gd name="T17" fmla="*/ 51 h 200"/>
              <a:gd name="T18" fmla="*/ 279 w 289"/>
              <a:gd name="T19" fmla="*/ 64 h 200"/>
              <a:gd name="T20" fmla="*/ 284 w 289"/>
              <a:gd name="T21" fmla="*/ 81 h 200"/>
              <a:gd name="T22" fmla="*/ 289 w 289"/>
              <a:gd name="T23" fmla="*/ 89 h 200"/>
              <a:gd name="T24" fmla="*/ 289 w 289"/>
              <a:gd name="T25" fmla="*/ 102 h 200"/>
              <a:gd name="T26" fmla="*/ 289 w 289"/>
              <a:gd name="T27" fmla="*/ 115 h 200"/>
              <a:gd name="T28" fmla="*/ 284 w 289"/>
              <a:gd name="T29" fmla="*/ 128 h 200"/>
              <a:gd name="T30" fmla="*/ 279 w 289"/>
              <a:gd name="T31" fmla="*/ 145 h 200"/>
              <a:gd name="T32" fmla="*/ 274 w 289"/>
              <a:gd name="T33" fmla="*/ 157 h 200"/>
              <a:gd name="T34" fmla="*/ 269 w 289"/>
              <a:gd name="T35" fmla="*/ 170 h 200"/>
              <a:gd name="T36" fmla="*/ 269 w 289"/>
              <a:gd name="T37" fmla="*/ 179 h 200"/>
              <a:gd name="T38" fmla="*/ 269 w 289"/>
              <a:gd name="T39" fmla="*/ 183 h 200"/>
              <a:gd name="T40" fmla="*/ 259 w 289"/>
              <a:gd name="T41" fmla="*/ 183 h 200"/>
              <a:gd name="T42" fmla="*/ 249 w 289"/>
              <a:gd name="T43" fmla="*/ 187 h 200"/>
              <a:gd name="T44" fmla="*/ 234 w 289"/>
              <a:gd name="T45" fmla="*/ 187 h 200"/>
              <a:gd name="T46" fmla="*/ 224 w 289"/>
              <a:gd name="T47" fmla="*/ 192 h 200"/>
              <a:gd name="T48" fmla="*/ 209 w 289"/>
              <a:gd name="T49" fmla="*/ 192 h 200"/>
              <a:gd name="T50" fmla="*/ 199 w 289"/>
              <a:gd name="T51" fmla="*/ 196 h 200"/>
              <a:gd name="T52" fmla="*/ 184 w 289"/>
              <a:gd name="T53" fmla="*/ 196 h 200"/>
              <a:gd name="T54" fmla="*/ 174 w 289"/>
              <a:gd name="T55" fmla="*/ 196 h 200"/>
              <a:gd name="T56" fmla="*/ 159 w 289"/>
              <a:gd name="T57" fmla="*/ 200 h 200"/>
              <a:gd name="T58" fmla="*/ 149 w 289"/>
              <a:gd name="T59" fmla="*/ 200 h 200"/>
              <a:gd name="T60" fmla="*/ 134 w 289"/>
              <a:gd name="T61" fmla="*/ 200 h 200"/>
              <a:gd name="T62" fmla="*/ 129 w 289"/>
              <a:gd name="T63" fmla="*/ 200 h 200"/>
              <a:gd name="T64" fmla="*/ 119 w 289"/>
              <a:gd name="T65" fmla="*/ 196 h 200"/>
              <a:gd name="T66" fmla="*/ 114 w 289"/>
              <a:gd name="T67" fmla="*/ 196 h 200"/>
              <a:gd name="T68" fmla="*/ 99 w 289"/>
              <a:gd name="T69" fmla="*/ 192 h 200"/>
              <a:gd name="T70" fmla="*/ 84 w 289"/>
              <a:gd name="T71" fmla="*/ 187 h 200"/>
              <a:gd name="T72" fmla="*/ 69 w 289"/>
              <a:gd name="T73" fmla="*/ 179 h 200"/>
              <a:gd name="T74" fmla="*/ 54 w 289"/>
              <a:gd name="T75" fmla="*/ 170 h 200"/>
              <a:gd name="T76" fmla="*/ 40 w 289"/>
              <a:gd name="T77" fmla="*/ 162 h 200"/>
              <a:gd name="T78" fmla="*/ 25 w 289"/>
              <a:gd name="T79" fmla="*/ 153 h 200"/>
              <a:gd name="T80" fmla="*/ 10 w 289"/>
              <a:gd name="T81" fmla="*/ 145 h 200"/>
              <a:gd name="T82" fmla="*/ 5 w 289"/>
              <a:gd name="T83" fmla="*/ 136 h 200"/>
              <a:gd name="T84" fmla="*/ 0 w 289"/>
              <a:gd name="T85" fmla="*/ 128 h 200"/>
              <a:gd name="T86" fmla="*/ 0 w 289"/>
              <a:gd name="T87" fmla="*/ 119 h 200"/>
              <a:gd name="T88" fmla="*/ 0 w 289"/>
              <a:gd name="T89" fmla="*/ 111 h 200"/>
              <a:gd name="T90" fmla="*/ 0 w 289"/>
              <a:gd name="T91" fmla="*/ 102 h 200"/>
              <a:gd name="T92" fmla="*/ 0 w 289"/>
              <a:gd name="T93" fmla="*/ 94 h 200"/>
              <a:gd name="T94" fmla="*/ 0 w 289"/>
              <a:gd name="T95" fmla="*/ 81 h 200"/>
              <a:gd name="T96" fmla="*/ 0 w 289"/>
              <a:gd name="T97" fmla="*/ 72 h 200"/>
              <a:gd name="T98" fmla="*/ 5 w 289"/>
              <a:gd name="T99" fmla="*/ 64 h 200"/>
              <a:gd name="T100" fmla="*/ 5 w 289"/>
              <a:gd name="T101" fmla="*/ 51 h 200"/>
              <a:gd name="T102" fmla="*/ 5 w 289"/>
              <a:gd name="T103" fmla="*/ 42 h 200"/>
              <a:gd name="T104" fmla="*/ 5 w 289"/>
              <a:gd name="T105" fmla="*/ 34 h 200"/>
              <a:gd name="T106" fmla="*/ 10 w 289"/>
              <a:gd name="T107" fmla="*/ 30 h 200"/>
              <a:gd name="T108" fmla="*/ 10 w 289"/>
              <a:gd name="T109" fmla="*/ 17 h 200"/>
              <a:gd name="T110" fmla="*/ 10 w 289"/>
              <a:gd name="T111" fmla="*/ 13 h 200"/>
              <a:gd name="T112" fmla="*/ 10 w 289"/>
              <a:gd name="T113" fmla="*/ 1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89" h="200">
                <a:moveTo>
                  <a:pt x="10" y="13"/>
                </a:moveTo>
                <a:lnTo>
                  <a:pt x="114" y="34"/>
                </a:lnTo>
                <a:lnTo>
                  <a:pt x="214" y="21"/>
                </a:lnTo>
                <a:lnTo>
                  <a:pt x="269" y="0"/>
                </a:lnTo>
                <a:lnTo>
                  <a:pt x="269" y="4"/>
                </a:lnTo>
                <a:lnTo>
                  <a:pt x="269" y="13"/>
                </a:lnTo>
                <a:lnTo>
                  <a:pt x="274" y="21"/>
                </a:lnTo>
                <a:lnTo>
                  <a:pt x="274" y="38"/>
                </a:lnTo>
                <a:lnTo>
                  <a:pt x="279" y="51"/>
                </a:lnTo>
                <a:lnTo>
                  <a:pt x="279" y="64"/>
                </a:lnTo>
                <a:lnTo>
                  <a:pt x="284" y="81"/>
                </a:lnTo>
                <a:lnTo>
                  <a:pt x="289" y="89"/>
                </a:lnTo>
                <a:lnTo>
                  <a:pt x="289" y="102"/>
                </a:lnTo>
                <a:lnTo>
                  <a:pt x="289" y="115"/>
                </a:lnTo>
                <a:lnTo>
                  <a:pt x="284" y="128"/>
                </a:lnTo>
                <a:lnTo>
                  <a:pt x="279" y="145"/>
                </a:lnTo>
                <a:lnTo>
                  <a:pt x="274" y="157"/>
                </a:lnTo>
                <a:lnTo>
                  <a:pt x="269" y="170"/>
                </a:lnTo>
                <a:lnTo>
                  <a:pt x="269" y="179"/>
                </a:lnTo>
                <a:lnTo>
                  <a:pt x="269" y="183"/>
                </a:lnTo>
                <a:lnTo>
                  <a:pt x="259" y="183"/>
                </a:lnTo>
                <a:lnTo>
                  <a:pt x="249" y="187"/>
                </a:lnTo>
                <a:lnTo>
                  <a:pt x="234" y="187"/>
                </a:lnTo>
                <a:lnTo>
                  <a:pt x="224" y="192"/>
                </a:lnTo>
                <a:lnTo>
                  <a:pt x="209" y="192"/>
                </a:lnTo>
                <a:lnTo>
                  <a:pt x="199" y="196"/>
                </a:lnTo>
                <a:lnTo>
                  <a:pt x="184" y="196"/>
                </a:lnTo>
                <a:lnTo>
                  <a:pt x="174" y="196"/>
                </a:lnTo>
                <a:lnTo>
                  <a:pt x="159" y="200"/>
                </a:lnTo>
                <a:lnTo>
                  <a:pt x="149" y="200"/>
                </a:lnTo>
                <a:lnTo>
                  <a:pt x="134" y="200"/>
                </a:lnTo>
                <a:lnTo>
                  <a:pt x="129" y="200"/>
                </a:lnTo>
                <a:lnTo>
                  <a:pt x="119" y="196"/>
                </a:lnTo>
                <a:lnTo>
                  <a:pt x="114" y="196"/>
                </a:lnTo>
                <a:lnTo>
                  <a:pt x="99" y="192"/>
                </a:lnTo>
                <a:lnTo>
                  <a:pt x="84" y="187"/>
                </a:lnTo>
                <a:lnTo>
                  <a:pt x="69" y="179"/>
                </a:lnTo>
                <a:lnTo>
                  <a:pt x="54" y="170"/>
                </a:lnTo>
                <a:lnTo>
                  <a:pt x="40" y="162"/>
                </a:lnTo>
                <a:lnTo>
                  <a:pt x="25" y="153"/>
                </a:lnTo>
                <a:lnTo>
                  <a:pt x="10" y="145"/>
                </a:lnTo>
                <a:lnTo>
                  <a:pt x="5" y="136"/>
                </a:lnTo>
                <a:lnTo>
                  <a:pt x="0" y="128"/>
                </a:lnTo>
                <a:lnTo>
                  <a:pt x="0" y="119"/>
                </a:lnTo>
                <a:lnTo>
                  <a:pt x="0" y="111"/>
                </a:lnTo>
                <a:lnTo>
                  <a:pt x="0" y="102"/>
                </a:lnTo>
                <a:lnTo>
                  <a:pt x="0" y="94"/>
                </a:lnTo>
                <a:lnTo>
                  <a:pt x="0" y="81"/>
                </a:lnTo>
                <a:lnTo>
                  <a:pt x="0" y="72"/>
                </a:lnTo>
                <a:lnTo>
                  <a:pt x="5" y="64"/>
                </a:lnTo>
                <a:lnTo>
                  <a:pt x="5" y="51"/>
                </a:lnTo>
                <a:lnTo>
                  <a:pt x="5" y="42"/>
                </a:lnTo>
                <a:lnTo>
                  <a:pt x="5" y="34"/>
                </a:lnTo>
                <a:lnTo>
                  <a:pt x="10" y="30"/>
                </a:lnTo>
                <a:lnTo>
                  <a:pt x="10" y="17"/>
                </a:lnTo>
                <a:lnTo>
                  <a:pt x="10" y="13"/>
                </a:lnTo>
                <a:lnTo>
                  <a:pt x="10" y="13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1"/>
          <p:cNvSpPr>
            <a:spLocks/>
          </p:cNvSpPr>
          <p:nvPr/>
        </p:nvSpPr>
        <p:spPr bwMode="auto">
          <a:xfrm>
            <a:off x="1036638" y="2185988"/>
            <a:ext cx="111125" cy="174625"/>
          </a:xfrm>
          <a:custGeom>
            <a:avLst/>
            <a:gdLst>
              <a:gd name="T0" fmla="*/ 20 w 70"/>
              <a:gd name="T1" fmla="*/ 8 h 110"/>
              <a:gd name="T2" fmla="*/ 0 w 70"/>
              <a:gd name="T3" fmla="*/ 55 h 110"/>
              <a:gd name="T4" fmla="*/ 15 w 70"/>
              <a:gd name="T5" fmla="*/ 110 h 110"/>
              <a:gd name="T6" fmla="*/ 70 w 70"/>
              <a:gd name="T7" fmla="*/ 106 h 110"/>
              <a:gd name="T8" fmla="*/ 70 w 70"/>
              <a:gd name="T9" fmla="*/ 46 h 110"/>
              <a:gd name="T10" fmla="*/ 55 w 70"/>
              <a:gd name="T11" fmla="*/ 0 h 110"/>
              <a:gd name="T12" fmla="*/ 20 w 70"/>
              <a:gd name="T13" fmla="*/ 8 h 110"/>
              <a:gd name="T14" fmla="*/ 20 w 70"/>
              <a:gd name="T15" fmla="*/ 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0" h="110">
                <a:moveTo>
                  <a:pt x="20" y="8"/>
                </a:moveTo>
                <a:lnTo>
                  <a:pt x="0" y="55"/>
                </a:lnTo>
                <a:lnTo>
                  <a:pt x="15" y="110"/>
                </a:lnTo>
                <a:lnTo>
                  <a:pt x="70" y="106"/>
                </a:lnTo>
                <a:lnTo>
                  <a:pt x="70" y="46"/>
                </a:lnTo>
                <a:lnTo>
                  <a:pt x="55" y="0"/>
                </a:lnTo>
                <a:lnTo>
                  <a:pt x="20" y="8"/>
                </a:lnTo>
                <a:lnTo>
                  <a:pt x="20" y="8"/>
                </a:lnTo>
                <a:close/>
              </a:path>
            </a:pathLst>
          </a:custGeom>
          <a:solidFill>
            <a:srgbClr val="476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9"/>
          <p:cNvSpPr>
            <a:spLocks/>
          </p:cNvSpPr>
          <p:nvPr/>
        </p:nvSpPr>
        <p:spPr bwMode="auto">
          <a:xfrm>
            <a:off x="2322513" y="1665288"/>
            <a:ext cx="315913" cy="614362"/>
          </a:xfrm>
          <a:custGeom>
            <a:avLst/>
            <a:gdLst>
              <a:gd name="T0" fmla="*/ 0 w 199"/>
              <a:gd name="T1" fmla="*/ 12 h 387"/>
              <a:gd name="T2" fmla="*/ 144 w 199"/>
              <a:gd name="T3" fmla="*/ 0 h 387"/>
              <a:gd name="T4" fmla="*/ 199 w 199"/>
              <a:gd name="T5" fmla="*/ 29 h 387"/>
              <a:gd name="T6" fmla="*/ 199 w 199"/>
              <a:gd name="T7" fmla="*/ 208 h 387"/>
              <a:gd name="T8" fmla="*/ 184 w 199"/>
              <a:gd name="T9" fmla="*/ 387 h 387"/>
              <a:gd name="T10" fmla="*/ 99 w 199"/>
              <a:gd name="T11" fmla="*/ 387 h 387"/>
              <a:gd name="T12" fmla="*/ 25 w 199"/>
              <a:gd name="T13" fmla="*/ 374 h 387"/>
              <a:gd name="T14" fmla="*/ 39 w 199"/>
              <a:gd name="T15" fmla="*/ 221 h 387"/>
              <a:gd name="T16" fmla="*/ 0 w 199"/>
              <a:gd name="T17" fmla="*/ 12 h 387"/>
              <a:gd name="T18" fmla="*/ 0 w 199"/>
              <a:gd name="T19" fmla="*/ 12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9" h="387">
                <a:moveTo>
                  <a:pt x="0" y="12"/>
                </a:moveTo>
                <a:lnTo>
                  <a:pt x="144" y="0"/>
                </a:lnTo>
                <a:lnTo>
                  <a:pt x="199" y="29"/>
                </a:lnTo>
                <a:lnTo>
                  <a:pt x="199" y="208"/>
                </a:lnTo>
                <a:lnTo>
                  <a:pt x="184" y="387"/>
                </a:lnTo>
                <a:lnTo>
                  <a:pt x="99" y="387"/>
                </a:lnTo>
                <a:lnTo>
                  <a:pt x="25" y="374"/>
                </a:lnTo>
                <a:lnTo>
                  <a:pt x="39" y="221"/>
                </a:lnTo>
                <a:lnTo>
                  <a:pt x="0" y="12"/>
                </a:lnTo>
                <a:lnTo>
                  <a:pt x="0" y="12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3"/>
          <p:cNvSpPr>
            <a:spLocks/>
          </p:cNvSpPr>
          <p:nvPr/>
        </p:nvSpPr>
        <p:spPr bwMode="auto">
          <a:xfrm>
            <a:off x="736600" y="771525"/>
            <a:ext cx="300038" cy="663575"/>
          </a:xfrm>
          <a:custGeom>
            <a:avLst/>
            <a:gdLst>
              <a:gd name="T0" fmla="*/ 114 w 189"/>
              <a:gd name="T1" fmla="*/ 5 h 418"/>
              <a:gd name="T2" fmla="*/ 45 w 189"/>
              <a:gd name="T3" fmla="*/ 213 h 418"/>
              <a:gd name="T4" fmla="*/ 0 w 189"/>
              <a:gd name="T5" fmla="*/ 418 h 418"/>
              <a:gd name="T6" fmla="*/ 80 w 189"/>
              <a:gd name="T7" fmla="*/ 396 h 418"/>
              <a:gd name="T8" fmla="*/ 149 w 189"/>
              <a:gd name="T9" fmla="*/ 379 h 418"/>
              <a:gd name="T10" fmla="*/ 149 w 189"/>
              <a:gd name="T11" fmla="*/ 239 h 418"/>
              <a:gd name="T12" fmla="*/ 189 w 189"/>
              <a:gd name="T13" fmla="*/ 0 h 418"/>
              <a:gd name="T14" fmla="*/ 114 w 189"/>
              <a:gd name="T15" fmla="*/ 5 h 418"/>
              <a:gd name="T16" fmla="*/ 114 w 189"/>
              <a:gd name="T17" fmla="*/ 5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" h="418">
                <a:moveTo>
                  <a:pt x="114" y="5"/>
                </a:moveTo>
                <a:lnTo>
                  <a:pt x="45" y="213"/>
                </a:lnTo>
                <a:lnTo>
                  <a:pt x="0" y="418"/>
                </a:lnTo>
                <a:lnTo>
                  <a:pt x="80" y="396"/>
                </a:lnTo>
                <a:lnTo>
                  <a:pt x="149" y="379"/>
                </a:lnTo>
                <a:lnTo>
                  <a:pt x="149" y="239"/>
                </a:lnTo>
                <a:lnTo>
                  <a:pt x="189" y="0"/>
                </a:lnTo>
                <a:lnTo>
                  <a:pt x="114" y="5"/>
                </a:lnTo>
                <a:lnTo>
                  <a:pt x="114" y="5"/>
                </a:lnTo>
                <a:close/>
              </a:path>
            </a:pathLst>
          </a:custGeom>
          <a:solidFill>
            <a:srgbClr val="D46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74"/>
          <p:cNvSpPr>
            <a:spLocks/>
          </p:cNvSpPr>
          <p:nvPr/>
        </p:nvSpPr>
        <p:spPr bwMode="auto">
          <a:xfrm>
            <a:off x="1012825" y="744538"/>
            <a:ext cx="293688" cy="636587"/>
          </a:xfrm>
          <a:custGeom>
            <a:avLst/>
            <a:gdLst>
              <a:gd name="T0" fmla="*/ 40 w 185"/>
              <a:gd name="T1" fmla="*/ 17 h 401"/>
              <a:gd name="T2" fmla="*/ 20 w 185"/>
              <a:gd name="T3" fmla="*/ 183 h 401"/>
              <a:gd name="T4" fmla="*/ 0 w 185"/>
              <a:gd name="T5" fmla="*/ 401 h 401"/>
              <a:gd name="T6" fmla="*/ 80 w 185"/>
              <a:gd name="T7" fmla="*/ 392 h 401"/>
              <a:gd name="T8" fmla="*/ 135 w 185"/>
              <a:gd name="T9" fmla="*/ 388 h 401"/>
              <a:gd name="T10" fmla="*/ 125 w 185"/>
              <a:gd name="T11" fmla="*/ 222 h 401"/>
              <a:gd name="T12" fmla="*/ 185 w 185"/>
              <a:gd name="T13" fmla="*/ 5 h 401"/>
              <a:gd name="T14" fmla="*/ 125 w 185"/>
              <a:gd name="T15" fmla="*/ 0 h 401"/>
              <a:gd name="T16" fmla="*/ 40 w 185"/>
              <a:gd name="T17" fmla="*/ 17 h 401"/>
              <a:gd name="T18" fmla="*/ 40 w 185"/>
              <a:gd name="T19" fmla="*/ 17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" h="401">
                <a:moveTo>
                  <a:pt x="40" y="17"/>
                </a:moveTo>
                <a:lnTo>
                  <a:pt x="20" y="183"/>
                </a:lnTo>
                <a:lnTo>
                  <a:pt x="0" y="401"/>
                </a:lnTo>
                <a:lnTo>
                  <a:pt x="80" y="392"/>
                </a:lnTo>
                <a:lnTo>
                  <a:pt x="135" y="388"/>
                </a:lnTo>
                <a:lnTo>
                  <a:pt x="125" y="222"/>
                </a:lnTo>
                <a:lnTo>
                  <a:pt x="185" y="5"/>
                </a:lnTo>
                <a:lnTo>
                  <a:pt x="125" y="0"/>
                </a:lnTo>
                <a:lnTo>
                  <a:pt x="40" y="17"/>
                </a:lnTo>
                <a:lnTo>
                  <a:pt x="40" y="17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99"/>
          <p:cNvSpPr>
            <a:spLocks/>
          </p:cNvSpPr>
          <p:nvPr/>
        </p:nvSpPr>
        <p:spPr bwMode="auto">
          <a:xfrm>
            <a:off x="2100263" y="1677988"/>
            <a:ext cx="230188" cy="581025"/>
          </a:xfrm>
          <a:custGeom>
            <a:avLst/>
            <a:gdLst>
              <a:gd name="T0" fmla="*/ 0 w 145"/>
              <a:gd name="T1" fmla="*/ 0 h 366"/>
              <a:gd name="T2" fmla="*/ 10 w 145"/>
              <a:gd name="T3" fmla="*/ 209 h 366"/>
              <a:gd name="T4" fmla="*/ 5 w 145"/>
              <a:gd name="T5" fmla="*/ 366 h 366"/>
              <a:gd name="T6" fmla="*/ 130 w 145"/>
              <a:gd name="T7" fmla="*/ 362 h 366"/>
              <a:gd name="T8" fmla="*/ 145 w 145"/>
              <a:gd name="T9" fmla="*/ 183 h 366"/>
              <a:gd name="T10" fmla="*/ 100 w 145"/>
              <a:gd name="T11" fmla="*/ 9 h 366"/>
              <a:gd name="T12" fmla="*/ 0 w 145"/>
              <a:gd name="T13" fmla="*/ 0 h 366"/>
              <a:gd name="T14" fmla="*/ 0 w 145"/>
              <a:gd name="T15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366">
                <a:moveTo>
                  <a:pt x="0" y="0"/>
                </a:moveTo>
                <a:lnTo>
                  <a:pt x="10" y="209"/>
                </a:lnTo>
                <a:lnTo>
                  <a:pt x="5" y="366"/>
                </a:lnTo>
                <a:lnTo>
                  <a:pt x="130" y="362"/>
                </a:lnTo>
                <a:lnTo>
                  <a:pt x="145" y="183"/>
                </a:lnTo>
                <a:lnTo>
                  <a:pt x="100" y="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85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76"/>
          <p:cNvSpPr>
            <a:spLocks/>
          </p:cNvSpPr>
          <p:nvPr/>
        </p:nvSpPr>
        <p:spPr bwMode="auto">
          <a:xfrm>
            <a:off x="1116013" y="157163"/>
            <a:ext cx="1625600" cy="350837"/>
          </a:xfrm>
          <a:custGeom>
            <a:avLst/>
            <a:gdLst>
              <a:gd name="T0" fmla="*/ 0 w 1024"/>
              <a:gd name="T1" fmla="*/ 4 h 221"/>
              <a:gd name="T2" fmla="*/ 5 w 1024"/>
              <a:gd name="T3" fmla="*/ 76 h 221"/>
              <a:gd name="T4" fmla="*/ 0 w 1024"/>
              <a:gd name="T5" fmla="*/ 221 h 221"/>
              <a:gd name="T6" fmla="*/ 295 w 1024"/>
              <a:gd name="T7" fmla="*/ 187 h 221"/>
              <a:gd name="T8" fmla="*/ 660 w 1024"/>
              <a:gd name="T9" fmla="*/ 166 h 221"/>
              <a:gd name="T10" fmla="*/ 1009 w 1024"/>
              <a:gd name="T11" fmla="*/ 110 h 221"/>
              <a:gd name="T12" fmla="*/ 1024 w 1024"/>
              <a:gd name="T13" fmla="*/ 0 h 221"/>
              <a:gd name="T14" fmla="*/ 0 w 1024"/>
              <a:gd name="T15" fmla="*/ 4 h 221"/>
              <a:gd name="T16" fmla="*/ 0 w 1024"/>
              <a:gd name="T17" fmla="*/ 4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4" h="221">
                <a:moveTo>
                  <a:pt x="0" y="4"/>
                </a:moveTo>
                <a:lnTo>
                  <a:pt x="5" y="76"/>
                </a:lnTo>
                <a:lnTo>
                  <a:pt x="0" y="221"/>
                </a:lnTo>
                <a:lnTo>
                  <a:pt x="295" y="187"/>
                </a:lnTo>
                <a:lnTo>
                  <a:pt x="660" y="166"/>
                </a:lnTo>
                <a:lnTo>
                  <a:pt x="1009" y="110"/>
                </a:lnTo>
                <a:lnTo>
                  <a:pt x="1024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1"/>
          <p:cNvSpPr>
            <a:spLocks/>
          </p:cNvSpPr>
          <p:nvPr/>
        </p:nvSpPr>
        <p:spPr bwMode="auto">
          <a:xfrm>
            <a:off x="1274763" y="596900"/>
            <a:ext cx="1450975" cy="749300"/>
          </a:xfrm>
          <a:custGeom>
            <a:avLst/>
            <a:gdLst>
              <a:gd name="T0" fmla="*/ 60 w 914"/>
              <a:gd name="T1" fmla="*/ 81 h 472"/>
              <a:gd name="T2" fmla="*/ 395 w 914"/>
              <a:gd name="T3" fmla="*/ 21 h 472"/>
              <a:gd name="T4" fmla="*/ 600 w 914"/>
              <a:gd name="T5" fmla="*/ 17 h 472"/>
              <a:gd name="T6" fmla="*/ 899 w 914"/>
              <a:gd name="T7" fmla="*/ 0 h 472"/>
              <a:gd name="T8" fmla="*/ 909 w 914"/>
              <a:gd name="T9" fmla="*/ 204 h 472"/>
              <a:gd name="T10" fmla="*/ 914 w 914"/>
              <a:gd name="T11" fmla="*/ 438 h 472"/>
              <a:gd name="T12" fmla="*/ 645 w 914"/>
              <a:gd name="T13" fmla="*/ 447 h 472"/>
              <a:gd name="T14" fmla="*/ 390 w 914"/>
              <a:gd name="T15" fmla="*/ 447 h 472"/>
              <a:gd name="T16" fmla="*/ 390 w 914"/>
              <a:gd name="T17" fmla="*/ 374 h 472"/>
              <a:gd name="T18" fmla="*/ 405 w 914"/>
              <a:gd name="T19" fmla="*/ 251 h 472"/>
              <a:gd name="T20" fmla="*/ 315 w 914"/>
              <a:gd name="T21" fmla="*/ 230 h 472"/>
              <a:gd name="T22" fmla="*/ 220 w 914"/>
              <a:gd name="T23" fmla="*/ 234 h 472"/>
              <a:gd name="T24" fmla="*/ 115 w 914"/>
              <a:gd name="T25" fmla="*/ 230 h 472"/>
              <a:gd name="T26" fmla="*/ 55 w 914"/>
              <a:gd name="T27" fmla="*/ 323 h 472"/>
              <a:gd name="T28" fmla="*/ 115 w 914"/>
              <a:gd name="T29" fmla="*/ 426 h 472"/>
              <a:gd name="T30" fmla="*/ 100 w 914"/>
              <a:gd name="T31" fmla="*/ 472 h 472"/>
              <a:gd name="T32" fmla="*/ 15 w 914"/>
              <a:gd name="T33" fmla="*/ 464 h 472"/>
              <a:gd name="T34" fmla="*/ 0 w 914"/>
              <a:gd name="T35" fmla="*/ 276 h 472"/>
              <a:gd name="T36" fmla="*/ 60 w 914"/>
              <a:gd name="T37" fmla="*/ 81 h 472"/>
              <a:gd name="T38" fmla="*/ 60 w 914"/>
              <a:gd name="T39" fmla="*/ 81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14" h="472">
                <a:moveTo>
                  <a:pt x="60" y="81"/>
                </a:moveTo>
                <a:lnTo>
                  <a:pt x="395" y="21"/>
                </a:lnTo>
                <a:lnTo>
                  <a:pt x="600" y="17"/>
                </a:lnTo>
                <a:lnTo>
                  <a:pt x="899" y="0"/>
                </a:lnTo>
                <a:lnTo>
                  <a:pt x="909" y="204"/>
                </a:lnTo>
                <a:lnTo>
                  <a:pt x="914" y="438"/>
                </a:lnTo>
                <a:lnTo>
                  <a:pt x="645" y="447"/>
                </a:lnTo>
                <a:lnTo>
                  <a:pt x="390" y="447"/>
                </a:lnTo>
                <a:lnTo>
                  <a:pt x="390" y="374"/>
                </a:lnTo>
                <a:lnTo>
                  <a:pt x="405" y="251"/>
                </a:lnTo>
                <a:lnTo>
                  <a:pt x="315" y="230"/>
                </a:lnTo>
                <a:lnTo>
                  <a:pt x="220" y="234"/>
                </a:lnTo>
                <a:lnTo>
                  <a:pt x="115" y="230"/>
                </a:lnTo>
                <a:lnTo>
                  <a:pt x="55" y="323"/>
                </a:lnTo>
                <a:lnTo>
                  <a:pt x="115" y="426"/>
                </a:lnTo>
                <a:lnTo>
                  <a:pt x="100" y="472"/>
                </a:lnTo>
                <a:lnTo>
                  <a:pt x="15" y="464"/>
                </a:lnTo>
                <a:lnTo>
                  <a:pt x="0" y="276"/>
                </a:lnTo>
                <a:lnTo>
                  <a:pt x="60" y="81"/>
                </a:lnTo>
                <a:lnTo>
                  <a:pt x="60" y="81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78"/>
          <p:cNvSpPr>
            <a:spLocks/>
          </p:cNvSpPr>
          <p:nvPr/>
        </p:nvSpPr>
        <p:spPr bwMode="auto">
          <a:xfrm>
            <a:off x="1187450" y="1549400"/>
            <a:ext cx="285750" cy="784225"/>
          </a:xfrm>
          <a:custGeom>
            <a:avLst/>
            <a:gdLst>
              <a:gd name="T0" fmla="*/ 25 w 180"/>
              <a:gd name="T1" fmla="*/ 13 h 494"/>
              <a:gd name="T2" fmla="*/ 15 w 180"/>
              <a:gd name="T3" fmla="*/ 102 h 494"/>
              <a:gd name="T4" fmla="*/ 85 w 180"/>
              <a:gd name="T5" fmla="*/ 158 h 494"/>
              <a:gd name="T6" fmla="*/ 100 w 180"/>
              <a:gd name="T7" fmla="*/ 311 h 494"/>
              <a:gd name="T8" fmla="*/ 65 w 180"/>
              <a:gd name="T9" fmla="*/ 392 h 494"/>
              <a:gd name="T10" fmla="*/ 0 w 180"/>
              <a:gd name="T11" fmla="*/ 422 h 494"/>
              <a:gd name="T12" fmla="*/ 0 w 180"/>
              <a:gd name="T13" fmla="*/ 494 h 494"/>
              <a:gd name="T14" fmla="*/ 115 w 180"/>
              <a:gd name="T15" fmla="*/ 469 h 494"/>
              <a:gd name="T16" fmla="*/ 170 w 180"/>
              <a:gd name="T17" fmla="*/ 239 h 494"/>
              <a:gd name="T18" fmla="*/ 180 w 180"/>
              <a:gd name="T19" fmla="*/ 73 h 494"/>
              <a:gd name="T20" fmla="*/ 170 w 180"/>
              <a:gd name="T21" fmla="*/ 0 h 494"/>
              <a:gd name="T22" fmla="*/ 25 w 180"/>
              <a:gd name="T23" fmla="*/ 13 h 494"/>
              <a:gd name="T24" fmla="*/ 25 w 180"/>
              <a:gd name="T25" fmla="*/ 1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0" h="494">
                <a:moveTo>
                  <a:pt x="25" y="13"/>
                </a:moveTo>
                <a:lnTo>
                  <a:pt x="15" y="102"/>
                </a:lnTo>
                <a:lnTo>
                  <a:pt x="85" y="158"/>
                </a:lnTo>
                <a:lnTo>
                  <a:pt x="100" y="311"/>
                </a:lnTo>
                <a:lnTo>
                  <a:pt x="65" y="392"/>
                </a:lnTo>
                <a:lnTo>
                  <a:pt x="0" y="422"/>
                </a:lnTo>
                <a:lnTo>
                  <a:pt x="0" y="494"/>
                </a:lnTo>
                <a:lnTo>
                  <a:pt x="115" y="469"/>
                </a:lnTo>
                <a:lnTo>
                  <a:pt x="170" y="239"/>
                </a:lnTo>
                <a:lnTo>
                  <a:pt x="180" y="73"/>
                </a:lnTo>
                <a:lnTo>
                  <a:pt x="170" y="0"/>
                </a:lnTo>
                <a:lnTo>
                  <a:pt x="25" y="13"/>
                </a:lnTo>
                <a:lnTo>
                  <a:pt x="25" y="13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79"/>
          <p:cNvSpPr>
            <a:spLocks/>
          </p:cNvSpPr>
          <p:nvPr/>
        </p:nvSpPr>
        <p:spPr bwMode="auto">
          <a:xfrm>
            <a:off x="1893888" y="1516063"/>
            <a:ext cx="863600" cy="757237"/>
          </a:xfrm>
          <a:custGeom>
            <a:avLst/>
            <a:gdLst>
              <a:gd name="T0" fmla="*/ 0 w 544"/>
              <a:gd name="T1" fmla="*/ 8 h 477"/>
              <a:gd name="T2" fmla="*/ 0 w 544"/>
              <a:gd name="T3" fmla="*/ 213 h 477"/>
              <a:gd name="T4" fmla="*/ 15 w 544"/>
              <a:gd name="T5" fmla="*/ 396 h 477"/>
              <a:gd name="T6" fmla="*/ 45 w 544"/>
              <a:gd name="T7" fmla="*/ 460 h 477"/>
              <a:gd name="T8" fmla="*/ 95 w 544"/>
              <a:gd name="T9" fmla="*/ 460 h 477"/>
              <a:gd name="T10" fmla="*/ 100 w 544"/>
              <a:gd name="T11" fmla="*/ 243 h 477"/>
              <a:gd name="T12" fmla="*/ 75 w 544"/>
              <a:gd name="T13" fmla="*/ 72 h 477"/>
              <a:gd name="T14" fmla="*/ 240 w 544"/>
              <a:gd name="T15" fmla="*/ 77 h 477"/>
              <a:gd name="T16" fmla="*/ 399 w 544"/>
              <a:gd name="T17" fmla="*/ 68 h 477"/>
              <a:gd name="T18" fmla="*/ 484 w 544"/>
              <a:gd name="T19" fmla="*/ 94 h 477"/>
              <a:gd name="T20" fmla="*/ 499 w 544"/>
              <a:gd name="T21" fmla="*/ 204 h 477"/>
              <a:gd name="T22" fmla="*/ 484 w 544"/>
              <a:gd name="T23" fmla="*/ 477 h 477"/>
              <a:gd name="T24" fmla="*/ 539 w 544"/>
              <a:gd name="T25" fmla="*/ 473 h 477"/>
              <a:gd name="T26" fmla="*/ 544 w 544"/>
              <a:gd name="T27" fmla="*/ 285 h 477"/>
              <a:gd name="T28" fmla="*/ 539 w 544"/>
              <a:gd name="T29" fmla="*/ 0 h 477"/>
              <a:gd name="T30" fmla="*/ 295 w 544"/>
              <a:gd name="T31" fmla="*/ 0 h 477"/>
              <a:gd name="T32" fmla="*/ 0 w 544"/>
              <a:gd name="T33" fmla="*/ 8 h 477"/>
              <a:gd name="T34" fmla="*/ 0 w 544"/>
              <a:gd name="T35" fmla="*/ 8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477">
                <a:moveTo>
                  <a:pt x="0" y="8"/>
                </a:moveTo>
                <a:lnTo>
                  <a:pt x="0" y="213"/>
                </a:lnTo>
                <a:lnTo>
                  <a:pt x="15" y="396"/>
                </a:lnTo>
                <a:lnTo>
                  <a:pt x="45" y="460"/>
                </a:lnTo>
                <a:lnTo>
                  <a:pt x="95" y="460"/>
                </a:lnTo>
                <a:lnTo>
                  <a:pt x="100" y="243"/>
                </a:lnTo>
                <a:lnTo>
                  <a:pt x="75" y="72"/>
                </a:lnTo>
                <a:lnTo>
                  <a:pt x="240" y="77"/>
                </a:lnTo>
                <a:lnTo>
                  <a:pt x="399" y="68"/>
                </a:lnTo>
                <a:lnTo>
                  <a:pt x="484" y="94"/>
                </a:lnTo>
                <a:lnTo>
                  <a:pt x="499" y="204"/>
                </a:lnTo>
                <a:lnTo>
                  <a:pt x="484" y="477"/>
                </a:lnTo>
                <a:lnTo>
                  <a:pt x="539" y="473"/>
                </a:lnTo>
                <a:lnTo>
                  <a:pt x="544" y="285"/>
                </a:lnTo>
                <a:lnTo>
                  <a:pt x="539" y="0"/>
                </a:lnTo>
                <a:lnTo>
                  <a:pt x="295" y="0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0"/>
          <p:cNvSpPr>
            <a:spLocks/>
          </p:cNvSpPr>
          <p:nvPr/>
        </p:nvSpPr>
        <p:spPr bwMode="auto">
          <a:xfrm>
            <a:off x="1187450" y="2536825"/>
            <a:ext cx="134938" cy="236537"/>
          </a:xfrm>
          <a:custGeom>
            <a:avLst/>
            <a:gdLst>
              <a:gd name="T0" fmla="*/ 0 w 85"/>
              <a:gd name="T1" fmla="*/ 21 h 149"/>
              <a:gd name="T2" fmla="*/ 5 w 85"/>
              <a:gd name="T3" fmla="*/ 149 h 149"/>
              <a:gd name="T4" fmla="*/ 85 w 85"/>
              <a:gd name="T5" fmla="*/ 0 h 149"/>
              <a:gd name="T6" fmla="*/ 0 w 85"/>
              <a:gd name="T7" fmla="*/ 21 h 149"/>
              <a:gd name="T8" fmla="*/ 0 w 85"/>
              <a:gd name="T9" fmla="*/ 2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149">
                <a:moveTo>
                  <a:pt x="0" y="21"/>
                </a:moveTo>
                <a:lnTo>
                  <a:pt x="5" y="149"/>
                </a:lnTo>
                <a:lnTo>
                  <a:pt x="85" y="0"/>
                </a:lnTo>
                <a:lnTo>
                  <a:pt x="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81"/>
          <p:cNvSpPr>
            <a:spLocks/>
          </p:cNvSpPr>
          <p:nvPr/>
        </p:nvSpPr>
        <p:spPr bwMode="auto">
          <a:xfrm>
            <a:off x="2020888" y="2462213"/>
            <a:ext cx="815975" cy="1400175"/>
          </a:xfrm>
          <a:custGeom>
            <a:avLst/>
            <a:gdLst>
              <a:gd name="T0" fmla="*/ 0 w 514"/>
              <a:gd name="T1" fmla="*/ 26 h 882"/>
              <a:gd name="T2" fmla="*/ 200 w 514"/>
              <a:gd name="T3" fmla="*/ 9 h 882"/>
              <a:gd name="T4" fmla="*/ 469 w 514"/>
              <a:gd name="T5" fmla="*/ 0 h 882"/>
              <a:gd name="T6" fmla="*/ 454 w 514"/>
              <a:gd name="T7" fmla="*/ 128 h 882"/>
              <a:gd name="T8" fmla="*/ 449 w 514"/>
              <a:gd name="T9" fmla="*/ 200 h 882"/>
              <a:gd name="T10" fmla="*/ 304 w 514"/>
              <a:gd name="T11" fmla="*/ 286 h 882"/>
              <a:gd name="T12" fmla="*/ 279 w 514"/>
              <a:gd name="T13" fmla="*/ 396 h 882"/>
              <a:gd name="T14" fmla="*/ 304 w 514"/>
              <a:gd name="T15" fmla="*/ 580 h 882"/>
              <a:gd name="T16" fmla="*/ 374 w 514"/>
              <a:gd name="T17" fmla="*/ 724 h 882"/>
              <a:gd name="T18" fmla="*/ 514 w 514"/>
              <a:gd name="T19" fmla="*/ 852 h 882"/>
              <a:gd name="T20" fmla="*/ 514 w 514"/>
              <a:gd name="T21" fmla="*/ 882 h 882"/>
              <a:gd name="T22" fmla="*/ 389 w 514"/>
              <a:gd name="T23" fmla="*/ 869 h 882"/>
              <a:gd name="T24" fmla="*/ 244 w 514"/>
              <a:gd name="T25" fmla="*/ 831 h 882"/>
              <a:gd name="T26" fmla="*/ 249 w 514"/>
              <a:gd name="T27" fmla="*/ 626 h 882"/>
              <a:gd name="T28" fmla="*/ 215 w 514"/>
              <a:gd name="T29" fmla="*/ 315 h 882"/>
              <a:gd name="T30" fmla="*/ 90 w 514"/>
              <a:gd name="T31" fmla="*/ 162 h 882"/>
              <a:gd name="T32" fmla="*/ 10 w 514"/>
              <a:gd name="T33" fmla="*/ 77 h 882"/>
              <a:gd name="T34" fmla="*/ 0 w 514"/>
              <a:gd name="T35" fmla="*/ 26 h 882"/>
              <a:gd name="T36" fmla="*/ 0 w 514"/>
              <a:gd name="T37" fmla="*/ 26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4" h="882">
                <a:moveTo>
                  <a:pt x="0" y="26"/>
                </a:moveTo>
                <a:lnTo>
                  <a:pt x="200" y="9"/>
                </a:lnTo>
                <a:lnTo>
                  <a:pt x="469" y="0"/>
                </a:lnTo>
                <a:lnTo>
                  <a:pt x="454" y="128"/>
                </a:lnTo>
                <a:lnTo>
                  <a:pt x="449" y="200"/>
                </a:lnTo>
                <a:lnTo>
                  <a:pt x="304" y="286"/>
                </a:lnTo>
                <a:lnTo>
                  <a:pt x="279" y="396"/>
                </a:lnTo>
                <a:lnTo>
                  <a:pt x="304" y="580"/>
                </a:lnTo>
                <a:lnTo>
                  <a:pt x="374" y="724"/>
                </a:lnTo>
                <a:lnTo>
                  <a:pt x="514" y="852"/>
                </a:lnTo>
                <a:lnTo>
                  <a:pt x="514" y="882"/>
                </a:lnTo>
                <a:lnTo>
                  <a:pt x="389" y="869"/>
                </a:lnTo>
                <a:lnTo>
                  <a:pt x="244" y="831"/>
                </a:lnTo>
                <a:lnTo>
                  <a:pt x="249" y="626"/>
                </a:lnTo>
                <a:lnTo>
                  <a:pt x="215" y="315"/>
                </a:lnTo>
                <a:lnTo>
                  <a:pt x="90" y="162"/>
                </a:lnTo>
                <a:lnTo>
                  <a:pt x="10" y="77"/>
                </a:lnTo>
                <a:lnTo>
                  <a:pt x="0" y="26"/>
                </a:lnTo>
                <a:lnTo>
                  <a:pt x="0" y="26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82"/>
          <p:cNvSpPr>
            <a:spLocks/>
          </p:cNvSpPr>
          <p:nvPr/>
        </p:nvSpPr>
        <p:spPr bwMode="auto">
          <a:xfrm>
            <a:off x="696913" y="157163"/>
            <a:ext cx="379413" cy="425450"/>
          </a:xfrm>
          <a:custGeom>
            <a:avLst/>
            <a:gdLst>
              <a:gd name="T0" fmla="*/ 0 w 239"/>
              <a:gd name="T1" fmla="*/ 0 h 268"/>
              <a:gd name="T2" fmla="*/ 0 w 239"/>
              <a:gd name="T3" fmla="*/ 136 h 268"/>
              <a:gd name="T4" fmla="*/ 15 w 239"/>
              <a:gd name="T5" fmla="*/ 268 h 268"/>
              <a:gd name="T6" fmla="*/ 239 w 239"/>
              <a:gd name="T7" fmla="*/ 234 h 268"/>
              <a:gd name="T8" fmla="*/ 239 w 239"/>
              <a:gd name="T9" fmla="*/ 0 h 268"/>
              <a:gd name="T10" fmla="*/ 0 w 239"/>
              <a:gd name="T11" fmla="*/ 0 h 268"/>
              <a:gd name="T12" fmla="*/ 0 w 239"/>
              <a:gd name="T13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9" h="268">
                <a:moveTo>
                  <a:pt x="0" y="0"/>
                </a:moveTo>
                <a:lnTo>
                  <a:pt x="0" y="136"/>
                </a:lnTo>
                <a:lnTo>
                  <a:pt x="15" y="268"/>
                </a:lnTo>
                <a:lnTo>
                  <a:pt x="239" y="234"/>
                </a:lnTo>
                <a:lnTo>
                  <a:pt x="239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52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3"/>
          <p:cNvSpPr>
            <a:spLocks/>
          </p:cNvSpPr>
          <p:nvPr/>
        </p:nvSpPr>
        <p:spPr bwMode="auto">
          <a:xfrm>
            <a:off x="712788" y="792163"/>
            <a:ext cx="158750" cy="481012"/>
          </a:xfrm>
          <a:custGeom>
            <a:avLst/>
            <a:gdLst>
              <a:gd name="T0" fmla="*/ 5 w 100"/>
              <a:gd name="T1" fmla="*/ 13 h 303"/>
              <a:gd name="T2" fmla="*/ 0 w 100"/>
              <a:gd name="T3" fmla="*/ 303 h 303"/>
              <a:gd name="T4" fmla="*/ 50 w 100"/>
              <a:gd name="T5" fmla="*/ 94 h 303"/>
              <a:gd name="T6" fmla="*/ 100 w 100"/>
              <a:gd name="T7" fmla="*/ 0 h 303"/>
              <a:gd name="T8" fmla="*/ 5 w 100"/>
              <a:gd name="T9" fmla="*/ 13 h 303"/>
              <a:gd name="T10" fmla="*/ 5 w 100"/>
              <a:gd name="T11" fmla="*/ 1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" h="303">
                <a:moveTo>
                  <a:pt x="5" y="13"/>
                </a:moveTo>
                <a:lnTo>
                  <a:pt x="0" y="303"/>
                </a:lnTo>
                <a:lnTo>
                  <a:pt x="50" y="94"/>
                </a:lnTo>
                <a:lnTo>
                  <a:pt x="100" y="0"/>
                </a:lnTo>
                <a:lnTo>
                  <a:pt x="5" y="13"/>
                </a:lnTo>
                <a:lnTo>
                  <a:pt x="5" y="13"/>
                </a:lnTo>
                <a:close/>
              </a:path>
            </a:pathLst>
          </a:custGeom>
          <a:solidFill>
            <a:srgbClr val="52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84"/>
          <p:cNvSpPr>
            <a:spLocks/>
          </p:cNvSpPr>
          <p:nvPr/>
        </p:nvSpPr>
        <p:spPr bwMode="auto">
          <a:xfrm>
            <a:off x="641350" y="2605088"/>
            <a:ext cx="506413" cy="614362"/>
          </a:xfrm>
          <a:custGeom>
            <a:avLst/>
            <a:gdLst>
              <a:gd name="T0" fmla="*/ 304 w 319"/>
              <a:gd name="T1" fmla="*/ 0 h 387"/>
              <a:gd name="T2" fmla="*/ 319 w 319"/>
              <a:gd name="T3" fmla="*/ 140 h 387"/>
              <a:gd name="T4" fmla="*/ 274 w 319"/>
              <a:gd name="T5" fmla="*/ 285 h 387"/>
              <a:gd name="T6" fmla="*/ 264 w 319"/>
              <a:gd name="T7" fmla="*/ 358 h 387"/>
              <a:gd name="T8" fmla="*/ 145 w 319"/>
              <a:gd name="T9" fmla="*/ 375 h 387"/>
              <a:gd name="T10" fmla="*/ 35 w 319"/>
              <a:gd name="T11" fmla="*/ 387 h 387"/>
              <a:gd name="T12" fmla="*/ 25 w 319"/>
              <a:gd name="T13" fmla="*/ 225 h 387"/>
              <a:gd name="T14" fmla="*/ 0 w 319"/>
              <a:gd name="T15" fmla="*/ 34 h 387"/>
              <a:gd name="T16" fmla="*/ 120 w 319"/>
              <a:gd name="T17" fmla="*/ 12 h 387"/>
              <a:gd name="T18" fmla="*/ 304 w 319"/>
              <a:gd name="T19" fmla="*/ 0 h 387"/>
              <a:gd name="T20" fmla="*/ 304 w 319"/>
              <a:gd name="T21" fmla="*/ 0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9" h="387">
                <a:moveTo>
                  <a:pt x="304" y="0"/>
                </a:moveTo>
                <a:lnTo>
                  <a:pt x="319" y="140"/>
                </a:lnTo>
                <a:lnTo>
                  <a:pt x="274" y="285"/>
                </a:lnTo>
                <a:lnTo>
                  <a:pt x="264" y="358"/>
                </a:lnTo>
                <a:lnTo>
                  <a:pt x="145" y="375"/>
                </a:lnTo>
                <a:lnTo>
                  <a:pt x="35" y="387"/>
                </a:lnTo>
                <a:lnTo>
                  <a:pt x="25" y="225"/>
                </a:lnTo>
                <a:lnTo>
                  <a:pt x="0" y="34"/>
                </a:lnTo>
                <a:lnTo>
                  <a:pt x="120" y="12"/>
                </a:lnTo>
                <a:lnTo>
                  <a:pt x="304" y="0"/>
                </a:lnTo>
                <a:lnTo>
                  <a:pt x="304" y="0"/>
                </a:lnTo>
                <a:close/>
              </a:path>
            </a:pathLst>
          </a:custGeom>
          <a:solidFill>
            <a:srgbClr val="52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85"/>
          <p:cNvSpPr>
            <a:spLocks/>
          </p:cNvSpPr>
          <p:nvPr/>
        </p:nvSpPr>
        <p:spPr bwMode="auto">
          <a:xfrm>
            <a:off x="649288" y="1576388"/>
            <a:ext cx="498475" cy="819150"/>
          </a:xfrm>
          <a:custGeom>
            <a:avLst/>
            <a:gdLst>
              <a:gd name="T0" fmla="*/ 314 w 314"/>
              <a:gd name="T1" fmla="*/ 0 h 516"/>
              <a:gd name="T2" fmla="*/ 309 w 314"/>
              <a:gd name="T3" fmla="*/ 73 h 516"/>
              <a:gd name="T4" fmla="*/ 214 w 314"/>
              <a:gd name="T5" fmla="*/ 94 h 516"/>
              <a:gd name="T6" fmla="*/ 95 w 314"/>
              <a:gd name="T7" fmla="*/ 162 h 516"/>
              <a:gd name="T8" fmla="*/ 90 w 314"/>
              <a:gd name="T9" fmla="*/ 290 h 516"/>
              <a:gd name="T10" fmla="*/ 105 w 314"/>
              <a:gd name="T11" fmla="*/ 358 h 516"/>
              <a:gd name="T12" fmla="*/ 209 w 314"/>
              <a:gd name="T13" fmla="*/ 405 h 516"/>
              <a:gd name="T14" fmla="*/ 214 w 314"/>
              <a:gd name="T15" fmla="*/ 456 h 516"/>
              <a:gd name="T16" fmla="*/ 239 w 314"/>
              <a:gd name="T17" fmla="*/ 494 h 516"/>
              <a:gd name="T18" fmla="*/ 120 w 314"/>
              <a:gd name="T19" fmla="*/ 516 h 516"/>
              <a:gd name="T20" fmla="*/ 0 w 314"/>
              <a:gd name="T21" fmla="*/ 516 h 516"/>
              <a:gd name="T22" fmla="*/ 5 w 314"/>
              <a:gd name="T23" fmla="*/ 303 h 516"/>
              <a:gd name="T24" fmla="*/ 35 w 314"/>
              <a:gd name="T25" fmla="*/ 64 h 516"/>
              <a:gd name="T26" fmla="*/ 160 w 314"/>
              <a:gd name="T27" fmla="*/ 22 h 516"/>
              <a:gd name="T28" fmla="*/ 314 w 314"/>
              <a:gd name="T29" fmla="*/ 0 h 516"/>
              <a:gd name="T30" fmla="*/ 314 w 314"/>
              <a:gd name="T31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4" h="516">
                <a:moveTo>
                  <a:pt x="314" y="0"/>
                </a:moveTo>
                <a:lnTo>
                  <a:pt x="309" y="73"/>
                </a:lnTo>
                <a:lnTo>
                  <a:pt x="214" y="94"/>
                </a:lnTo>
                <a:lnTo>
                  <a:pt x="95" y="162"/>
                </a:lnTo>
                <a:lnTo>
                  <a:pt x="90" y="290"/>
                </a:lnTo>
                <a:lnTo>
                  <a:pt x="105" y="358"/>
                </a:lnTo>
                <a:lnTo>
                  <a:pt x="209" y="405"/>
                </a:lnTo>
                <a:lnTo>
                  <a:pt x="214" y="456"/>
                </a:lnTo>
                <a:lnTo>
                  <a:pt x="239" y="494"/>
                </a:lnTo>
                <a:lnTo>
                  <a:pt x="120" y="516"/>
                </a:lnTo>
                <a:lnTo>
                  <a:pt x="0" y="516"/>
                </a:lnTo>
                <a:lnTo>
                  <a:pt x="5" y="303"/>
                </a:lnTo>
                <a:lnTo>
                  <a:pt x="35" y="64"/>
                </a:lnTo>
                <a:lnTo>
                  <a:pt x="160" y="22"/>
                </a:lnTo>
                <a:lnTo>
                  <a:pt x="314" y="0"/>
                </a:lnTo>
                <a:lnTo>
                  <a:pt x="314" y="0"/>
                </a:lnTo>
                <a:close/>
              </a:path>
            </a:pathLst>
          </a:custGeom>
          <a:solidFill>
            <a:srgbClr val="52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86"/>
          <p:cNvSpPr>
            <a:spLocks/>
          </p:cNvSpPr>
          <p:nvPr/>
        </p:nvSpPr>
        <p:spPr bwMode="auto">
          <a:xfrm>
            <a:off x="2995613" y="142875"/>
            <a:ext cx="1911350" cy="3983037"/>
          </a:xfrm>
          <a:custGeom>
            <a:avLst/>
            <a:gdLst>
              <a:gd name="T0" fmla="*/ 0 w 1204"/>
              <a:gd name="T1" fmla="*/ 13 h 2509"/>
              <a:gd name="T2" fmla="*/ 5 w 1204"/>
              <a:gd name="T3" fmla="*/ 486 h 2509"/>
              <a:gd name="T4" fmla="*/ 40 w 1204"/>
              <a:gd name="T5" fmla="*/ 1040 h 2509"/>
              <a:gd name="T6" fmla="*/ 15 w 1204"/>
              <a:gd name="T7" fmla="*/ 1410 h 2509"/>
              <a:gd name="T8" fmla="*/ 50 w 1204"/>
              <a:gd name="T9" fmla="*/ 1636 h 2509"/>
              <a:gd name="T10" fmla="*/ 285 w 1204"/>
              <a:gd name="T11" fmla="*/ 1683 h 2509"/>
              <a:gd name="T12" fmla="*/ 405 w 1204"/>
              <a:gd name="T13" fmla="*/ 1772 h 2509"/>
              <a:gd name="T14" fmla="*/ 415 w 1204"/>
              <a:gd name="T15" fmla="*/ 1874 h 2509"/>
              <a:gd name="T16" fmla="*/ 355 w 1204"/>
              <a:gd name="T17" fmla="*/ 2087 h 2509"/>
              <a:gd name="T18" fmla="*/ 280 w 1204"/>
              <a:gd name="T19" fmla="*/ 2202 h 2509"/>
              <a:gd name="T20" fmla="*/ 185 w 1204"/>
              <a:gd name="T21" fmla="*/ 2322 h 2509"/>
              <a:gd name="T22" fmla="*/ 180 w 1204"/>
              <a:gd name="T23" fmla="*/ 2386 h 2509"/>
              <a:gd name="T24" fmla="*/ 435 w 1204"/>
              <a:gd name="T25" fmla="*/ 2407 h 2509"/>
              <a:gd name="T26" fmla="*/ 1004 w 1204"/>
              <a:gd name="T27" fmla="*/ 2509 h 2509"/>
              <a:gd name="T28" fmla="*/ 1019 w 1204"/>
              <a:gd name="T29" fmla="*/ 2475 h 2509"/>
              <a:gd name="T30" fmla="*/ 964 w 1204"/>
              <a:gd name="T31" fmla="*/ 2381 h 2509"/>
              <a:gd name="T32" fmla="*/ 989 w 1204"/>
              <a:gd name="T33" fmla="*/ 2271 h 2509"/>
              <a:gd name="T34" fmla="*/ 854 w 1204"/>
              <a:gd name="T35" fmla="*/ 2228 h 2509"/>
              <a:gd name="T36" fmla="*/ 804 w 1204"/>
              <a:gd name="T37" fmla="*/ 2053 h 2509"/>
              <a:gd name="T38" fmla="*/ 899 w 1204"/>
              <a:gd name="T39" fmla="*/ 1994 h 2509"/>
              <a:gd name="T40" fmla="*/ 1134 w 1204"/>
              <a:gd name="T41" fmla="*/ 1972 h 2509"/>
              <a:gd name="T42" fmla="*/ 1204 w 1204"/>
              <a:gd name="T43" fmla="*/ 1951 h 2509"/>
              <a:gd name="T44" fmla="*/ 1169 w 1204"/>
              <a:gd name="T45" fmla="*/ 1299 h 2509"/>
              <a:gd name="T46" fmla="*/ 1094 w 1204"/>
              <a:gd name="T47" fmla="*/ 677 h 2509"/>
              <a:gd name="T48" fmla="*/ 1124 w 1204"/>
              <a:gd name="T49" fmla="*/ 0 h 2509"/>
              <a:gd name="T50" fmla="*/ 0 w 1204"/>
              <a:gd name="T51" fmla="*/ 13 h 2509"/>
              <a:gd name="T52" fmla="*/ 0 w 1204"/>
              <a:gd name="T53" fmla="*/ 13 h 2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04" h="2509">
                <a:moveTo>
                  <a:pt x="0" y="13"/>
                </a:moveTo>
                <a:lnTo>
                  <a:pt x="5" y="486"/>
                </a:lnTo>
                <a:lnTo>
                  <a:pt x="40" y="1040"/>
                </a:lnTo>
                <a:lnTo>
                  <a:pt x="15" y="1410"/>
                </a:lnTo>
                <a:lnTo>
                  <a:pt x="50" y="1636"/>
                </a:lnTo>
                <a:lnTo>
                  <a:pt x="285" y="1683"/>
                </a:lnTo>
                <a:lnTo>
                  <a:pt x="405" y="1772"/>
                </a:lnTo>
                <a:lnTo>
                  <a:pt x="415" y="1874"/>
                </a:lnTo>
                <a:lnTo>
                  <a:pt x="355" y="2087"/>
                </a:lnTo>
                <a:lnTo>
                  <a:pt x="280" y="2202"/>
                </a:lnTo>
                <a:lnTo>
                  <a:pt x="185" y="2322"/>
                </a:lnTo>
                <a:lnTo>
                  <a:pt x="180" y="2386"/>
                </a:lnTo>
                <a:lnTo>
                  <a:pt x="435" y="2407"/>
                </a:lnTo>
                <a:lnTo>
                  <a:pt x="1004" y="2509"/>
                </a:lnTo>
                <a:lnTo>
                  <a:pt x="1019" y="2475"/>
                </a:lnTo>
                <a:lnTo>
                  <a:pt x="964" y="2381"/>
                </a:lnTo>
                <a:lnTo>
                  <a:pt x="989" y="2271"/>
                </a:lnTo>
                <a:lnTo>
                  <a:pt x="854" y="2228"/>
                </a:lnTo>
                <a:lnTo>
                  <a:pt x="804" y="2053"/>
                </a:lnTo>
                <a:lnTo>
                  <a:pt x="899" y="1994"/>
                </a:lnTo>
                <a:lnTo>
                  <a:pt x="1134" y="1972"/>
                </a:lnTo>
                <a:lnTo>
                  <a:pt x="1204" y="1951"/>
                </a:lnTo>
                <a:lnTo>
                  <a:pt x="1169" y="1299"/>
                </a:lnTo>
                <a:lnTo>
                  <a:pt x="1094" y="677"/>
                </a:lnTo>
                <a:lnTo>
                  <a:pt x="1124" y="0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52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87"/>
          <p:cNvSpPr>
            <a:spLocks/>
          </p:cNvSpPr>
          <p:nvPr/>
        </p:nvSpPr>
        <p:spPr bwMode="auto">
          <a:xfrm>
            <a:off x="4248150" y="5478463"/>
            <a:ext cx="3513138" cy="1230312"/>
          </a:xfrm>
          <a:custGeom>
            <a:avLst/>
            <a:gdLst>
              <a:gd name="T0" fmla="*/ 40 w 2213"/>
              <a:gd name="T1" fmla="*/ 38 h 775"/>
              <a:gd name="T2" fmla="*/ 285 w 2213"/>
              <a:gd name="T3" fmla="*/ 9 h 775"/>
              <a:gd name="T4" fmla="*/ 929 w 2213"/>
              <a:gd name="T5" fmla="*/ 0 h 775"/>
              <a:gd name="T6" fmla="*/ 1259 w 2213"/>
              <a:gd name="T7" fmla="*/ 226 h 775"/>
              <a:gd name="T8" fmla="*/ 1733 w 2213"/>
              <a:gd name="T9" fmla="*/ 490 h 775"/>
              <a:gd name="T10" fmla="*/ 2213 w 2213"/>
              <a:gd name="T11" fmla="*/ 775 h 775"/>
              <a:gd name="T12" fmla="*/ 1943 w 2213"/>
              <a:gd name="T13" fmla="*/ 775 h 775"/>
              <a:gd name="T14" fmla="*/ 1509 w 2213"/>
              <a:gd name="T15" fmla="*/ 524 h 775"/>
              <a:gd name="T16" fmla="*/ 1074 w 2213"/>
              <a:gd name="T17" fmla="*/ 298 h 775"/>
              <a:gd name="T18" fmla="*/ 829 w 2213"/>
              <a:gd name="T19" fmla="*/ 158 h 775"/>
              <a:gd name="T20" fmla="*/ 445 w 2213"/>
              <a:gd name="T21" fmla="*/ 175 h 775"/>
              <a:gd name="T22" fmla="*/ 0 w 2213"/>
              <a:gd name="T23" fmla="*/ 183 h 775"/>
              <a:gd name="T24" fmla="*/ 40 w 2213"/>
              <a:gd name="T25" fmla="*/ 38 h 775"/>
              <a:gd name="T26" fmla="*/ 40 w 2213"/>
              <a:gd name="T27" fmla="*/ 38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13" h="775">
                <a:moveTo>
                  <a:pt x="40" y="38"/>
                </a:moveTo>
                <a:lnTo>
                  <a:pt x="285" y="9"/>
                </a:lnTo>
                <a:lnTo>
                  <a:pt x="929" y="0"/>
                </a:lnTo>
                <a:lnTo>
                  <a:pt x="1259" y="226"/>
                </a:lnTo>
                <a:lnTo>
                  <a:pt x="1733" y="490"/>
                </a:lnTo>
                <a:lnTo>
                  <a:pt x="2213" y="775"/>
                </a:lnTo>
                <a:lnTo>
                  <a:pt x="1943" y="775"/>
                </a:lnTo>
                <a:lnTo>
                  <a:pt x="1509" y="524"/>
                </a:lnTo>
                <a:lnTo>
                  <a:pt x="1074" y="298"/>
                </a:lnTo>
                <a:lnTo>
                  <a:pt x="829" y="158"/>
                </a:lnTo>
                <a:lnTo>
                  <a:pt x="445" y="175"/>
                </a:lnTo>
                <a:lnTo>
                  <a:pt x="0" y="183"/>
                </a:lnTo>
                <a:lnTo>
                  <a:pt x="40" y="38"/>
                </a:lnTo>
                <a:lnTo>
                  <a:pt x="40" y="38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88"/>
          <p:cNvSpPr>
            <a:spLocks/>
          </p:cNvSpPr>
          <p:nvPr/>
        </p:nvSpPr>
        <p:spPr bwMode="auto">
          <a:xfrm>
            <a:off x="4240213" y="5783263"/>
            <a:ext cx="3028950" cy="925512"/>
          </a:xfrm>
          <a:custGeom>
            <a:avLst/>
            <a:gdLst>
              <a:gd name="T0" fmla="*/ 5 w 1908"/>
              <a:gd name="T1" fmla="*/ 17 h 583"/>
              <a:gd name="T2" fmla="*/ 195 w 1908"/>
              <a:gd name="T3" fmla="*/ 12 h 583"/>
              <a:gd name="T4" fmla="*/ 475 w 1908"/>
              <a:gd name="T5" fmla="*/ 17 h 583"/>
              <a:gd name="T6" fmla="*/ 814 w 1908"/>
              <a:gd name="T7" fmla="*/ 0 h 583"/>
              <a:gd name="T8" fmla="*/ 979 w 1908"/>
              <a:gd name="T9" fmla="*/ 85 h 583"/>
              <a:gd name="T10" fmla="*/ 1159 w 1908"/>
              <a:gd name="T11" fmla="*/ 191 h 583"/>
              <a:gd name="T12" fmla="*/ 1663 w 1908"/>
              <a:gd name="T13" fmla="*/ 451 h 583"/>
              <a:gd name="T14" fmla="*/ 1908 w 1908"/>
              <a:gd name="T15" fmla="*/ 579 h 583"/>
              <a:gd name="T16" fmla="*/ 1758 w 1908"/>
              <a:gd name="T17" fmla="*/ 583 h 583"/>
              <a:gd name="T18" fmla="*/ 1494 w 1908"/>
              <a:gd name="T19" fmla="*/ 426 h 583"/>
              <a:gd name="T20" fmla="*/ 1164 w 1908"/>
              <a:gd name="T21" fmla="*/ 264 h 583"/>
              <a:gd name="T22" fmla="*/ 909 w 1908"/>
              <a:gd name="T23" fmla="*/ 119 h 583"/>
              <a:gd name="T24" fmla="*/ 769 w 1908"/>
              <a:gd name="T25" fmla="*/ 59 h 583"/>
              <a:gd name="T26" fmla="*/ 510 w 1908"/>
              <a:gd name="T27" fmla="*/ 81 h 583"/>
              <a:gd name="T28" fmla="*/ 95 w 1908"/>
              <a:gd name="T29" fmla="*/ 76 h 583"/>
              <a:gd name="T30" fmla="*/ 0 w 1908"/>
              <a:gd name="T31" fmla="*/ 76 h 583"/>
              <a:gd name="T32" fmla="*/ 5 w 1908"/>
              <a:gd name="T33" fmla="*/ 17 h 583"/>
              <a:gd name="T34" fmla="*/ 5 w 1908"/>
              <a:gd name="T35" fmla="*/ 17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08" h="583">
                <a:moveTo>
                  <a:pt x="5" y="17"/>
                </a:moveTo>
                <a:lnTo>
                  <a:pt x="195" y="12"/>
                </a:lnTo>
                <a:lnTo>
                  <a:pt x="475" y="17"/>
                </a:lnTo>
                <a:lnTo>
                  <a:pt x="814" y="0"/>
                </a:lnTo>
                <a:lnTo>
                  <a:pt x="979" y="85"/>
                </a:lnTo>
                <a:lnTo>
                  <a:pt x="1159" y="191"/>
                </a:lnTo>
                <a:lnTo>
                  <a:pt x="1663" y="451"/>
                </a:lnTo>
                <a:lnTo>
                  <a:pt x="1908" y="579"/>
                </a:lnTo>
                <a:lnTo>
                  <a:pt x="1758" y="583"/>
                </a:lnTo>
                <a:lnTo>
                  <a:pt x="1494" y="426"/>
                </a:lnTo>
                <a:lnTo>
                  <a:pt x="1164" y="264"/>
                </a:lnTo>
                <a:lnTo>
                  <a:pt x="909" y="119"/>
                </a:lnTo>
                <a:lnTo>
                  <a:pt x="769" y="59"/>
                </a:lnTo>
                <a:lnTo>
                  <a:pt x="510" y="81"/>
                </a:lnTo>
                <a:lnTo>
                  <a:pt x="95" y="76"/>
                </a:lnTo>
                <a:lnTo>
                  <a:pt x="0" y="76"/>
                </a:lnTo>
                <a:lnTo>
                  <a:pt x="5" y="17"/>
                </a:lnTo>
                <a:lnTo>
                  <a:pt x="5" y="1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5"/>
          <p:cNvSpPr>
            <a:spLocks/>
          </p:cNvSpPr>
          <p:nvPr/>
        </p:nvSpPr>
        <p:spPr bwMode="auto">
          <a:xfrm>
            <a:off x="4256088" y="5938838"/>
            <a:ext cx="2695575" cy="777875"/>
          </a:xfrm>
          <a:custGeom>
            <a:avLst/>
            <a:gdLst>
              <a:gd name="T0" fmla="*/ 0 w 1698"/>
              <a:gd name="T1" fmla="*/ 4 h 490"/>
              <a:gd name="T2" fmla="*/ 210 w 1698"/>
              <a:gd name="T3" fmla="*/ 0 h 490"/>
              <a:gd name="T4" fmla="*/ 505 w 1698"/>
              <a:gd name="T5" fmla="*/ 17 h 490"/>
              <a:gd name="T6" fmla="*/ 789 w 1698"/>
              <a:gd name="T7" fmla="*/ 0 h 490"/>
              <a:gd name="T8" fmla="*/ 944 w 1698"/>
              <a:gd name="T9" fmla="*/ 72 h 490"/>
              <a:gd name="T10" fmla="*/ 1204 w 1698"/>
              <a:gd name="T11" fmla="*/ 225 h 490"/>
              <a:gd name="T12" fmla="*/ 1444 w 1698"/>
              <a:gd name="T13" fmla="*/ 353 h 490"/>
              <a:gd name="T14" fmla="*/ 1698 w 1698"/>
              <a:gd name="T15" fmla="*/ 490 h 490"/>
              <a:gd name="T16" fmla="*/ 5 w 1698"/>
              <a:gd name="T17" fmla="*/ 490 h 490"/>
              <a:gd name="T18" fmla="*/ 10 w 1698"/>
              <a:gd name="T19" fmla="*/ 238 h 490"/>
              <a:gd name="T20" fmla="*/ 0 w 1698"/>
              <a:gd name="T21" fmla="*/ 4 h 490"/>
              <a:gd name="T22" fmla="*/ 0 w 1698"/>
              <a:gd name="T23" fmla="*/ 4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8" h="490">
                <a:moveTo>
                  <a:pt x="0" y="4"/>
                </a:moveTo>
                <a:lnTo>
                  <a:pt x="210" y="0"/>
                </a:lnTo>
                <a:lnTo>
                  <a:pt x="505" y="17"/>
                </a:lnTo>
                <a:lnTo>
                  <a:pt x="789" y="0"/>
                </a:lnTo>
                <a:lnTo>
                  <a:pt x="944" y="72"/>
                </a:lnTo>
                <a:lnTo>
                  <a:pt x="1204" y="225"/>
                </a:lnTo>
                <a:lnTo>
                  <a:pt x="1444" y="353"/>
                </a:lnTo>
                <a:lnTo>
                  <a:pt x="1698" y="490"/>
                </a:lnTo>
                <a:lnTo>
                  <a:pt x="5" y="490"/>
                </a:lnTo>
                <a:lnTo>
                  <a:pt x="10" y="238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C93B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90"/>
          <p:cNvSpPr>
            <a:spLocks/>
          </p:cNvSpPr>
          <p:nvPr/>
        </p:nvSpPr>
        <p:spPr bwMode="auto">
          <a:xfrm>
            <a:off x="4264025" y="6316663"/>
            <a:ext cx="1347788" cy="400050"/>
          </a:xfrm>
          <a:custGeom>
            <a:avLst/>
            <a:gdLst>
              <a:gd name="T0" fmla="*/ 0 w 849"/>
              <a:gd name="T1" fmla="*/ 252 h 252"/>
              <a:gd name="T2" fmla="*/ 5 w 849"/>
              <a:gd name="T3" fmla="*/ 0 h 252"/>
              <a:gd name="T4" fmla="*/ 145 w 849"/>
              <a:gd name="T5" fmla="*/ 4 h 252"/>
              <a:gd name="T6" fmla="*/ 240 w 849"/>
              <a:gd name="T7" fmla="*/ 90 h 252"/>
              <a:gd name="T8" fmla="*/ 360 w 849"/>
              <a:gd name="T9" fmla="*/ 4 h 252"/>
              <a:gd name="T10" fmla="*/ 500 w 849"/>
              <a:gd name="T11" fmla="*/ 39 h 252"/>
              <a:gd name="T12" fmla="*/ 495 w 849"/>
              <a:gd name="T13" fmla="*/ 137 h 252"/>
              <a:gd name="T14" fmla="*/ 655 w 849"/>
              <a:gd name="T15" fmla="*/ 111 h 252"/>
              <a:gd name="T16" fmla="*/ 754 w 849"/>
              <a:gd name="T17" fmla="*/ 158 h 252"/>
              <a:gd name="T18" fmla="*/ 759 w 849"/>
              <a:gd name="T19" fmla="*/ 209 h 252"/>
              <a:gd name="T20" fmla="*/ 849 w 849"/>
              <a:gd name="T21" fmla="*/ 252 h 252"/>
              <a:gd name="T22" fmla="*/ 0 w 849"/>
              <a:gd name="T23" fmla="*/ 252 h 252"/>
              <a:gd name="T24" fmla="*/ 0 w 849"/>
              <a:gd name="T25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49" h="252">
                <a:moveTo>
                  <a:pt x="0" y="252"/>
                </a:moveTo>
                <a:lnTo>
                  <a:pt x="5" y="0"/>
                </a:lnTo>
                <a:lnTo>
                  <a:pt x="145" y="4"/>
                </a:lnTo>
                <a:lnTo>
                  <a:pt x="240" y="90"/>
                </a:lnTo>
                <a:lnTo>
                  <a:pt x="360" y="4"/>
                </a:lnTo>
                <a:lnTo>
                  <a:pt x="500" y="39"/>
                </a:lnTo>
                <a:lnTo>
                  <a:pt x="495" y="137"/>
                </a:lnTo>
                <a:lnTo>
                  <a:pt x="655" y="111"/>
                </a:lnTo>
                <a:lnTo>
                  <a:pt x="754" y="158"/>
                </a:lnTo>
                <a:lnTo>
                  <a:pt x="759" y="209"/>
                </a:lnTo>
                <a:lnTo>
                  <a:pt x="849" y="252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91"/>
          <p:cNvSpPr>
            <a:spLocks/>
          </p:cNvSpPr>
          <p:nvPr/>
        </p:nvSpPr>
        <p:spPr bwMode="auto">
          <a:xfrm>
            <a:off x="4271963" y="6526213"/>
            <a:ext cx="611188" cy="190500"/>
          </a:xfrm>
          <a:custGeom>
            <a:avLst/>
            <a:gdLst>
              <a:gd name="T0" fmla="*/ 0 w 385"/>
              <a:gd name="T1" fmla="*/ 120 h 120"/>
              <a:gd name="T2" fmla="*/ 0 w 385"/>
              <a:gd name="T3" fmla="*/ 0 h 120"/>
              <a:gd name="T4" fmla="*/ 115 w 385"/>
              <a:gd name="T5" fmla="*/ 5 h 120"/>
              <a:gd name="T6" fmla="*/ 180 w 385"/>
              <a:gd name="T7" fmla="*/ 64 h 120"/>
              <a:gd name="T8" fmla="*/ 300 w 385"/>
              <a:gd name="T9" fmla="*/ 22 h 120"/>
              <a:gd name="T10" fmla="*/ 385 w 385"/>
              <a:gd name="T11" fmla="*/ 64 h 120"/>
              <a:gd name="T12" fmla="*/ 385 w 385"/>
              <a:gd name="T13" fmla="*/ 115 h 120"/>
              <a:gd name="T14" fmla="*/ 0 w 385"/>
              <a:gd name="T15" fmla="*/ 120 h 120"/>
              <a:gd name="T16" fmla="*/ 0 w 385"/>
              <a:gd name="T17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5" h="120">
                <a:moveTo>
                  <a:pt x="0" y="120"/>
                </a:moveTo>
                <a:lnTo>
                  <a:pt x="0" y="0"/>
                </a:lnTo>
                <a:lnTo>
                  <a:pt x="115" y="5"/>
                </a:lnTo>
                <a:lnTo>
                  <a:pt x="180" y="64"/>
                </a:lnTo>
                <a:lnTo>
                  <a:pt x="300" y="22"/>
                </a:lnTo>
                <a:lnTo>
                  <a:pt x="385" y="64"/>
                </a:lnTo>
                <a:lnTo>
                  <a:pt x="385" y="115"/>
                </a:lnTo>
                <a:lnTo>
                  <a:pt x="0" y="120"/>
                </a:lnTo>
                <a:lnTo>
                  <a:pt x="0" y="120"/>
                </a:lnTo>
                <a:close/>
              </a:path>
            </a:pathLst>
          </a:custGeom>
          <a:solidFill>
            <a:srgbClr val="338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2"/>
          <p:cNvSpPr>
            <a:spLocks/>
          </p:cNvSpPr>
          <p:nvPr/>
        </p:nvSpPr>
        <p:spPr bwMode="auto">
          <a:xfrm>
            <a:off x="4351338" y="6059488"/>
            <a:ext cx="642938" cy="277812"/>
          </a:xfrm>
          <a:custGeom>
            <a:avLst/>
            <a:gdLst>
              <a:gd name="T0" fmla="*/ 0 w 405"/>
              <a:gd name="T1" fmla="*/ 43 h 175"/>
              <a:gd name="T2" fmla="*/ 75 w 405"/>
              <a:gd name="T3" fmla="*/ 51 h 175"/>
              <a:gd name="T4" fmla="*/ 195 w 405"/>
              <a:gd name="T5" fmla="*/ 175 h 175"/>
              <a:gd name="T6" fmla="*/ 240 w 405"/>
              <a:gd name="T7" fmla="*/ 107 h 175"/>
              <a:gd name="T8" fmla="*/ 280 w 405"/>
              <a:gd name="T9" fmla="*/ 60 h 175"/>
              <a:gd name="T10" fmla="*/ 360 w 405"/>
              <a:gd name="T11" fmla="*/ 56 h 175"/>
              <a:gd name="T12" fmla="*/ 405 w 405"/>
              <a:gd name="T13" fmla="*/ 90 h 175"/>
              <a:gd name="T14" fmla="*/ 405 w 405"/>
              <a:gd name="T15" fmla="*/ 34 h 175"/>
              <a:gd name="T16" fmla="*/ 335 w 405"/>
              <a:gd name="T17" fmla="*/ 0 h 175"/>
              <a:gd name="T18" fmla="*/ 245 w 405"/>
              <a:gd name="T19" fmla="*/ 22 h 175"/>
              <a:gd name="T20" fmla="*/ 195 w 405"/>
              <a:gd name="T21" fmla="*/ 120 h 175"/>
              <a:gd name="T22" fmla="*/ 155 w 405"/>
              <a:gd name="T23" fmla="*/ 47 h 175"/>
              <a:gd name="T24" fmla="*/ 90 w 405"/>
              <a:gd name="T25" fmla="*/ 5 h 175"/>
              <a:gd name="T26" fmla="*/ 15 w 405"/>
              <a:gd name="T27" fmla="*/ 9 h 175"/>
              <a:gd name="T28" fmla="*/ 0 w 405"/>
              <a:gd name="T29" fmla="*/ 43 h 175"/>
              <a:gd name="T30" fmla="*/ 0 w 405"/>
              <a:gd name="T31" fmla="*/ 4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5" h="175">
                <a:moveTo>
                  <a:pt x="0" y="43"/>
                </a:moveTo>
                <a:lnTo>
                  <a:pt x="75" y="51"/>
                </a:lnTo>
                <a:lnTo>
                  <a:pt x="195" y="175"/>
                </a:lnTo>
                <a:lnTo>
                  <a:pt x="240" y="107"/>
                </a:lnTo>
                <a:lnTo>
                  <a:pt x="280" y="60"/>
                </a:lnTo>
                <a:lnTo>
                  <a:pt x="360" y="56"/>
                </a:lnTo>
                <a:lnTo>
                  <a:pt x="405" y="90"/>
                </a:lnTo>
                <a:lnTo>
                  <a:pt x="405" y="34"/>
                </a:lnTo>
                <a:lnTo>
                  <a:pt x="335" y="0"/>
                </a:lnTo>
                <a:lnTo>
                  <a:pt x="245" y="22"/>
                </a:lnTo>
                <a:lnTo>
                  <a:pt x="195" y="120"/>
                </a:lnTo>
                <a:lnTo>
                  <a:pt x="155" y="47"/>
                </a:lnTo>
                <a:lnTo>
                  <a:pt x="90" y="5"/>
                </a:lnTo>
                <a:lnTo>
                  <a:pt x="15" y="9"/>
                </a:lnTo>
                <a:lnTo>
                  <a:pt x="0" y="43"/>
                </a:lnTo>
                <a:lnTo>
                  <a:pt x="0" y="43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3"/>
          <p:cNvSpPr>
            <a:spLocks/>
          </p:cNvSpPr>
          <p:nvPr/>
        </p:nvSpPr>
        <p:spPr bwMode="auto">
          <a:xfrm>
            <a:off x="5168900" y="6169025"/>
            <a:ext cx="538163" cy="330200"/>
          </a:xfrm>
          <a:custGeom>
            <a:avLst/>
            <a:gdLst>
              <a:gd name="T0" fmla="*/ 0 w 339"/>
              <a:gd name="T1" fmla="*/ 17 h 208"/>
              <a:gd name="T2" fmla="*/ 65 w 339"/>
              <a:gd name="T3" fmla="*/ 46 h 208"/>
              <a:gd name="T4" fmla="*/ 85 w 339"/>
              <a:gd name="T5" fmla="*/ 80 h 208"/>
              <a:gd name="T6" fmla="*/ 5 w 339"/>
              <a:gd name="T7" fmla="*/ 178 h 208"/>
              <a:gd name="T8" fmla="*/ 119 w 339"/>
              <a:gd name="T9" fmla="*/ 144 h 208"/>
              <a:gd name="T10" fmla="*/ 214 w 339"/>
              <a:gd name="T11" fmla="*/ 132 h 208"/>
              <a:gd name="T12" fmla="*/ 284 w 339"/>
              <a:gd name="T13" fmla="*/ 161 h 208"/>
              <a:gd name="T14" fmla="*/ 304 w 339"/>
              <a:gd name="T15" fmla="*/ 208 h 208"/>
              <a:gd name="T16" fmla="*/ 339 w 339"/>
              <a:gd name="T17" fmla="*/ 157 h 208"/>
              <a:gd name="T18" fmla="*/ 294 w 339"/>
              <a:gd name="T19" fmla="*/ 106 h 208"/>
              <a:gd name="T20" fmla="*/ 219 w 339"/>
              <a:gd name="T21" fmla="*/ 80 h 208"/>
              <a:gd name="T22" fmla="*/ 90 w 339"/>
              <a:gd name="T23" fmla="*/ 127 h 208"/>
              <a:gd name="T24" fmla="*/ 139 w 339"/>
              <a:gd name="T25" fmla="*/ 55 h 208"/>
              <a:gd name="T26" fmla="*/ 105 w 339"/>
              <a:gd name="T27" fmla="*/ 8 h 208"/>
              <a:gd name="T28" fmla="*/ 50 w 339"/>
              <a:gd name="T29" fmla="*/ 0 h 208"/>
              <a:gd name="T30" fmla="*/ 0 w 339"/>
              <a:gd name="T31" fmla="*/ 17 h 208"/>
              <a:gd name="T32" fmla="*/ 0 w 339"/>
              <a:gd name="T33" fmla="*/ 17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9" h="208">
                <a:moveTo>
                  <a:pt x="0" y="17"/>
                </a:moveTo>
                <a:lnTo>
                  <a:pt x="65" y="46"/>
                </a:lnTo>
                <a:lnTo>
                  <a:pt x="85" y="80"/>
                </a:lnTo>
                <a:lnTo>
                  <a:pt x="5" y="178"/>
                </a:lnTo>
                <a:lnTo>
                  <a:pt x="119" y="144"/>
                </a:lnTo>
                <a:lnTo>
                  <a:pt x="214" y="132"/>
                </a:lnTo>
                <a:lnTo>
                  <a:pt x="284" y="161"/>
                </a:lnTo>
                <a:lnTo>
                  <a:pt x="304" y="208"/>
                </a:lnTo>
                <a:lnTo>
                  <a:pt x="339" y="157"/>
                </a:lnTo>
                <a:lnTo>
                  <a:pt x="294" y="106"/>
                </a:lnTo>
                <a:lnTo>
                  <a:pt x="219" y="80"/>
                </a:lnTo>
                <a:lnTo>
                  <a:pt x="90" y="127"/>
                </a:lnTo>
                <a:lnTo>
                  <a:pt x="139" y="55"/>
                </a:lnTo>
                <a:lnTo>
                  <a:pt x="105" y="8"/>
                </a:lnTo>
                <a:lnTo>
                  <a:pt x="50" y="0"/>
                </a:lnTo>
                <a:lnTo>
                  <a:pt x="0" y="17"/>
                </a:lnTo>
                <a:lnTo>
                  <a:pt x="0" y="17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94"/>
          <p:cNvSpPr>
            <a:spLocks/>
          </p:cNvSpPr>
          <p:nvPr/>
        </p:nvSpPr>
        <p:spPr bwMode="auto">
          <a:xfrm>
            <a:off x="5794375" y="6553200"/>
            <a:ext cx="174625" cy="155575"/>
          </a:xfrm>
          <a:custGeom>
            <a:avLst/>
            <a:gdLst>
              <a:gd name="T0" fmla="*/ 30 w 110"/>
              <a:gd name="T1" fmla="*/ 98 h 98"/>
              <a:gd name="T2" fmla="*/ 45 w 110"/>
              <a:gd name="T3" fmla="*/ 47 h 98"/>
              <a:gd name="T4" fmla="*/ 0 w 110"/>
              <a:gd name="T5" fmla="*/ 5 h 98"/>
              <a:gd name="T6" fmla="*/ 55 w 110"/>
              <a:gd name="T7" fmla="*/ 0 h 98"/>
              <a:gd name="T8" fmla="*/ 110 w 110"/>
              <a:gd name="T9" fmla="*/ 39 h 98"/>
              <a:gd name="T10" fmla="*/ 100 w 110"/>
              <a:gd name="T11" fmla="*/ 94 h 98"/>
              <a:gd name="T12" fmla="*/ 30 w 110"/>
              <a:gd name="T13" fmla="*/ 98 h 98"/>
              <a:gd name="T14" fmla="*/ 30 w 110"/>
              <a:gd name="T15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" h="98">
                <a:moveTo>
                  <a:pt x="30" y="98"/>
                </a:moveTo>
                <a:lnTo>
                  <a:pt x="45" y="47"/>
                </a:lnTo>
                <a:lnTo>
                  <a:pt x="0" y="5"/>
                </a:lnTo>
                <a:lnTo>
                  <a:pt x="55" y="0"/>
                </a:lnTo>
                <a:lnTo>
                  <a:pt x="110" y="39"/>
                </a:lnTo>
                <a:lnTo>
                  <a:pt x="100" y="94"/>
                </a:lnTo>
                <a:lnTo>
                  <a:pt x="30" y="98"/>
                </a:lnTo>
                <a:lnTo>
                  <a:pt x="30" y="98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95"/>
          <p:cNvSpPr>
            <a:spLocks/>
          </p:cNvSpPr>
          <p:nvPr/>
        </p:nvSpPr>
        <p:spPr bwMode="auto">
          <a:xfrm>
            <a:off x="4335463" y="4051300"/>
            <a:ext cx="3917950" cy="2671762"/>
          </a:xfrm>
          <a:custGeom>
            <a:avLst/>
            <a:gdLst>
              <a:gd name="T0" fmla="*/ 445 w 2468"/>
              <a:gd name="T1" fmla="*/ 0 h 1683"/>
              <a:gd name="T2" fmla="*/ 884 w 2468"/>
              <a:gd name="T3" fmla="*/ 98 h 1683"/>
              <a:gd name="T4" fmla="*/ 1044 w 2468"/>
              <a:gd name="T5" fmla="*/ 162 h 1683"/>
              <a:gd name="T6" fmla="*/ 1004 w 2468"/>
              <a:gd name="T7" fmla="*/ 247 h 1683"/>
              <a:gd name="T8" fmla="*/ 1029 w 2468"/>
              <a:gd name="T9" fmla="*/ 307 h 1683"/>
              <a:gd name="T10" fmla="*/ 1074 w 2468"/>
              <a:gd name="T11" fmla="*/ 333 h 1683"/>
              <a:gd name="T12" fmla="*/ 1034 w 2468"/>
              <a:gd name="T13" fmla="*/ 392 h 1683"/>
              <a:gd name="T14" fmla="*/ 1029 w 2468"/>
              <a:gd name="T15" fmla="*/ 460 h 1683"/>
              <a:gd name="T16" fmla="*/ 969 w 2468"/>
              <a:gd name="T17" fmla="*/ 580 h 1683"/>
              <a:gd name="T18" fmla="*/ 1019 w 2468"/>
              <a:gd name="T19" fmla="*/ 656 h 1683"/>
              <a:gd name="T20" fmla="*/ 1169 w 2468"/>
              <a:gd name="T21" fmla="*/ 678 h 1683"/>
              <a:gd name="T22" fmla="*/ 1349 w 2468"/>
              <a:gd name="T23" fmla="*/ 631 h 1683"/>
              <a:gd name="T24" fmla="*/ 1369 w 2468"/>
              <a:gd name="T25" fmla="*/ 558 h 1683"/>
              <a:gd name="T26" fmla="*/ 1299 w 2468"/>
              <a:gd name="T27" fmla="*/ 448 h 1683"/>
              <a:gd name="T28" fmla="*/ 1304 w 2468"/>
              <a:gd name="T29" fmla="*/ 384 h 1683"/>
              <a:gd name="T30" fmla="*/ 1249 w 2468"/>
              <a:gd name="T31" fmla="*/ 290 h 1683"/>
              <a:gd name="T32" fmla="*/ 1274 w 2468"/>
              <a:gd name="T33" fmla="*/ 222 h 1683"/>
              <a:gd name="T34" fmla="*/ 1424 w 2468"/>
              <a:gd name="T35" fmla="*/ 277 h 1683"/>
              <a:gd name="T36" fmla="*/ 1653 w 2468"/>
              <a:gd name="T37" fmla="*/ 358 h 1683"/>
              <a:gd name="T38" fmla="*/ 1618 w 2468"/>
              <a:gd name="T39" fmla="*/ 588 h 1683"/>
              <a:gd name="T40" fmla="*/ 1638 w 2468"/>
              <a:gd name="T41" fmla="*/ 1001 h 1683"/>
              <a:gd name="T42" fmla="*/ 1648 w 2468"/>
              <a:gd name="T43" fmla="*/ 1214 h 1683"/>
              <a:gd name="T44" fmla="*/ 1733 w 2468"/>
              <a:gd name="T45" fmla="*/ 1282 h 1683"/>
              <a:gd name="T46" fmla="*/ 1833 w 2468"/>
              <a:gd name="T47" fmla="*/ 1334 h 1683"/>
              <a:gd name="T48" fmla="*/ 1918 w 2468"/>
              <a:gd name="T49" fmla="*/ 1342 h 1683"/>
              <a:gd name="T50" fmla="*/ 2133 w 2468"/>
              <a:gd name="T51" fmla="*/ 1478 h 1683"/>
              <a:gd name="T52" fmla="*/ 2468 w 2468"/>
              <a:gd name="T53" fmla="*/ 1683 h 1683"/>
              <a:gd name="T54" fmla="*/ 2203 w 2468"/>
              <a:gd name="T55" fmla="*/ 1666 h 1683"/>
              <a:gd name="T56" fmla="*/ 1953 w 2468"/>
              <a:gd name="T57" fmla="*/ 1495 h 1683"/>
              <a:gd name="T58" fmla="*/ 1549 w 2468"/>
              <a:gd name="T59" fmla="*/ 1261 h 1683"/>
              <a:gd name="T60" fmla="*/ 1134 w 2468"/>
              <a:gd name="T61" fmla="*/ 1027 h 1683"/>
              <a:gd name="T62" fmla="*/ 894 w 2468"/>
              <a:gd name="T63" fmla="*/ 852 h 1683"/>
              <a:gd name="T64" fmla="*/ 684 w 2468"/>
              <a:gd name="T65" fmla="*/ 844 h 1683"/>
              <a:gd name="T66" fmla="*/ 145 w 2468"/>
              <a:gd name="T67" fmla="*/ 865 h 1683"/>
              <a:gd name="T68" fmla="*/ 0 w 2468"/>
              <a:gd name="T69" fmla="*/ 856 h 1683"/>
              <a:gd name="T70" fmla="*/ 35 w 2468"/>
              <a:gd name="T71" fmla="*/ 631 h 1683"/>
              <a:gd name="T72" fmla="*/ 300 w 2468"/>
              <a:gd name="T73" fmla="*/ 597 h 1683"/>
              <a:gd name="T74" fmla="*/ 445 w 2468"/>
              <a:gd name="T75" fmla="*/ 533 h 1683"/>
              <a:gd name="T76" fmla="*/ 445 w 2468"/>
              <a:gd name="T77" fmla="*/ 320 h 1683"/>
              <a:gd name="T78" fmla="*/ 435 w 2468"/>
              <a:gd name="T79" fmla="*/ 188 h 1683"/>
              <a:gd name="T80" fmla="*/ 375 w 2468"/>
              <a:gd name="T81" fmla="*/ 124 h 1683"/>
              <a:gd name="T82" fmla="*/ 405 w 2468"/>
              <a:gd name="T83" fmla="*/ 85 h 1683"/>
              <a:gd name="T84" fmla="*/ 385 w 2468"/>
              <a:gd name="T85" fmla="*/ 39 h 1683"/>
              <a:gd name="T86" fmla="*/ 445 w 2468"/>
              <a:gd name="T87" fmla="*/ 0 h 1683"/>
              <a:gd name="T88" fmla="*/ 445 w 2468"/>
              <a:gd name="T89" fmla="*/ 0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68" h="1683">
                <a:moveTo>
                  <a:pt x="445" y="0"/>
                </a:moveTo>
                <a:lnTo>
                  <a:pt x="884" y="98"/>
                </a:lnTo>
                <a:lnTo>
                  <a:pt x="1044" y="162"/>
                </a:lnTo>
                <a:lnTo>
                  <a:pt x="1004" y="247"/>
                </a:lnTo>
                <a:lnTo>
                  <a:pt x="1029" y="307"/>
                </a:lnTo>
                <a:lnTo>
                  <a:pt x="1074" y="333"/>
                </a:lnTo>
                <a:lnTo>
                  <a:pt x="1034" y="392"/>
                </a:lnTo>
                <a:lnTo>
                  <a:pt x="1029" y="460"/>
                </a:lnTo>
                <a:lnTo>
                  <a:pt x="969" y="580"/>
                </a:lnTo>
                <a:lnTo>
                  <a:pt x="1019" y="656"/>
                </a:lnTo>
                <a:lnTo>
                  <a:pt x="1169" y="678"/>
                </a:lnTo>
                <a:lnTo>
                  <a:pt x="1349" y="631"/>
                </a:lnTo>
                <a:lnTo>
                  <a:pt x="1369" y="558"/>
                </a:lnTo>
                <a:lnTo>
                  <a:pt x="1299" y="448"/>
                </a:lnTo>
                <a:lnTo>
                  <a:pt x="1304" y="384"/>
                </a:lnTo>
                <a:lnTo>
                  <a:pt x="1249" y="290"/>
                </a:lnTo>
                <a:lnTo>
                  <a:pt x="1274" y="222"/>
                </a:lnTo>
                <a:lnTo>
                  <a:pt x="1424" y="277"/>
                </a:lnTo>
                <a:lnTo>
                  <a:pt x="1653" y="358"/>
                </a:lnTo>
                <a:lnTo>
                  <a:pt x="1618" y="588"/>
                </a:lnTo>
                <a:lnTo>
                  <a:pt x="1638" y="1001"/>
                </a:lnTo>
                <a:lnTo>
                  <a:pt x="1648" y="1214"/>
                </a:lnTo>
                <a:lnTo>
                  <a:pt x="1733" y="1282"/>
                </a:lnTo>
                <a:lnTo>
                  <a:pt x="1833" y="1334"/>
                </a:lnTo>
                <a:lnTo>
                  <a:pt x="1918" y="1342"/>
                </a:lnTo>
                <a:lnTo>
                  <a:pt x="2133" y="1478"/>
                </a:lnTo>
                <a:lnTo>
                  <a:pt x="2468" y="1683"/>
                </a:lnTo>
                <a:lnTo>
                  <a:pt x="2203" y="1666"/>
                </a:lnTo>
                <a:lnTo>
                  <a:pt x="1953" y="1495"/>
                </a:lnTo>
                <a:lnTo>
                  <a:pt x="1549" y="1261"/>
                </a:lnTo>
                <a:lnTo>
                  <a:pt x="1134" y="1027"/>
                </a:lnTo>
                <a:lnTo>
                  <a:pt x="894" y="852"/>
                </a:lnTo>
                <a:lnTo>
                  <a:pt x="684" y="844"/>
                </a:lnTo>
                <a:lnTo>
                  <a:pt x="145" y="865"/>
                </a:lnTo>
                <a:lnTo>
                  <a:pt x="0" y="856"/>
                </a:lnTo>
                <a:lnTo>
                  <a:pt x="35" y="631"/>
                </a:lnTo>
                <a:lnTo>
                  <a:pt x="300" y="597"/>
                </a:lnTo>
                <a:lnTo>
                  <a:pt x="445" y="533"/>
                </a:lnTo>
                <a:lnTo>
                  <a:pt x="445" y="320"/>
                </a:lnTo>
                <a:lnTo>
                  <a:pt x="435" y="188"/>
                </a:lnTo>
                <a:lnTo>
                  <a:pt x="375" y="124"/>
                </a:lnTo>
                <a:lnTo>
                  <a:pt x="405" y="85"/>
                </a:lnTo>
                <a:lnTo>
                  <a:pt x="385" y="39"/>
                </a:lnTo>
                <a:lnTo>
                  <a:pt x="445" y="0"/>
                </a:lnTo>
                <a:lnTo>
                  <a:pt x="445" y="0"/>
                </a:lnTo>
                <a:close/>
              </a:path>
            </a:pathLst>
          </a:custGeom>
          <a:solidFill>
            <a:srgbClr val="FFC4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2"/>
          <p:cNvSpPr>
            <a:spLocks/>
          </p:cNvSpPr>
          <p:nvPr/>
        </p:nvSpPr>
        <p:spPr bwMode="auto">
          <a:xfrm>
            <a:off x="1195388" y="2935288"/>
            <a:ext cx="1000125" cy="1555750"/>
          </a:xfrm>
          <a:custGeom>
            <a:avLst/>
            <a:gdLst>
              <a:gd name="T0" fmla="*/ 0 w 630"/>
              <a:gd name="T1" fmla="*/ 167 h 980"/>
              <a:gd name="T2" fmla="*/ 45 w 630"/>
              <a:gd name="T3" fmla="*/ 52 h 980"/>
              <a:gd name="T4" fmla="*/ 250 w 630"/>
              <a:gd name="T5" fmla="*/ 52 h 980"/>
              <a:gd name="T6" fmla="*/ 475 w 630"/>
              <a:gd name="T7" fmla="*/ 0 h 980"/>
              <a:gd name="T8" fmla="*/ 610 w 630"/>
              <a:gd name="T9" fmla="*/ 196 h 980"/>
              <a:gd name="T10" fmla="*/ 630 w 630"/>
              <a:gd name="T11" fmla="*/ 597 h 980"/>
              <a:gd name="T12" fmla="*/ 580 w 630"/>
              <a:gd name="T13" fmla="*/ 891 h 980"/>
              <a:gd name="T14" fmla="*/ 380 w 630"/>
              <a:gd name="T15" fmla="*/ 980 h 980"/>
              <a:gd name="T16" fmla="*/ 175 w 630"/>
              <a:gd name="T17" fmla="*/ 967 h 980"/>
              <a:gd name="T18" fmla="*/ 35 w 630"/>
              <a:gd name="T19" fmla="*/ 912 h 980"/>
              <a:gd name="T20" fmla="*/ 65 w 630"/>
              <a:gd name="T21" fmla="*/ 788 h 980"/>
              <a:gd name="T22" fmla="*/ 170 w 630"/>
              <a:gd name="T23" fmla="*/ 712 h 980"/>
              <a:gd name="T24" fmla="*/ 200 w 630"/>
              <a:gd name="T25" fmla="*/ 605 h 980"/>
              <a:gd name="T26" fmla="*/ 210 w 630"/>
              <a:gd name="T27" fmla="*/ 392 h 980"/>
              <a:gd name="T28" fmla="*/ 190 w 630"/>
              <a:gd name="T29" fmla="*/ 247 h 980"/>
              <a:gd name="T30" fmla="*/ 100 w 630"/>
              <a:gd name="T31" fmla="*/ 196 h 980"/>
              <a:gd name="T32" fmla="*/ 0 w 630"/>
              <a:gd name="T33" fmla="*/ 167 h 980"/>
              <a:gd name="T34" fmla="*/ 0 w 630"/>
              <a:gd name="T35" fmla="*/ 167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30" h="980">
                <a:moveTo>
                  <a:pt x="0" y="167"/>
                </a:moveTo>
                <a:lnTo>
                  <a:pt x="45" y="52"/>
                </a:lnTo>
                <a:lnTo>
                  <a:pt x="250" y="52"/>
                </a:lnTo>
                <a:lnTo>
                  <a:pt x="475" y="0"/>
                </a:lnTo>
                <a:lnTo>
                  <a:pt x="610" y="196"/>
                </a:lnTo>
                <a:lnTo>
                  <a:pt x="630" y="597"/>
                </a:lnTo>
                <a:lnTo>
                  <a:pt x="580" y="891"/>
                </a:lnTo>
                <a:lnTo>
                  <a:pt x="380" y="980"/>
                </a:lnTo>
                <a:lnTo>
                  <a:pt x="175" y="967"/>
                </a:lnTo>
                <a:lnTo>
                  <a:pt x="35" y="912"/>
                </a:lnTo>
                <a:lnTo>
                  <a:pt x="65" y="788"/>
                </a:lnTo>
                <a:lnTo>
                  <a:pt x="170" y="712"/>
                </a:lnTo>
                <a:lnTo>
                  <a:pt x="200" y="605"/>
                </a:lnTo>
                <a:lnTo>
                  <a:pt x="210" y="392"/>
                </a:lnTo>
                <a:lnTo>
                  <a:pt x="190" y="247"/>
                </a:lnTo>
                <a:lnTo>
                  <a:pt x="100" y="196"/>
                </a:lnTo>
                <a:lnTo>
                  <a:pt x="0" y="167"/>
                </a:lnTo>
                <a:lnTo>
                  <a:pt x="0" y="167"/>
                </a:lnTo>
                <a:close/>
              </a:path>
            </a:pathLst>
          </a:cu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97"/>
          <p:cNvSpPr>
            <a:spLocks/>
          </p:cNvSpPr>
          <p:nvPr/>
        </p:nvSpPr>
        <p:spPr bwMode="auto">
          <a:xfrm>
            <a:off x="6342063" y="3848100"/>
            <a:ext cx="935038" cy="696912"/>
          </a:xfrm>
          <a:custGeom>
            <a:avLst/>
            <a:gdLst>
              <a:gd name="T0" fmla="*/ 469 w 589"/>
              <a:gd name="T1" fmla="*/ 0 h 439"/>
              <a:gd name="T2" fmla="*/ 469 w 589"/>
              <a:gd name="T3" fmla="*/ 69 h 439"/>
              <a:gd name="T4" fmla="*/ 569 w 589"/>
              <a:gd name="T5" fmla="*/ 103 h 439"/>
              <a:gd name="T6" fmla="*/ 569 w 589"/>
              <a:gd name="T7" fmla="*/ 141 h 439"/>
              <a:gd name="T8" fmla="*/ 589 w 589"/>
              <a:gd name="T9" fmla="*/ 184 h 439"/>
              <a:gd name="T10" fmla="*/ 509 w 589"/>
              <a:gd name="T11" fmla="*/ 226 h 439"/>
              <a:gd name="T12" fmla="*/ 394 w 589"/>
              <a:gd name="T13" fmla="*/ 439 h 439"/>
              <a:gd name="T14" fmla="*/ 190 w 589"/>
              <a:gd name="T15" fmla="*/ 371 h 439"/>
              <a:gd name="T16" fmla="*/ 20 w 589"/>
              <a:gd name="T17" fmla="*/ 328 h 439"/>
              <a:gd name="T18" fmla="*/ 0 w 589"/>
              <a:gd name="T19" fmla="*/ 286 h 439"/>
              <a:gd name="T20" fmla="*/ 45 w 589"/>
              <a:gd name="T21" fmla="*/ 256 h 439"/>
              <a:gd name="T22" fmla="*/ 65 w 589"/>
              <a:gd name="T23" fmla="*/ 162 h 439"/>
              <a:gd name="T24" fmla="*/ 230 w 589"/>
              <a:gd name="T25" fmla="*/ 69 h 439"/>
              <a:gd name="T26" fmla="*/ 354 w 589"/>
              <a:gd name="T27" fmla="*/ 26 h 439"/>
              <a:gd name="T28" fmla="*/ 469 w 589"/>
              <a:gd name="T29" fmla="*/ 0 h 439"/>
              <a:gd name="T30" fmla="*/ 469 w 589"/>
              <a:gd name="T31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9" h="439">
                <a:moveTo>
                  <a:pt x="469" y="0"/>
                </a:moveTo>
                <a:lnTo>
                  <a:pt x="469" y="69"/>
                </a:lnTo>
                <a:lnTo>
                  <a:pt x="569" y="103"/>
                </a:lnTo>
                <a:lnTo>
                  <a:pt x="569" y="141"/>
                </a:lnTo>
                <a:lnTo>
                  <a:pt x="589" y="184"/>
                </a:lnTo>
                <a:lnTo>
                  <a:pt x="509" y="226"/>
                </a:lnTo>
                <a:lnTo>
                  <a:pt x="394" y="439"/>
                </a:lnTo>
                <a:lnTo>
                  <a:pt x="190" y="371"/>
                </a:lnTo>
                <a:lnTo>
                  <a:pt x="20" y="328"/>
                </a:lnTo>
                <a:lnTo>
                  <a:pt x="0" y="286"/>
                </a:lnTo>
                <a:lnTo>
                  <a:pt x="45" y="256"/>
                </a:lnTo>
                <a:lnTo>
                  <a:pt x="65" y="162"/>
                </a:lnTo>
                <a:lnTo>
                  <a:pt x="230" y="69"/>
                </a:lnTo>
                <a:lnTo>
                  <a:pt x="354" y="26"/>
                </a:lnTo>
                <a:lnTo>
                  <a:pt x="469" y="0"/>
                </a:lnTo>
                <a:lnTo>
                  <a:pt x="469" y="0"/>
                </a:lnTo>
                <a:close/>
              </a:path>
            </a:pathLst>
          </a:custGeom>
          <a:solidFill>
            <a:srgbClr val="8A99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98"/>
          <p:cNvSpPr>
            <a:spLocks/>
          </p:cNvSpPr>
          <p:nvPr/>
        </p:nvSpPr>
        <p:spPr bwMode="auto">
          <a:xfrm>
            <a:off x="5097463" y="3829050"/>
            <a:ext cx="839788" cy="419100"/>
          </a:xfrm>
          <a:custGeom>
            <a:avLst/>
            <a:gdLst>
              <a:gd name="T0" fmla="*/ 5 w 529"/>
              <a:gd name="T1" fmla="*/ 0 h 264"/>
              <a:gd name="T2" fmla="*/ 20 w 529"/>
              <a:gd name="T3" fmla="*/ 68 h 264"/>
              <a:gd name="T4" fmla="*/ 0 w 529"/>
              <a:gd name="T5" fmla="*/ 115 h 264"/>
              <a:gd name="T6" fmla="*/ 145 w 529"/>
              <a:gd name="T7" fmla="*/ 149 h 264"/>
              <a:gd name="T8" fmla="*/ 414 w 529"/>
              <a:gd name="T9" fmla="*/ 208 h 264"/>
              <a:gd name="T10" fmla="*/ 529 w 529"/>
              <a:gd name="T11" fmla="*/ 264 h 264"/>
              <a:gd name="T12" fmla="*/ 494 w 529"/>
              <a:gd name="T13" fmla="*/ 187 h 264"/>
              <a:gd name="T14" fmla="*/ 499 w 529"/>
              <a:gd name="T15" fmla="*/ 115 h 264"/>
              <a:gd name="T16" fmla="*/ 229 w 529"/>
              <a:gd name="T17" fmla="*/ 42 h 264"/>
              <a:gd name="T18" fmla="*/ 5 w 529"/>
              <a:gd name="T19" fmla="*/ 0 h 264"/>
              <a:gd name="T20" fmla="*/ 5 w 529"/>
              <a:gd name="T21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9" h="264">
                <a:moveTo>
                  <a:pt x="5" y="0"/>
                </a:moveTo>
                <a:lnTo>
                  <a:pt x="20" y="68"/>
                </a:lnTo>
                <a:lnTo>
                  <a:pt x="0" y="115"/>
                </a:lnTo>
                <a:lnTo>
                  <a:pt x="145" y="149"/>
                </a:lnTo>
                <a:lnTo>
                  <a:pt x="414" y="208"/>
                </a:lnTo>
                <a:lnTo>
                  <a:pt x="529" y="264"/>
                </a:lnTo>
                <a:lnTo>
                  <a:pt x="494" y="187"/>
                </a:lnTo>
                <a:lnTo>
                  <a:pt x="499" y="115"/>
                </a:lnTo>
                <a:lnTo>
                  <a:pt x="229" y="42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8A99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99"/>
          <p:cNvSpPr>
            <a:spLocks/>
          </p:cNvSpPr>
          <p:nvPr/>
        </p:nvSpPr>
        <p:spPr bwMode="auto">
          <a:xfrm>
            <a:off x="4930775" y="4051300"/>
            <a:ext cx="2028825" cy="1468437"/>
          </a:xfrm>
          <a:custGeom>
            <a:avLst/>
            <a:gdLst>
              <a:gd name="T0" fmla="*/ 70 w 1278"/>
              <a:gd name="T1" fmla="*/ 533 h 925"/>
              <a:gd name="T2" fmla="*/ 70 w 1278"/>
              <a:gd name="T3" fmla="*/ 320 h 925"/>
              <a:gd name="T4" fmla="*/ 60 w 1278"/>
              <a:gd name="T5" fmla="*/ 188 h 925"/>
              <a:gd name="T6" fmla="*/ 0 w 1278"/>
              <a:gd name="T7" fmla="*/ 124 h 925"/>
              <a:gd name="T8" fmla="*/ 30 w 1278"/>
              <a:gd name="T9" fmla="*/ 85 h 925"/>
              <a:gd name="T10" fmla="*/ 10 w 1278"/>
              <a:gd name="T11" fmla="*/ 39 h 925"/>
              <a:gd name="T12" fmla="*/ 70 w 1278"/>
              <a:gd name="T13" fmla="*/ 0 h 925"/>
              <a:gd name="T14" fmla="*/ 509 w 1278"/>
              <a:gd name="T15" fmla="*/ 98 h 925"/>
              <a:gd name="T16" fmla="*/ 669 w 1278"/>
              <a:gd name="T17" fmla="*/ 162 h 925"/>
              <a:gd name="T18" fmla="*/ 629 w 1278"/>
              <a:gd name="T19" fmla="*/ 247 h 925"/>
              <a:gd name="T20" fmla="*/ 654 w 1278"/>
              <a:gd name="T21" fmla="*/ 307 h 925"/>
              <a:gd name="T22" fmla="*/ 699 w 1278"/>
              <a:gd name="T23" fmla="*/ 333 h 925"/>
              <a:gd name="T24" fmla="*/ 659 w 1278"/>
              <a:gd name="T25" fmla="*/ 392 h 925"/>
              <a:gd name="T26" fmla="*/ 654 w 1278"/>
              <a:gd name="T27" fmla="*/ 460 h 925"/>
              <a:gd name="T28" fmla="*/ 594 w 1278"/>
              <a:gd name="T29" fmla="*/ 580 h 925"/>
              <a:gd name="T30" fmla="*/ 644 w 1278"/>
              <a:gd name="T31" fmla="*/ 656 h 925"/>
              <a:gd name="T32" fmla="*/ 794 w 1278"/>
              <a:gd name="T33" fmla="*/ 678 h 925"/>
              <a:gd name="T34" fmla="*/ 974 w 1278"/>
              <a:gd name="T35" fmla="*/ 631 h 925"/>
              <a:gd name="T36" fmla="*/ 994 w 1278"/>
              <a:gd name="T37" fmla="*/ 558 h 925"/>
              <a:gd name="T38" fmla="*/ 924 w 1278"/>
              <a:gd name="T39" fmla="*/ 448 h 925"/>
              <a:gd name="T40" fmla="*/ 929 w 1278"/>
              <a:gd name="T41" fmla="*/ 384 h 925"/>
              <a:gd name="T42" fmla="*/ 874 w 1278"/>
              <a:gd name="T43" fmla="*/ 290 h 925"/>
              <a:gd name="T44" fmla="*/ 899 w 1278"/>
              <a:gd name="T45" fmla="*/ 222 h 925"/>
              <a:gd name="T46" fmla="*/ 1049 w 1278"/>
              <a:gd name="T47" fmla="*/ 281 h 925"/>
              <a:gd name="T48" fmla="*/ 1278 w 1278"/>
              <a:gd name="T49" fmla="*/ 358 h 925"/>
              <a:gd name="T50" fmla="*/ 1243 w 1278"/>
              <a:gd name="T51" fmla="*/ 588 h 925"/>
              <a:gd name="T52" fmla="*/ 1248 w 1278"/>
              <a:gd name="T53" fmla="*/ 925 h 925"/>
              <a:gd name="T54" fmla="*/ 479 w 1278"/>
              <a:gd name="T55" fmla="*/ 746 h 925"/>
              <a:gd name="T56" fmla="*/ 70 w 1278"/>
              <a:gd name="T57" fmla="*/ 533 h 925"/>
              <a:gd name="T58" fmla="*/ 70 w 1278"/>
              <a:gd name="T59" fmla="*/ 533 h 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78" h="925">
                <a:moveTo>
                  <a:pt x="70" y="533"/>
                </a:moveTo>
                <a:lnTo>
                  <a:pt x="70" y="320"/>
                </a:lnTo>
                <a:lnTo>
                  <a:pt x="60" y="188"/>
                </a:lnTo>
                <a:lnTo>
                  <a:pt x="0" y="124"/>
                </a:lnTo>
                <a:lnTo>
                  <a:pt x="30" y="85"/>
                </a:lnTo>
                <a:lnTo>
                  <a:pt x="10" y="39"/>
                </a:lnTo>
                <a:lnTo>
                  <a:pt x="70" y="0"/>
                </a:lnTo>
                <a:lnTo>
                  <a:pt x="509" y="98"/>
                </a:lnTo>
                <a:lnTo>
                  <a:pt x="669" y="162"/>
                </a:lnTo>
                <a:lnTo>
                  <a:pt x="629" y="247"/>
                </a:lnTo>
                <a:lnTo>
                  <a:pt x="654" y="307"/>
                </a:lnTo>
                <a:lnTo>
                  <a:pt x="699" y="333"/>
                </a:lnTo>
                <a:lnTo>
                  <a:pt x="659" y="392"/>
                </a:lnTo>
                <a:lnTo>
                  <a:pt x="654" y="460"/>
                </a:lnTo>
                <a:lnTo>
                  <a:pt x="594" y="580"/>
                </a:lnTo>
                <a:lnTo>
                  <a:pt x="644" y="656"/>
                </a:lnTo>
                <a:lnTo>
                  <a:pt x="794" y="678"/>
                </a:lnTo>
                <a:lnTo>
                  <a:pt x="974" y="631"/>
                </a:lnTo>
                <a:lnTo>
                  <a:pt x="994" y="558"/>
                </a:lnTo>
                <a:lnTo>
                  <a:pt x="924" y="448"/>
                </a:lnTo>
                <a:lnTo>
                  <a:pt x="929" y="384"/>
                </a:lnTo>
                <a:lnTo>
                  <a:pt x="874" y="290"/>
                </a:lnTo>
                <a:lnTo>
                  <a:pt x="899" y="222"/>
                </a:lnTo>
                <a:lnTo>
                  <a:pt x="1049" y="281"/>
                </a:lnTo>
                <a:lnTo>
                  <a:pt x="1278" y="358"/>
                </a:lnTo>
                <a:lnTo>
                  <a:pt x="1243" y="588"/>
                </a:lnTo>
                <a:lnTo>
                  <a:pt x="1248" y="925"/>
                </a:lnTo>
                <a:lnTo>
                  <a:pt x="479" y="746"/>
                </a:lnTo>
                <a:lnTo>
                  <a:pt x="70" y="533"/>
                </a:lnTo>
                <a:lnTo>
                  <a:pt x="70" y="533"/>
                </a:lnTo>
                <a:close/>
              </a:path>
            </a:pathLst>
          </a:custGeom>
          <a:solidFill>
            <a:srgbClr val="F59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00"/>
          <p:cNvSpPr>
            <a:spLocks/>
          </p:cNvSpPr>
          <p:nvPr/>
        </p:nvSpPr>
        <p:spPr bwMode="auto">
          <a:xfrm>
            <a:off x="760413" y="4287838"/>
            <a:ext cx="3495675" cy="1136650"/>
          </a:xfrm>
          <a:custGeom>
            <a:avLst/>
            <a:gdLst>
              <a:gd name="T0" fmla="*/ 0 w 2202"/>
              <a:gd name="T1" fmla="*/ 546 h 716"/>
              <a:gd name="T2" fmla="*/ 254 w 2202"/>
              <a:gd name="T3" fmla="*/ 644 h 716"/>
              <a:gd name="T4" fmla="*/ 394 w 2202"/>
              <a:gd name="T5" fmla="*/ 716 h 716"/>
              <a:gd name="T6" fmla="*/ 1448 w 2202"/>
              <a:gd name="T7" fmla="*/ 384 h 716"/>
              <a:gd name="T8" fmla="*/ 2202 w 2202"/>
              <a:gd name="T9" fmla="*/ 162 h 716"/>
              <a:gd name="T10" fmla="*/ 1753 w 2202"/>
              <a:gd name="T11" fmla="*/ 0 h 716"/>
              <a:gd name="T12" fmla="*/ 1773 w 2202"/>
              <a:gd name="T13" fmla="*/ 77 h 716"/>
              <a:gd name="T14" fmla="*/ 1623 w 2202"/>
              <a:gd name="T15" fmla="*/ 154 h 716"/>
              <a:gd name="T16" fmla="*/ 1438 w 2202"/>
              <a:gd name="T17" fmla="*/ 179 h 716"/>
              <a:gd name="T18" fmla="*/ 1318 w 2202"/>
              <a:gd name="T19" fmla="*/ 149 h 716"/>
              <a:gd name="T20" fmla="*/ 1253 w 2202"/>
              <a:gd name="T21" fmla="*/ 111 h 716"/>
              <a:gd name="T22" fmla="*/ 1243 w 2202"/>
              <a:gd name="T23" fmla="*/ 68 h 716"/>
              <a:gd name="T24" fmla="*/ 1128 w 2202"/>
              <a:gd name="T25" fmla="*/ 56 h 716"/>
              <a:gd name="T26" fmla="*/ 1014 w 2202"/>
              <a:gd name="T27" fmla="*/ 90 h 716"/>
              <a:gd name="T28" fmla="*/ 994 w 2202"/>
              <a:gd name="T29" fmla="*/ 124 h 716"/>
              <a:gd name="T30" fmla="*/ 839 w 2202"/>
              <a:gd name="T31" fmla="*/ 247 h 716"/>
              <a:gd name="T32" fmla="*/ 654 w 2202"/>
              <a:gd name="T33" fmla="*/ 286 h 716"/>
              <a:gd name="T34" fmla="*/ 489 w 2202"/>
              <a:gd name="T35" fmla="*/ 286 h 716"/>
              <a:gd name="T36" fmla="*/ 334 w 2202"/>
              <a:gd name="T37" fmla="*/ 260 h 716"/>
              <a:gd name="T38" fmla="*/ 334 w 2202"/>
              <a:gd name="T39" fmla="*/ 333 h 716"/>
              <a:gd name="T40" fmla="*/ 519 w 2202"/>
              <a:gd name="T41" fmla="*/ 362 h 716"/>
              <a:gd name="T42" fmla="*/ 534 w 2202"/>
              <a:gd name="T43" fmla="*/ 435 h 716"/>
              <a:gd name="T44" fmla="*/ 479 w 2202"/>
              <a:gd name="T45" fmla="*/ 499 h 716"/>
              <a:gd name="T46" fmla="*/ 199 w 2202"/>
              <a:gd name="T47" fmla="*/ 563 h 716"/>
              <a:gd name="T48" fmla="*/ 0 w 2202"/>
              <a:gd name="T49" fmla="*/ 546 h 716"/>
              <a:gd name="T50" fmla="*/ 0 w 2202"/>
              <a:gd name="T51" fmla="*/ 54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02" h="716">
                <a:moveTo>
                  <a:pt x="0" y="546"/>
                </a:moveTo>
                <a:lnTo>
                  <a:pt x="254" y="644"/>
                </a:lnTo>
                <a:lnTo>
                  <a:pt x="394" y="716"/>
                </a:lnTo>
                <a:lnTo>
                  <a:pt x="1448" y="384"/>
                </a:lnTo>
                <a:lnTo>
                  <a:pt x="2202" y="162"/>
                </a:lnTo>
                <a:lnTo>
                  <a:pt x="1753" y="0"/>
                </a:lnTo>
                <a:lnTo>
                  <a:pt x="1773" y="77"/>
                </a:lnTo>
                <a:lnTo>
                  <a:pt x="1623" y="154"/>
                </a:lnTo>
                <a:lnTo>
                  <a:pt x="1438" y="179"/>
                </a:lnTo>
                <a:lnTo>
                  <a:pt x="1318" y="149"/>
                </a:lnTo>
                <a:lnTo>
                  <a:pt x="1253" y="111"/>
                </a:lnTo>
                <a:lnTo>
                  <a:pt x="1243" y="68"/>
                </a:lnTo>
                <a:lnTo>
                  <a:pt x="1128" y="56"/>
                </a:lnTo>
                <a:lnTo>
                  <a:pt x="1014" y="90"/>
                </a:lnTo>
                <a:lnTo>
                  <a:pt x="994" y="124"/>
                </a:lnTo>
                <a:lnTo>
                  <a:pt x="839" y="247"/>
                </a:lnTo>
                <a:lnTo>
                  <a:pt x="654" y="286"/>
                </a:lnTo>
                <a:lnTo>
                  <a:pt x="489" y="286"/>
                </a:lnTo>
                <a:lnTo>
                  <a:pt x="334" y="260"/>
                </a:lnTo>
                <a:lnTo>
                  <a:pt x="334" y="333"/>
                </a:lnTo>
                <a:lnTo>
                  <a:pt x="519" y="362"/>
                </a:lnTo>
                <a:lnTo>
                  <a:pt x="534" y="435"/>
                </a:lnTo>
                <a:lnTo>
                  <a:pt x="479" y="499"/>
                </a:lnTo>
                <a:lnTo>
                  <a:pt x="199" y="563"/>
                </a:lnTo>
                <a:lnTo>
                  <a:pt x="0" y="546"/>
                </a:lnTo>
                <a:lnTo>
                  <a:pt x="0" y="546"/>
                </a:lnTo>
                <a:close/>
              </a:path>
            </a:pathLst>
          </a:custGeom>
          <a:solidFill>
            <a:srgbClr val="8C5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1"/>
          <p:cNvSpPr>
            <a:spLocks/>
          </p:cNvSpPr>
          <p:nvPr/>
        </p:nvSpPr>
        <p:spPr bwMode="auto">
          <a:xfrm>
            <a:off x="7864475" y="4781550"/>
            <a:ext cx="982663" cy="406400"/>
          </a:xfrm>
          <a:custGeom>
            <a:avLst/>
            <a:gdLst>
              <a:gd name="T0" fmla="*/ 0 w 619"/>
              <a:gd name="T1" fmla="*/ 213 h 256"/>
              <a:gd name="T2" fmla="*/ 80 w 619"/>
              <a:gd name="T3" fmla="*/ 137 h 256"/>
              <a:gd name="T4" fmla="*/ 379 w 619"/>
              <a:gd name="T5" fmla="*/ 56 h 256"/>
              <a:gd name="T6" fmla="*/ 619 w 619"/>
              <a:gd name="T7" fmla="*/ 0 h 256"/>
              <a:gd name="T8" fmla="*/ 619 w 619"/>
              <a:gd name="T9" fmla="*/ 115 h 256"/>
              <a:gd name="T10" fmla="*/ 484 w 619"/>
              <a:gd name="T11" fmla="*/ 137 h 256"/>
              <a:gd name="T12" fmla="*/ 205 w 619"/>
              <a:gd name="T13" fmla="*/ 256 h 256"/>
              <a:gd name="T14" fmla="*/ 0 w 619"/>
              <a:gd name="T15" fmla="*/ 213 h 256"/>
              <a:gd name="T16" fmla="*/ 0 w 619"/>
              <a:gd name="T17" fmla="*/ 213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256">
                <a:moveTo>
                  <a:pt x="0" y="213"/>
                </a:moveTo>
                <a:lnTo>
                  <a:pt x="80" y="137"/>
                </a:lnTo>
                <a:lnTo>
                  <a:pt x="379" y="56"/>
                </a:lnTo>
                <a:lnTo>
                  <a:pt x="619" y="0"/>
                </a:lnTo>
                <a:lnTo>
                  <a:pt x="619" y="115"/>
                </a:lnTo>
                <a:lnTo>
                  <a:pt x="484" y="137"/>
                </a:lnTo>
                <a:lnTo>
                  <a:pt x="205" y="256"/>
                </a:lnTo>
                <a:lnTo>
                  <a:pt x="0" y="213"/>
                </a:lnTo>
                <a:lnTo>
                  <a:pt x="0" y="213"/>
                </a:lnTo>
                <a:close/>
              </a:path>
            </a:pathLst>
          </a:custGeom>
          <a:solidFill>
            <a:srgbClr val="96AB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02"/>
          <p:cNvSpPr>
            <a:spLocks/>
          </p:cNvSpPr>
          <p:nvPr/>
        </p:nvSpPr>
        <p:spPr bwMode="auto">
          <a:xfrm>
            <a:off x="8593138" y="5227638"/>
            <a:ext cx="269875" cy="257175"/>
          </a:xfrm>
          <a:custGeom>
            <a:avLst/>
            <a:gdLst>
              <a:gd name="T0" fmla="*/ 0 w 170"/>
              <a:gd name="T1" fmla="*/ 90 h 162"/>
              <a:gd name="T2" fmla="*/ 50 w 170"/>
              <a:gd name="T3" fmla="*/ 39 h 162"/>
              <a:gd name="T4" fmla="*/ 160 w 170"/>
              <a:gd name="T5" fmla="*/ 0 h 162"/>
              <a:gd name="T6" fmla="*/ 170 w 170"/>
              <a:gd name="T7" fmla="*/ 103 h 162"/>
              <a:gd name="T8" fmla="*/ 105 w 170"/>
              <a:gd name="T9" fmla="*/ 162 h 162"/>
              <a:gd name="T10" fmla="*/ 45 w 170"/>
              <a:gd name="T11" fmla="*/ 111 h 162"/>
              <a:gd name="T12" fmla="*/ 0 w 170"/>
              <a:gd name="T13" fmla="*/ 90 h 162"/>
              <a:gd name="T14" fmla="*/ 0 w 170"/>
              <a:gd name="T15" fmla="*/ 9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62">
                <a:moveTo>
                  <a:pt x="0" y="90"/>
                </a:moveTo>
                <a:lnTo>
                  <a:pt x="50" y="39"/>
                </a:lnTo>
                <a:lnTo>
                  <a:pt x="160" y="0"/>
                </a:lnTo>
                <a:lnTo>
                  <a:pt x="170" y="103"/>
                </a:lnTo>
                <a:lnTo>
                  <a:pt x="105" y="162"/>
                </a:lnTo>
                <a:lnTo>
                  <a:pt x="45" y="111"/>
                </a:lnTo>
                <a:lnTo>
                  <a:pt x="0" y="90"/>
                </a:lnTo>
                <a:lnTo>
                  <a:pt x="0" y="90"/>
                </a:lnTo>
                <a:close/>
              </a:path>
            </a:pathLst>
          </a:custGeom>
          <a:solidFill>
            <a:srgbClr val="96AB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7"/>
          <p:cNvSpPr>
            <a:spLocks/>
          </p:cNvSpPr>
          <p:nvPr/>
        </p:nvSpPr>
        <p:spPr bwMode="auto">
          <a:xfrm>
            <a:off x="7181850" y="3883025"/>
            <a:ext cx="1649413" cy="655637"/>
          </a:xfrm>
          <a:custGeom>
            <a:avLst/>
            <a:gdLst>
              <a:gd name="T0" fmla="*/ 55 w 1039"/>
              <a:gd name="T1" fmla="*/ 413 h 413"/>
              <a:gd name="T2" fmla="*/ 290 w 1039"/>
              <a:gd name="T3" fmla="*/ 247 h 413"/>
              <a:gd name="T4" fmla="*/ 709 w 1039"/>
              <a:gd name="T5" fmla="*/ 123 h 413"/>
              <a:gd name="T6" fmla="*/ 1039 w 1039"/>
              <a:gd name="T7" fmla="*/ 72 h 413"/>
              <a:gd name="T8" fmla="*/ 1034 w 1039"/>
              <a:gd name="T9" fmla="*/ 0 h 413"/>
              <a:gd name="T10" fmla="*/ 784 w 1039"/>
              <a:gd name="T11" fmla="*/ 38 h 413"/>
              <a:gd name="T12" fmla="*/ 550 w 1039"/>
              <a:gd name="T13" fmla="*/ 93 h 413"/>
              <a:gd name="T14" fmla="*/ 165 w 1039"/>
              <a:gd name="T15" fmla="*/ 221 h 413"/>
              <a:gd name="T16" fmla="*/ 0 w 1039"/>
              <a:gd name="T17" fmla="*/ 345 h 413"/>
              <a:gd name="T18" fmla="*/ 55 w 1039"/>
              <a:gd name="T19" fmla="*/ 413 h 413"/>
              <a:gd name="T20" fmla="*/ 55 w 1039"/>
              <a:gd name="T21" fmla="*/ 41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39" h="413">
                <a:moveTo>
                  <a:pt x="55" y="413"/>
                </a:moveTo>
                <a:lnTo>
                  <a:pt x="290" y="247"/>
                </a:lnTo>
                <a:lnTo>
                  <a:pt x="709" y="123"/>
                </a:lnTo>
                <a:lnTo>
                  <a:pt x="1039" y="72"/>
                </a:lnTo>
                <a:lnTo>
                  <a:pt x="1034" y="0"/>
                </a:lnTo>
                <a:lnTo>
                  <a:pt x="784" y="38"/>
                </a:lnTo>
                <a:lnTo>
                  <a:pt x="550" y="93"/>
                </a:lnTo>
                <a:lnTo>
                  <a:pt x="165" y="221"/>
                </a:lnTo>
                <a:lnTo>
                  <a:pt x="0" y="345"/>
                </a:lnTo>
                <a:lnTo>
                  <a:pt x="55" y="413"/>
                </a:lnTo>
                <a:lnTo>
                  <a:pt x="55" y="413"/>
                </a:lnTo>
                <a:close/>
              </a:path>
            </a:pathLst>
          </a:custGeom>
          <a:solidFill>
            <a:srgbClr val="96AB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04"/>
          <p:cNvSpPr>
            <a:spLocks/>
          </p:cNvSpPr>
          <p:nvPr/>
        </p:nvSpPr>
        <p:spPr bwMode="auto">
          <a:xfrm>
            <a:off x="7713663" y="5181600"/>
            <a:ext cx="134938" cy="438150"/>
          </a:xfrm>
          <a:custGeom>
            <a:avLst/>
            <a:gdLst>
              <a:gd name="T0" fmla="*/ 20 w 85"/>
              <a:gd name="T1" fmla="*/ 0 h 276"/>
              <a:gd name="T2" fmla="*/ 0 w 85"/>
              <a:gd name="T3" fmla="*/ 81 h 276"/>
              <a:gd name="T4" fmla="*/ 10 w 85"/>
              <a:gd name="T5" fmla="*/ 247 h 276"/>
              <a:gd name="T6" fmla="*/ 45 w 85"/>
              <a:gd name="T7" fmla="*/ 276 h 276"/>
              <a:gd name="T8" fmla="*/ 55 w 85"/>
              <a:gd name="T9" fmla="*/ 127 h 276"/>
              <a:gd name="T10" fmla="*/ 85 w 85"/>
              <a:gd name="T11" fmla="*/ 0 h 276"/>
              <a:gd name="T12" fmla="*/ 20 w 85"/>
              <a:gd name="T13" fmla="*/ 0 h 276"/>
              <a:gd name="T14" fmla="*/ 20 w 85"/>
              <a:gd name="T15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" h="276">
                <a:moveTo>
                  <a:pt x="20" y="0"/>
                </a:moveTo>
                <a:lnTo>
                  <a:pt x="0" y="81"/>
                </a:lnTo>
                <a:lnTo>
                  <a:pt x="10" y="247"/>
                </a:lnTo>
                <a:lnTo>
                  <a:pt x="45" y="276"/>
                </a:lnTo>
                <a:lnTo>
                  <a:pt x="55" y="127"/>
                </a:lnTo>
                <a:lnTo>
                  <a:pt x="85" y="0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05"/>
          <p:cNvSpPr>
            <a:spLocks/>
          </p:cNvSpPr>
          <p:nvPr/>
        </p:nvSpPr>
        <p:spPr bwMode="auto">
          <a:xfrm>
            <a:off x="7959725" y="5194300"/>
            <a:ext cx="182563" cy="547687"/>
          </a:xfrm>
          <a:custGeom>
            <a:avLst/>
            <a:gdLst>
              <a:gd name="T0" fmla="*/ 55 w 115"/>
              <a:gd name="T1" fmla="*/ 0 h 345"/>
              <a:gd name="T2" fmla="*/ 0 w 115"/>
              <a:gd name="T3" fmla="*/ 119 h 345"/>
              <a:gd name="T4" fmla="*/ 20 w 115"/>
              <a:gd name="T5" fmla="*/ 332 h 345"/>
              <a:gd name="T6" fmla="*/ 70 w 115"/>
              <a:gd name="T7" fmla="*/ 345 h 345"/>
              <a:gd name="T8" fmla="*/ 70 w 115"/>
              <a:gd name="T9" fmla="*/ 260 h 345"/>
              <a:gd name="T10" fmla="*/ 80 w 115"/>
              <a:gd name="T11" fmla="*/ 119 h 345"/>
              <a:gd name="T12" fmla="*/ 115 w 115"/>
              <a:gd name="T13" fmla="*/ 26 h 345"/>
              <a:gd name="T14" fmla="*/ 55 w 115"/>
              <a:gd name="T15" fmla="*/ 0 h 345"/>
              <a:gd name="T16" fmla="*/ 55 w 115"/>
              <a:gd name="T17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" h="345">
                <a:moveTo>
                  <a:pt x="55" y="0"/>
                </a:moveTo>
                <a:lnTo>
                  <a:pt x="0" y="119"/>
                </a:lnTo>
                <a:lnTo>
                  <a:pt x="20" y="332"/>
                </a:lnTo>
                <a:lnTo>
                  <a:pt x="70" y="345"/>
                </a:lnTo>
                <a:lnTo>
                  <a:pt x="70" y="260"/>
                </a:lnTo>
                <a:lnTo>
                  <a:pt x="80" y="119"/>
                </a:lnTo>
                <a:lnTo>
                  <a:pt x="115" y="26"/>
                </a:lnTo>
                <a:lnTo>
                  <a:pt x="55" y="0"/>
                </a:lnTo>
                <a:lnTo>
                  <a:pt x="55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06"/>
          <p:cNvSpPr>
            <a:spLocks/>
          </p:cNvSpPr>
          <p:nvPr/>
        </p:nvSpPr>
        <p:spPr bwMode="auto">
          <a:xfrm>
            <a:off x="8261350" y="5302250"/>
            <a:ext cx="180975" cy="508000"/>
          </a:xfrm>
          <a:custGeom>
            <a:avLst/>
            <a:gdLst>
              <a:gd name="T0" fmla="*/ 29 w 114"/>
              <a:gd name="T1" fmla="*/ 0 h 320"/>
              <a:gd name="T2" fmla="*/ 5 w 114"/>
              <a:gd name="T3" fmla="*/ 111 h 320"/>
              <a:gd name="T4" fmla="*/ 0 w 114"/>
              <a:gd name="T5" fmla="*/ 307 h 320"/>
              <a:gd name="T6" fmla="*/ 34 w 114"/>
              <a:gd name="T7" fmla="*/ 320 h 320"/>
              <a:gd name="T8" fmla="*/ 54 w 114"/>
              <a:gd name="T9" fmla="*/ 196 h 320"/>
              <a:gd name="T10" fmla="*/ 69 w 114"/>
              <a:gd name="T11" fmla="*/ 98 h 320"/>
              <a:gd name="T12" fmla="*/ 114 w 114"/>
              <a:gd name="T13" fmla="*/ 30 h 320"/>
              <a:gd name="T14" fmla="*/ 29 w 114"/>
              <a:gd name="T15" fmla="*/ 0 h 320"/>
              <a:gd name="T16" fmla="*/ 29 w 114"/>
              <a:gd name="T17" fmla="*/ 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" h="320">
                <a:moveTo>
                  <a:pt x="29" y="0"/>
                </a:moveTo>
                <a:lnTo>
                  <a:pt x="5" y="111"/>
                </a:lnTo>
                <a:lnTo>
                  <a:pt x="0" y="307"/>
                </a:lnTo>
                <a:lnTo>
                  <a:pt x="34" y="320"/>
                </a:lnTo>
                <a:lnTo>
                  <a:pt x="54" y="196"/>
                </a:lnTo>
                <a:lnTo>
                  <a:pt x="69" y="98"/>
                </a:lnTo>
                <a:lnTo>
                  <a:pt x="114" y="30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07"/>
          <p:cNvSpPr>
            <a:spLocks/>
          </p:cNvSpPr>
          <p:nvPr/>
        </p:nvSpPr>
        <p:spPr bwMode="auto">
          <a:xfrm>
            <a:off x="8537575" y="5465763"/>
            <a:ext cx="134938" cy="465137"/>
          </a:xfrm>
          <a:custGeom>
            <a:avLst/>
            <a:gdLst>
              <a:gd name="T0" fmla="*/ 35 w 85"/>
              <a:gd name="T1" fmla="*/ 0 h 293"/>
              <a:gd name="T2" fmla="*/ 0 w 85"/>
              <a:gd name="T3" fmla="*/ 119 h 293"/>
              <a:gd name="T4" fmla="*/ 0 w 85"/>
              <a:gd name="T5" fmla="*/ 281 h 293"/>
              <a:gd name="T6" fmla="*/ 30 w 85"/>
              <a:gd name="T7" fmla="*/ 293 h 293"/>
              <a:gd name="T8" fmla="*/ 30 w 85"/>
              <a:gd name="T9" fmla="*/ 204 h 293"/>
              <a:gd name="T10" fmla="*/ 85 w 85"/>
              <a:gd name="T11" fmla="*/ 29 h 293"/>
              <a:gd name="T12" fmla="*/ 35 w 85"/>
              <a:gd name="T13" fmla="*/ 0 h 293"/>
              <a:gd name="T14" fmla="*/ 35 w 85"/>
              <a:gd name="T15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" h="293">
                <a:moveTo>
                  <a:pt x="35" y="0"/>
                </a:moveTo>
                <a:lnTo>
                  <a:pt x="0" y="119"/>
                </a:lnTo>
                <a:lnTo>
                  <a:pt x="0" y="281"/>
                </a:lnTo>
                <a:lnTo>
                  <a:pt x="30" y="293"/>
                </a:lnTo>
                <a:lnTo>
                  <a:pt x="30" y="204"/>
                </a:lnTo>
                <a:lnTo>
                  <a:pt x="85" y="29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08"/>
          <p:cNvSpPr>
            <a:spLocks/>
          </p:cNvSpPr>
          <p:nvPr/>
        </p:nvSpPr>
        <p:spPr bwMode="auto">
          <a:xfrm>
            <a:off x="8751888" y="5634038"/>
            <a:ext cx="103188" cy="425450"/>
          </a:xfrm>
          <a:custGeom>
            <a:avLst/>
            <a:gdLst>
              <a:gd name="T0" fmla="*/ 35 w 65"/>
              <a:gd name="T1" fmla="*/ 0 h 268"/>
              <a:gd name="T2" fmla="*/ 5 w 65"/>
              <a:gd name="T3" fmla="*/ 94 h 268"/>
              <a:gd name="T4" fmla="*/ 0 w 65"/>
              <a:gd name="T5" fmla="*/ 243 h 268"/>
              <a:gd name="T6" fmla="*/ 55 w 65"/>
              <a:gd name="T7" fmla="*/ 268 h 268"/>
              <a:gd name="T8" fmla="*/ 65 w 65"/>
              <a:gd name="T9" fmla="*/ 17 h 268"/>
              <a:gd name="T10" fmla="*/ 35 w 65"/>
              <a:gd name="T11" fmla="*/ 0 h 268"/>
              <a:gd name="T12" fmla="*/ 35 w 65"/>
              <a:gd name="T13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268">
                <a:moveTo>
                  <a:pt x="35" y="0"/>
                </a:moveTo>
                <a:lnTo>
                  <a:pt x="5" y="94"/>
                </a:lnTo>
                <a:lnTo>
                  <a:pt x="0" y="243"/>
                </a:lnTo>
                <a:lnTo>
                  <a:pt x="55" y="268"/>
                </a:lnTo>
                <a:lnTo>
                  <a:pt x="65" y="17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09"/>
          <p:cNvSpPr>
            <a:spLocks/>
          </p:cNvSpPr>
          <p:nvPr/>
        </p:nvSpPr>
        <p:spPr bwMode="auto">
          <a:xfrm>
            <a:off x="7070725" y="4551363"/>
            <a:ext cx="523875" cy="203200"/>
          </a:xfrm>
          <a:custGeom>
            <a:avLst/>
            <a:gdLst>
              <a:gd name="T0" fmla="*/ 20 w 330"/>
              <a:gd name="T1" fmla="*/ 0 h 128"/>
              <a:gd name="T2" fmla="*/ 90 w 330"/>
              <a:gd name="T3" fmla="*/ 56 h 128"/>
              <a:gd name="T4" fmla="*/ 225 w 330"/>
              <a:gd name="T5" fmla="*/ 90 h 128"/>
              <a:gd name="T6" fmla="*/ 330 w 330"/>
              <a:gd name="T7" fmla="*/ 73 h 128"/>
              <a:gd name="T8" fmla="*/ 330 w 330"/>
              <a:gd name="T9" fmla="*/ 111 h 128"/>
              <a:gd name="T10" fmla="*/ 260 w 330"/>
              <a:gd name="T11" fmla="*/ 128 h 128"/>
              <a:gd name="T12" fmla="*/ 125 w 330"/>
              <a:gd name="T13" fmla="*/ 124 h 128"/>
              <a:gd name="T14" fmla="*/ 0 w 330"/>
              <a:gd name="T15" fmla="*/ 47 h 128"/>
              <a:gd name="T16" fmla="*/ 20 w 330"/>
              <a:gd name="T17" fmla="*/ 0 h 128"/>
              <a:gd name="T18" fmla="*/ 20 w 330"/>
              <a:gd name="T1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" h="128">
                <a:moveTo>
                  <a:pt x="20" y="0"/>
                </a:moveTo>
                <a:lnTo>
                  <a:pt x="90" y="56"/>
                </a:lnTo>
                <a:lnTo>
                  <a:pt x="225" y="90"/>
                </a:lnTo>
                <a:lnTo>
                  <a:pt x="330" y="73"/>
                </a:lnTo>
                <a:lnTo>
                  <a:pt x="330" y="111"/>
                </a:lnTo>
                <a:lnTo>
                  <a:pt x="260" y="128"/>
                </a:lnTo>
                <a:lnTo>
                  <a:pt x="125" y="124"/>
                </a:lnTo>
                <a:lnTo>
                  <a:pt x="0" y="47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10"/>
          <p:cNvSpPr>
            <a:spLocks/>
          </p:cNvSpPr>
          <p:nvPr/>
        </p:nvSpPr>
        <p:spPr bwMode="auto">
          <a:xfrm>
            <a:off x="7015163" y="4849813"/>
            <a:ext cx="563563" cy="149225"/>
          </a:xfrm>
          <a:custGeom>
            <a:avLst/>
            <a:gdLst>
              <a:gd name="T0" fmla="*/ 0 w 355"/>
              <a:gd name="T1" fmla="*/ 0 h 94"/>
              <a:gd name="T2" fmla="*/ 105 w 355"/>
              <a:gd name="T3" fmla="*/ 55 h 94"/>
              <a:gd name="T4" fmla="*/ 230 w 355"/>
              <a:gd name="T5" fmla="*/ 55 h 94"/>
              <a:gd name="T6" fmla="*/ 355 w 355"/>
              <a:gd name="T7" fmla="*/ 30 h 94"/>
              <a:gd name="T8" fmla="*/ 355 w 355"/>
              <a:gd name="T9" fmla="*/ 68 h 94"/>
              <a:gd name="T10" fmla="*/ 285 w 355"/>
              <a:gd name="T11" fmla="*/ 94 h 94"/>
              <a:gd name="T12" fmla="*/ 125 w 355"/>
              <a:gd name="T13" fmla="*/ 94 h 94"/>
              <a:gd name="T14" fmla="*/ 10 w 355"/>
              <a:gd name="T15" fmla="*/ 55 h 94"/>
              <a:gd name="T16" fmla="*/ 0 w 355"/>
              <a:gd name="T17" fmla="*/ 0 h 94"/>
              <a:gd name="T18" fmla="*/ 0 w 355"/>
              <a:gd name="T19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5" h="94">
                <a:moveTo>
                  <a:pt x="0" y="0"/>
                </a:moveTo>
                <a:lnTo>
                  <a:pt x="105" y="55"/>
                </a:lnTo>
                <a:lnTo>
                  <a:pt x="230" y="55"/>
                </a:lnTo>
                <a:lnTo>
                  <a:pt x="355" y="30"/>
                </a:lnTo>
                <a:lnTo>
                  <a:pt x="355" y="68"/>
                </a:lnTo>
                <a:lnTo>
                  <a:pt x="285" y="94"/>
                </a:lnTo>
                <a:lnTo>
                  <a:pt x="125" y="94"/>
                </a:lnTo>
                <a:lnTo>
                  <a:pt x="10" y="5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11"/>
          <p:cNvSpPr>
            <a:spLocks/>
          </p:cNvSpPr>
          <p:nvPr/>
        </p:nvSpPr>
        <p:spPr bwMode="auto">
          <a:xfrm>
            <a:off x="7023100" y="5092700"/>
            <a:ext cx="547688" cy="190500"/>
          </a:xfrm>
          <a:custGeom>
            <a:avLst/>
            <a:gdLst>
              <a:gd name="T0" fmla="*/ 0 w 345"/>
              <a:gd name="T1" fmla="*/ 0 h 120"/>
              <a:gd name="T2" fmla="*/ 125 w 345"/>
              <a:gd name="T3" fmla="*/ 64 h 120"/>
              <a:gd name="T4" fmla="*/ 280 w 345"/>
              <a:gd name="T5" fmla="*/ 43 h 120"/>
              <a:gd name="T6" fmla="*/ 345 w 345"/>
              <a:gd name="T7" fmla="*/ 4 h 120"/>
              <a:gd name="T8" fmla="*/ 305 w 345"/>
              <a:gd name="T9" fmla="*/ 94 h 120"/>
              <a:gd name="T10" fmla="*/ 190 w 345"/>
              <a:gd name="T11" fmla="*/ 120 h 120"/>
              <a:gd name="T12" fmla="*/ 50 w 345"/>
              <a:gd name="T13" fmla="*/ 81 h 120"/>
              <a:gd name="T14" fmla="*/ 0 w 345"/>
              <a:gd name="T15" fmla="*/ 56 h 120"/>
              <a:gd name="T16" fmla="*/ 0 w 345"/>
              <a:gd name="T17" fmla="*/ 0 h 120"/>
              <a:gd name="T18" fmla="*/ 0 w 345"/>
              <a:gd name="T19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5" h="120">
                <a:moveTo>
                  <a:pt x="0" y="0"/>
                </a:moveTo>
                <a:lnTo>
                  <a:pt x="125" y="64"/>
                </a:lnTo>
                <a:lnTo>
                  <a:pt x="280" y="43"/>
                </a:lnTo>
                <a:lnTo>
                  <a:pt x="345" y="4"/>
                </a:lnTo>
                <a:lnTo>
                  <a:pt x="305" y="94"/>
                </a:lnTo>
                <a:lnTo>
                  <a:pt x="190" y="120"/>
                </a:lnTo>
                <a:lnTo>
                  <a:pt x="50" y="81"/>
                </a:lnTo>
                <a:lnTo>
                  <a:pt x="0" y="5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12"/>
          <p:cNvSpPr>
            <a:spLocks/>
          </p:cNvSpPr>
          <p:nvPr/>
        </p:nvSpPr>
        <p:spPr bwMode="auto">
          <a:xfrm>
            <a:off x="7038975" y="5391150"/>
            <a:ext cx="388938" cy="114300"/>
          </a:xfrm>
          <a:custGeom>
            <a:avLst/>
            <a:gdLst>
              <a:gd name="T0" fmla="*/ 0 w 245"/>
              <a:gd name="T1" fmla="*/ 8 h 72"/>
              <a:gd name="T2" fmla="*/ 115 w 245"/>
              <a:gd name="T3" fmla="*/ 34 h 72"/>
              <a:gd name="T4" fmla="*/ 245 w 245"/>
              <a:gd name="T5" fmla="*/ 0 h 72"/>
              <a:gd name="T6" fmla="*/ 225 w 245"/>
              <a:gd name="T7" fmla="*/ 51 h 72"/>
              <a:gd name="T8" fmla="*/ 155 w 245"/>
              <a:gd name="T9" fmla="*/ 72 h 72"/>
              <a:gd name="T10" fmla="*/ 70 w 245"/>
              <a:gd name="T11" fmla="*/ 68 h 72"/>
              <a:gd name="T12" fmla="*/ 5 w 245"/>
              <a:gd name="T13" fmla="*/ 47 h 72"/>
              <a:gd name="T14" fmla="*/ 0 w 245"/>
              <a:gd name="T15" fmla="*/ 8 h 72"/>
              <a:gd name="T16" fmla="*/ 0 w 245"/>
              <a:gd name="T17" fmla="*/ 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5" h="72">
                <a:moveTo>
                  <a:pt x="0" y="8"/>
                </a:moveTo>
                <a:lnTo>
                  <a:pt x="115" y="34"/>
                </a:lnTo>
                <a:lnTo>
                  <a:pt x="245" y="0"/>
                </a:lnTo>
                <a:lnTo>
                  <a:pt x="225" y="51"/>
                </a:lnTo>
                <a:lnTo>
                  <a:pt x="155" y="72"/>
                </a:lnTo>
                <a:lnTo>
                  <a:pt x="70" y="68"/>
                </a:lnTo>
                <a:lnTo>
                  <a:pt x="5" y="47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13"/>
          <p:cNvSpPr>
            <a:spLocks/>
          </p:cNvSpPr>
          <p:nvPr/>
        </p:nvSpPr>
        <p:spPr bwMode="auto">
          <a:xfrm>
            <a:off x="7046913" y="5627688"/>
            <a:ext cx="309563" cy="101600"/>
          </a:xfrm>
          <a:custGeom>
            <a:avLst/>
            <a:gdLst>
              <a:gd name="T0" fmla="*/ 0 w 195"/>
              <a:gd name="T1" fmla="*/ 0 h 64"/>
              <a:gd name="T2" fmla="*/ 70 w 195"/>
              <a:gd name="T3" fmla="*/ 21 h 64"/>
              <a:gd name="T4" fmla="*/ 195 w 195"/>
              <a:gd name="T5" fmla="*/ 8 h 64"/>
              <a:gd name="T6" fmla="*/ 195 w 195"/>
              <a:gd name="T7" fmla="*/ 51 h 64"/>
              <a:gd name="T8" fmla="*/ 115 w 195"/>
              <a:gd name="T9" fmla="*/ 64 h 64"/>
              <a:gd name="T10" fmla="*/ 0 w 195"/>
              <a:gd name="T11" fmla="*/ 47 h 64"/>
              <a:gd name="T12" fmla="*/ 0 w 195"/>
              <a:gd name="T13" fmla="*/ 0 h 64"/>
              <a:gd name="T14" fmla="*/ 0 w 195"/>
              <a:gd name="T1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64">
                <a:moveTo>
                  <a:pt x="0" y="0"/>
                </a:moveTo>
                <a:lnTo>
                  <a:pt x="70" y="21"/>
                </a:lnTo>
                <a:lnTo>
                  <a:pt x="195" y="8"/>
                </a:lnTo>
                <a:lnTo>
                  <a:pt x="195" y="51"/>
                </a:lnTo>
                <a:lnTo>
                  <a:pt x="115" y="64"/>
                </a:lnTo>
                <a:lnTo>
                  <a:pt x="0" y="4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14"/>
          <p:cNvSpPr>
            <a:spLocks/>
          </p:cNvSpPr>
          <p:nvPr/>
        </p:nvSpPr>
        <p:spPr bwMode="auto">
          <a:xfrm>
            <a:off x="7062788" y="5876925"/>
            <a:ext cx="277813" cy="115887"/>
          </a:xfrm>
          <a:custGeom>
            <a:avLst/>
            <a:gdLst>
              <a:gd name="T0" fmla="*/ 0 w 175"/>
              <a:gd name="T1" fmla="*/ 0 h 73"/>
              <a:gd name="T2" fmla="*/ 80 w 175"/>
              <a:gd name="T3" fmla="*/ 30 h 73"/>
              <a:gd name="T4" fmla="*/ 175 w 175"/>
              <a:gd name="T5" fmla="*/ 17 h 73"/>
              <a:gd name="T6" fmla="*/ 175 w 175"/>
              <a:gd name="T7" fmla="*/ 73 h 73"/>
              <a:gd name="T8" fmla="*/ 75 w 175"/>
              <a:gd name="T9" fmla="*/ 73 h 73"/>
              <a:gd name="T10" fmla="*/ 5 w 175"/>
              <a:gd name="T11" fmla="*/ 39 h 73"/>
              <a:gd name="T12" fmla="*/ 0 w 175"/>
              <a:gd name="T13" fmla="*/ 0 h 73"/>
              <a:gd name="T14" fmla="*/ 0 w 175"/>
              <a:gd name="T1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5" h="73">
                <a:moveTo>
                  <a:pt x="0" y="0"/>
                </a:moveTo>
                <a:lnTo>
                  <a:pt x="80" y="30"/>
                </a:lnTo>
                <a:lnTo>
                  <a:pt x="175" y="17"/>
                </a:lnTo>
                <a:lnTo>
                  <a:pt x="175" y="73"/>
                </a:lnTo>
                <a:lnTo>
                  <a:pt x="75" y="73"/>
                </a:lnTo>
                <a:lnTo>
                  <a:pt x="5" y="3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7A9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68417">
            <a:off x="2369625" y="5394468"/>
            <a:ext cx="633608" cy="739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30078">
            <a:off x="7921887" y="3934560"/>
            <a:ext cx="916568" cy="1069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45489" y="5927948"/>
            <a:ext cx="698630" cy="814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61797">
            <a:off x="8019341" y="5891012"/>
            <a:ext cx="721661" cy="8418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80" y="3329907"/>
            <a:ext cx="727828" cy="8490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430" y="2895598"/>
            <a:ext cx="718518" cy="838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82" y="1374712"/>
            <a:ext cx="824700" cy="9620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496" y="1681874"/>
            <a:ext cx="532835" cy="621588"/>
          </a:xfrm>
          <a:prstGeom prst="rect">
            <a:avLst/>
          </a:prstGeom>
        </p:spPr>
      </p:pic>
      <p:pic>
        <p:nvPicPr>
          <p:cNvPr id="13" name="P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778" y="704183"/>
            <a:ext cx="500669" cy="584064"/>
          </a:xfrm>
          <a:prstGeom prst="rect">
            <a:avLst/>
          </a:prstGeom>
        </p:spPr>
      </p:pic>
      <p:pic>
        <p:nvPicPr>
          <p:cNvPr id="14" name="s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30" y="238060"/>
            <a:ext cx="1100066" cy="1100066"/>
          </a:xfrm>
          <a:prstGeom prst="rect">
            <a:avLst/>
          </a:prstGeom>
        </p:spPr>
      </p:pic>
      <p:sp>
        <p:nvSpPr>
          <p:cNvPr id="127" name="TextBox 126"/>
          <p:cNvSpPr txBox="1"/>
          <p:nvPr/>
        </p:nvSpPr>
        <p:spPr>
          <a:xfrm>
            <a:off x="3673474" y="226774"/>
            <a:ext cx="876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(9)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7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3"/>
          <p:cNvSpPr>
            <a:spLocks noChangeAspect="1" noChangeArrowheads="1" noTextEdit="1"/>
          </p:cNvSpPr>
          <p:nvPr/>
        </p:nvSpPr>
        <p:spPr bwMode="auto">
          <a:xfrm>
            <a:off x="342900" y="36513"/>
            <a:ext cx="8572500" cy="682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6629400" y="2022475"/>
            <a:ext cx="2066925" cy="179387"/>
          </a:xfrm>
          <a:custGeom>
            <a:avLst/>
            <a:gdLst>
              <a:gd name="T0" fmla="*/ 0 w 1302"/>
              <a:gd name="T1" fmla="*/ 108 h 113"/>
              <a:gd name="T2" fmla="*/ 7 w 1302"/>
              <a:gd name="T3" fmla="*/ 10 h 113"/>
              <a:gd name="T4" fmla="*/ 447 w 1302"/>
              <a:gd name="T5" fmla="*/ 0 h 113"/>
              <a:gd name="T6" fmla="*/ 1302 w 1302"/>
              <a:gd name="T7" fmla="*/ 54 h 113"/>
              <a:gd name="T8" fmla="*/ 1302 w 1302"/>
              <a:gd name="T9" fmla="*/ 113 h 113"/>
              <a:gd name="T10" fmla="*/ 598 w 1302"/>
              <a:gd name="T11" fmla="*/ 108 h 113"/>
              <a:gd name="T12" fmla="*/ 0 w 1302"/>
              <a:gd name="T13" fmla="*/ 108 h 113"/>
              <a:gd name="T14" fmla="*/ 0 w 1302"/>
              <a:gd name="T15" fmla="*/ 10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2" h="113">
                <a:moveTo>
                  <a:pt x="0" y="108"/>
                </a:moveTo>
                <a:lnTo>
                  <a:pt x="7" y="10"/>
                </a:lnTo>
                <a:lnTo>
                  <a:pt x="447" y="0"/>
                </a:lnTo>
                <a:lnTo>
                  <a:pt x="1302" y="54"/>
                </a:lnTo>
                <a:lnTo>
                  <a:pt x="1302" y="113"/>
                </a:lnTo>
                <a:lnTo>
                  <a:pt x="598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8A9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6640513" y="1060450"/>
            <a:ext cx="2044700" cy="450850"/>
          </a:xfrm>
          <a:custGeom>
            <a:avLst/>
            <a:gdLst>
              <a:gd name="T0" fmla="*/ 0 w 1288"/>
              <a:gd name="T1" fmla="*/ 69 h 284"/>
              <a:gd name="T2" fmla="*/ 0 w 1288"/>
              <a:gd name="T3" fmla="*/ 0 h 284"/>
              <a:gd name="T4" fmla="*/ 402 w 1288"/>
              <a:gd name="T5" fmla="*/ 69 h 284"/>
              <a:gd name="T6" fmla="*/ 1288 w 1288"/>
              <a:gd name="T7" fmla="*/ 235 h 284"/>
              <a:gd name="T8" fmla="*/ 1288 w 1288"/>
              <a:gd name="T9" fmla="*/ 284 h 284"/>
              <a:gd name="T10" fmla="*/ 433 w 1288"/>
              <a:gd name="T11" fmla="*/ 127 h 284"/>
              <a:gd name="T12" fmla="*/ 0 w 1288"/>
              <a:gd name="T13" fmla="*/ 69 h 284"/>
              <a:gd name="T14" fmla="*/ 0 w 1288"/>
              <a:gd name="T15" fmla="*/ 69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8" h="284">
                <a:moveTo>
                  <a:pt x="0" y="69"/>
                </a:moveTo>
                <a:lnTo>
                  <a:pt x="0" y="0"/>
                </a:lnTo>
                <a:lnTo>
                  <a:pt x="402" y="69"/>
                </a:lnTo>
                <a:lnTo>
                  <a:pt x="1288" y="235"/>
                </a:lnTo>
                <a:lnTo>
                  <a:pt x="1288" y="284"/>
                </a:lnTo>
                <a:lnTo>
                  <a:pt x="433" y="127"/>
                </a:lnTo>
                <a:lnTo>
                  <a:pt x="0" y="69"/>
                </a:lnTo>
                <a:lnTo>
                  <a:pt x="0" y="69"/>
                </a:lnTo>
                <a:close/>
              </a:path>
            </a:pathLst>
          </a:custGeom>
          <a:solidFill>
            <a:srgbClr val="8A9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7"/>
          <p:cNvSpPr>
            <a:spLocks/>
          </p:cNvSpPr>
          <p:nvPr/>
        </p:nvSpPr>
        <p:spPr bwMode="auto">
          <a:xfrm>
            <a:off x="6510338" y="5213350"/>
            <a:ext cx="2195513" cy="231775"/>
          </a:xfrm>
          <a:custGeom>
            <a:avLst/>
            <a:gdLst>
              <a:gd name="T0" fmla="*/ 0 w 1383"/>
              <a:gd name="T1" fmla="*/ 44 h 146"/>
              <a:gd name="T2" fmla="*/ 484 w 1383"/>
              <a:gd name="T3" fmla="*/ 0 h 146"/>
              <a:gd name="T4" fmla="*/ 1383 w 1383"/>
              <a:gd name="T5" fmla="*/ 19 h 146"/>
              <a:gd name="T6" fmla="*/ 1383 w 1383"/>
              <a:gd name="T7" fmla="*/ 68 h 146"/>
              <a:gd name="T8" fmla="*/ 610 w 1383"/>
              <a:gd name="T9" fmla="*/ 68 h 146"/>
              <a:gd name="T10" fmla="*/ 13 w 1383"/>
              <a:gd name="T11" fmla="*/ 146 h 146"/>
              <a:gd name="T12" fmla="*/ 0 w 1383"/>
              <a:gd name="T13" fmla="*/ 44 h 146"/>
              <a:gd name="T14" fmla="*/ 0 w 1383"/>
              <a:gd name="T15" fmla="*/ 44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83" h="146">
                <a:moveTo>
                  <a:pt x="0" y="44"/>
                </a:moveTo>
                <a:lnTo>
                  <a:pt x="484" y="0"/>
                </a:lnTo>
                <a:lnTo>
                  <a:pt x="1383" y="19"/>
                </a:lnTo>
                <a:lnTo>
                  <a:pt x="1383" y="68"/>
                </a:lnTo>
                <a:lnTo>
                  <a:pt x="610" y="68"/>
                </a:lnTo>
                <a:lnTo>
                  <a:pt x="13" y="146"/>
                </a:lnTo>
                <a:lnTo>
                  <a:pt x="0" y="44"/>
                </a:lnTo>
                <a:lnTo>
                  <a:pt x="0" y="44"/>
                </a:lnTo>
                <a:close/>
              </a:path>
            </a:pathLst>
          </a:custGeom>
          <a:solidFill>
            <a:srgbClr val="8A9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5872163" y="735013"/>
            <a:ext cx="468313" cy="5897562"/>
          </a:xfrm>
          <a:custGeom>
            <a:avLst/>
            <a:gdLst>
              <a:gd name="T0" fmla="*/ 157 w 295"/>
              <a:gd name="T1" fmla="*/ 64 h 3715"/>
              <a:gd name="T2" fmla="*/ 144 w 295"/>
              <a:gd name="T3" fmla="*/ 479 h 3715"/>
              <a:gd name="T4" fmla="*/ 75 w 295"/>
              <a:gd name="T5" fmla="*/ 1476 h 3715"/>
              <a:gd name="T6" fmla="*/ 12 w 295"/>
              <a:gd name="T7" fmla="*/ 2371 h 3715"/>
              <a:gd name="T8" fmla="*/ 0 w 295"/>
              <a:gd name="T9" fmla="*/ 3446 h 3715"/>
              <a:gd name="T10" fmla="*/ 19 w 295"/>
              <a:gd name="T11" fmla="*/ 3715 h 3715"/>
              <a:gd name="T12" fmla="*/ 100 w 295"/>
              <a:gd name="T13" fmla="*/ 3715 h 3715"/>
              <a:gd name="T14" fmla="*/ 119 w 295"/>
              <a:gd name="T15" fmla="*/ 2708 h 3715"/>
              <a:gd name="T16" fmla="*/ 144 w 295"/>
              <a:gd name="T17" fmla="*/ 1335 h 3715"/>
              <a:gd name="T18" fmla="*/ 264 w 295"/>
              <a:gd name="T19" fmla="*/ 332 h 3715"/>
              <a:gd name="T20" fmla="*/ 295 w 295"/>
              <a:gd name="T21" fmla="*/ 0 h 3715"/>
              <a:gd name="T22" fmla="*/ 157 w 295"/>
              <a:gd name="T23" fmla="*/ 64 h 3715"/>
              <a:gd name="T24" fmla="*/ 157 w 295"/>
              <a:gd name="T25" fmla="*/ 64 h 3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5" h="3715">
                <a:moveTo>
                  <a:pt x="157" y="64"/>
                </a:moveTo>
                <a:lnTo>
                  <a:pt x="144" y="479"/>
                </a:lnTo>
                <a:lnTo>
                  <a:pt x="75" y="1476"/>
                </a:lnTo>
                <a:lnTo>
                  <a:pt x="12" y="2371"/>
                </a:lnTo>
                <a:lnTo>
                  <a:pt x="0" y="3446"/>
                </a:lnTo>
                <a:lnTo>
                  <a:pt x="19" y="3715"/>
                </a:lnTo>
                <a:lnTo>
                  <a:pt x="100" y="3715"/>
                </a:lnTo>
                <a:lnTo>
                  <a:pt x="119" y="2708"/>
                </a:lnTo>
                <a:lnTo>
                  <a:pt x="144" y="1335"/>
                </a:lnTo>
                <a:lnTo>
                  <a:pt x="264" y="332"/>
                </a:lnTo>
                <a:lnTo>
                  <a:pt x="295" y="0"/>
                </a:lnTo>
                <a:lnTo>
                  <a:pt x="157" y="64"/>
                </a:lnTo>
                <a:lnTo>
                  <a:pt x="157" y="64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4533900" y="1852613"/>
            <a:ext cx="1487488" cy="155575"/>
          </a:xfrm>
          <a:custGeom>
            <a:avLst/>
            <a:gdLst>
              <a:gd name="T0" fmla="*/ 0 w 937"/>
              <a:gd name="T1" fmla="*/ 78 h 98"/>
              <a:gd name="T2" fmla="*/ 327 w 937"/>
              <a:gd name="T3" fmla="*/ 98 h 98"/>
              <a:gd name="T4" fmla="*/ 937 w 937"/>
              <a:gd name="T5" fmla="*/ 98 h 98"/>
              <a:gd name="T6" fmla="*/ 937 w 937"/>
              <a:gd name="T7" fmla="*/ 0 h 98"/>
              <a:gd name="T8" fmla="*/ 484 w 937"/>
              <a:gd name="T9" fmla="*/ 29 h 98"/>
              <a:gd name="T10" fmla="*/ 69 w 937"/>
              <a:gd name="T11" fmla="*/ 19 h 98"/>
              <a:gd name="T12" fmla="*/ 0 w 937"/>
              <a:gd name="T13" fmla="*/ 78 h 98"/>
              <a:gd name="T14" fmla="*/ 0 w 937"/>
              <a:gd name="T15" fmla="*/ 7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7" h="98">
                <a:moveTo>
                  <a:pt x="0" y="78"/>
                </a:moveTo>
                <a:lnTo>
                  <a:pt x="327" y="98"/>
                </a:lnTo>
                <a:lnTo>
                  <a:pt x="937" y="98"/>
                </a:lnTo>
                <a:lnTo>
                  <a:pt x="937" y="0"/>
                </a:lnTo>
                <a:lnTo>
                  <a:pt x="484" y="29"/>
                </a:lnTo>
                <a:lnTo>
                  <a:pt x="69" y="19"/>
                </a:lnTo>
                <a:lnTo>
                  <a:pt x="0" y="78"/>
                </a:lnTo>
                <a:lnTo>
                  <a:pt x="0" y="78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>
            <a:off x="4973638" y="842963"/>
            <a:ext cx="1087438" cy="249237"/>
          </a:xfrm>
          <a:custGeom>
            <a:avLst/>
            <a:gdLst>
              <a:gd name="T0" fmla="*/ 666 w 685"/>
              <a:gd name="T1" fmla="*/ 0 h 157"/>
              <a:gd name="T2" fmla="*/ 0 w 685"/>
              <a:gd name="T3" fmla="*/ 93 h 157"/>
              <a:gd name="T4" fmla="*/ 25 w 685"/>
              <a:gd name="T5" fmla="*/ 157 h 157"/>
              <a:gd name="T6" fmla="*/ 383 w 685"/>
              <a:gd name="T7" fmla="*/ 93 h 157"/>
              <a:gd name="T8" fmla="*/ 685 w 685"/>
              <a:gd name="T9" fmla="*/ 69 h 157"/>
              <a:gd name="T10" fmla="*/ 666 w 685"/>
              <a:gd name="T11" fmla="*/ 0 h 157"/>
              <a:gd name="T12" fmla="*/ 666 w 685"/>
              <a:gd name="T13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5" h="157">
                <a:moveTo>
                  <a:pt x="666" y="0"/>
                </a:moveTo>
                <a:lnTo>
                  <a:pt x="0" y="93"/>
                </a:lnTo>
                <a:lnTo>
                  <a:pt x="25" y="157"/>
                </a:lnTo>
                <a:lnTo>
                  <a:pt x="383" y="93"/>
                </a:lnTo>
                <a:lnTo>
                  <a:pt x="685" y="69"/>
                </a:lnTo>
                <a:lnTo>
                  <a:pt x="666" y="0"/>
                </a:lnTo>
                <a:lnTo>
                  <a:pt x="666" y="0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1"/>
          <p:cNvSpPr>
            <a:spLocks/>
          </p:cNvSpPr>
          <p:nvPr/>
        </p:nvSpPr>
        <p:spPr bwMode="auto">
          <a:xfrm>
            <a:off x="6519863" y="3846513"/>
            <a:ext cx="838200" cy="109537"/>
          </a:xfrm>
          <a:custGeom>
            <a:avLst/>
            <a:gdLst>
              <a:gd name="T0" fmla="*/ 0 w 528"/>
              <a:gd name="T1" fmla="*/ 0 h 69"/>
              <a:gd name="T2" fmla="*/ 0 w 528"/>
              <a:gd name="T3" fmla="*/ 69 h 69"/>
              <a:gd name="T4" fmla="*/ 503 w 528"/>
              <a:gd name="T5" fmla="*/ 64 h 69"/>
              <a:gd name="T6" fmla="*/ 528 w 528"/>
              <a:gd name="T7" fmla="*/ 5 h 69"/>
              <a:gd name="T8" fmla="*/ 0 w 528"/>
              <a:gd name="T9" fmla="*/ 0 h 69"/>
              <a:gd name="T10" fmla="*/ 0 w 528"/>
              <a:gd name="T11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8" h="69">
                <a:moveTo>
                  <a:pt x="0" y="0"/>
                </a:moveTo>
                <a:lnTo>
                  <a:pt x="0" y="69"/>
                </a:lnTo>
                <a:lnTo>
                  <a:pt x="503" y="64"/>
                </a:lnTo>
                <a:lnTo>
                  <a:pt x="528" y="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4095750" y="3800475"/>
            <a:ext cx="1736725" cy="115887"/>
          </a:xfrm>
          <a:custGeom>
            <a:avLst/>
            <a:gdLst>
              <a:gd name="T0" fmla="*/ 1094 w 1094"/>
              <a:gd name="T1" fmla="*/ 0 h 73"/>
              <a:gd name="T2" fmla="*/ 1094 w 1094"/>
              <a:gd name="T3" fmla="*/ 59 h 73"/>
              <a:gd name="T4" fmla="*/ 477 w 1094"/>
              <a:gd name="T5" fmla="*/ 73 h 73"/>
              <a:gd name="T6" fmla="*/ 0 w 1094"/>
              <a:gd name="T7" fmla="*/ 63 h 73"/>
              <a:gd name="T8" fmla="*/ 12 w 1094"/>
              <a:gd name="T9" fmla="*/ 0 h 73"/>
              <a:gd name="T10" fmla="*/ 1094 w 1094"/>
              <a:gd name="T11" fmla="*/ 0 h 73"/>
              <a:gd name="T12" fmla="*/ 1094 w 1094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4" h="73">
                <a:moveTo>
                  <a:pt x="1094" y="0"/>
                </a:moveTo>
                <a:lnTo>
                  <a:pt x="1094" y="59"/>
                </a:lnTo>
                <a:lnTo>
                  <a:pt x="477" y="73"/>
                </a:lnTo>
                <a:lnTo>
                  <a:pt x="0" y="63"/>
                </a:lnTo>
                <a:lnTo>
                  <a:pt x="12" y="0"/>
                </a:lnTo>
                <a:lnTo>
                  <a:pt x="1094" y="0"/>
                </a:lnTo>
                <a:lnTo>
                  <a:pt x="1094" y="0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1739900" y="982663"/>
            <a:ext cx="3073400" cy="5262562"/>
          </a:xfrm>
          <a:custGeom>
            <a:avLst/>
            <a:gdLst>
              <a:gd name="T0" fmla="*/ 1936 w 1936"/>
              <a:gd name="T1" fmla="*/ 0 h 3315"/>
              <a:gd name="T2" fmla="*/ 1779 w 1936"/>
              <a:gd name="T3" fmla="*/ 59 h 3315"/>
              <a:gd name="T4" fmla="*/ 1389 w 1936"/>
              <a:gd name="T5" fmla="*/ 827 h 3315"/>
              <a:gd name="T6" fmla="*/ 1062 w 1936"/>
              <a:gd name="T7" fmla="*/ 1345 h 3315"/>
              <a:gd name="T8" fmla="*/ 560 w 1936"/>
              <a:gd name="T9" fmla="*/ 2371 h 3315"/>
              <a:gd name="T10" fmla="*/ 0 w 1936"/>
              <a:gd name="T11" fmla="*/ 3232 h 3315"/>
              <a:gd name="T12" fmla="*/ 44 w 1936"/>
              <a:gd name="T13" fmla="*/ 3315 h 3315"/>
              <a:gd name="T14" fmla="*/ 472 w 1936"/>
              <a:gd name="T15" fmla="*/ 2586 h 3315"/>
              <a:gd name="T16" fmla="*/ 742 w 1936"/>
              <a:gd name="T17" fmla="*/ 2093 h 3315"/>
              <a:gd name="T18" fmla="*/ 1088 w 1936"/>
              <a:gd name="T19" fmla="*/ 1438 h 3315"/>
              <a:gd name="T20" fmla="*/ 1490 w 1936"/>
              <a:gd name="T21" fmla="*/ 748 h 3315"/>
              <a:gd name="T22" fmla="*/ 1936 w 1936"/>
              <a:gd name="T23" fmla="*/ 0 h 3315"/>
              <a:gd name="T24" fmla="*/ 1936 w 1936"/>
              <a:gd name="T25" fmla="*/ 0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36" h="3315">
                <a:moveTo>
                  <a:pt x="1936" y="0"/>
                </a:moveTo>
                <a:lnTo>
                  <a:pt x="1779" y="59"/>
                </a:lnTo>
                <a:lnTo>
                  <a:pt x="1389" y="827"/>
                </a:lnTo>
                <a:lnTo>
                  <a:pt x="1062" y="1345"/>
                </a:lnTo>
                <a:lnTo>
                  <a:pt x="560" y="2371"/>
                </a:lnTo>
                <a:lnTo>
                  <a:pt x="0" y="3232"/>
                </a:lnTo>
                <a:lnTo>
                  <a:pt x="44" y="3315"/>
                </a:lnTo>
                <a:lnTo>
                  <a:pt x="472" y="2586"/>
                </a:lnTo>
                <a:lnTo>
                  <a:pt x="742" y="2093"/>
                </a:lnTo>
                <a:lnTo>
                  <a:pt x="1088" y="1438"/>
                </a:lnTo>
                <a:lnTo>
                  <a:pt x="1490" y="748"/>
                </a:lnTo>
                <a:lnTo>
                  <a:pt x="1936" y="0"/>
                </a:lnTo>
                <a:lnTo>
                  <a:pt x="1936" y="0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4"/>
          <p:cNvSpPr>
            <a:spLocks/>
          </p:cNvSpPr>
          <p:nvPr/>
        </p:nvSpPr>
        <p:spPr bwMode="auto">
          <a:xfrm>
            <a:off x="1370013" y="1192213"/>
            <a:ext cx="2574925" cy="4354512"/>
          </a:xfrm>
          <a:custGeom>
            <a:avLst/>
            <a:gdLst>
              <a:gd name="T0" fmla="*/ 1622 w 1622"/>
              <a:gd name="T1" fmla="*/ 0 h 2743"/>
              <a:gd name="T2" fmla="*/ 1044 w 1622"/>
              <a:gd name="T3" fmla="*/ 944 h 2743"/>
              <a:gd name="T4" fmla="*/ 881 w 1622"/>
              <a:gd name="T5" fmla="*/ 1193 h 2743"/>
              <a:gd name="T6" fmla="*/ 415 w 1622"/>
              <a:gd name="T7" fmla="*/ 2039 h 2743"/>
              <a:gd name="T8" fmla="*/ 0 w 1622"/>
              <a:gd name="T9" fmla="*/ 2743 h 2743"/>
              <a:gd name="T10" fmla="*/ 7 w 1622"/>
              <a:gd name="T11" fmla="*/ 2611 h 2743"/>
              <a:gd name="T12" fmla="*/ 679 w 1622"/>
              <a:gd name="T13" fmla="*/ 1486 h 2743"/>
              <a:gd name="T14" fmla="*/ 1201 w 1622"/>
              <a:gd name="T15" fmla="*/ 514 h 2743"/>
              <a:gd name="T16" fmla="*/ 1503 w 1622"/>
              <a:gd name="T17" fmla="*/ 25 h 2743"/>
              <a:gd name="T18" fmla="*/ 1622 w 1622"/>
              <a:gd name="T19" fmla="*/ 0 h 2743"/>
              <a:gd name="T20" fmla="*/ 1622 w 1622"/>
              <a:gd name="T21" fmla="*/ 0 h 2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22" h="2743">
                <a:moveTo>
                  <a:pt x="1622" y="0"/>
                </a:moveTo>
                <a:lnTo>
                  <a:pt x="1044" y="944"/>
                </a:lnTo>
                <a:lnTo>
                  <a:pt x="881" y="1193"/>
                </a:lnTo>
                <a:lnTo>
                  <a:pt x="415" y="2039"/>
                </a:lnTo>
                <a:lnTo>
                  <a:pt x="0" y="2743"/>
                </a:lnTo>
                <a:lnTo>
                  <a:pt x="7" y="2611"/>
                </a:lnTo>
                <a:lnTo>
                  <a:pt x="679" y="1486"/>
                </a:lnTo>
                <a:lnTo>
                  <a:pt x="1201" y="514"/>
                </a:lnTo>
                <a:lnTo>
                  <a:pt x="1503" y="25"/>
                </a:lnTo>
                <a:lnTo>
                  <a:pt x="1622" y="0"/>
                </a:lnTo>
                <a:lnTo>
                  <a:pt x="1622" y="0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3586163" y="2016125"/>
            <a:ext cx="388938" cy="177800"/>
          </a:xfrm>
          <a:custGeom>
            <a:avLst/>
            <a:gdLst>
              <a:gd name="T0" fmla="*/ 0 w 245"/>
              <a:gd name="T1" fmla="*/ 53 h 112"/>
              <a:gd name="T2" fmla="*/ 226 w 245"/>
              <a:gd name="T3" fmla="*/ 112 h 112"/>
              <a:gd name="T4" fmla="*/ 245 w 245"/>
              <a:gd name="T5" fmla="*/ 68 h 112"/>
              <a:gd name="T6" fmla="*/ 57 w 245"/>
              <a:gd name="T7" fmla="*/ 0 h 112"/>
              <a:gd name="T8" fmla="*/ 19 w 245"/>
              <a:gd name="T9" fmla="*/ 14 h 112"/>
              <a:gd name="T10" fmla="*/ 0 w 245"/>
              <a:gd name="T11" fmla="*/ 53 h 112"/>
              <a:gd name="T12" fmla="*/ 0 w 245"/>
              <a:gd name="T13" fmla="*/ 5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" h="112">
                <a:moveTo>
                  <a:pt x="0" y="53"/>
                </a:moveTo>
                <a:lnTo>
                  <a:pt x="226" y="112"/>
                </a:lnTo>
                <a:lnTo>
                  <a:pt x="245" y="68"/>
                </a:lnTo>
                <a:lnTo>
                  <a:pt x="57" y="0"/>
                </a:lnTo>
                <a:lnTo>
                  <a:pt x="19" y="14"/>
                </a:lnTo>
                <a:lnTo>
                  <a:pt x="0" y="53"/>
                </a:lnTo>
                <a:lnTo>
                  <a:pt x="0" y="53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3157538" y="2736850"/>
            <a:ext cx="388938" cy="193675"/>
          </a:xfrm>
          <a:custGeom>
            <a:avLst/>
            <a:gdLst>
              <a:gd name="T0" fmla="*/ 0 w 245"/>
              <a:gd name="T1" fmla="*/ 54 h 122"/>
              <a:gd name="T2" fmla="*/ 107 w 245"/>
              <a:gd name="T3" fmla="*/ 98 h 122"/>
              <a:gd name="T4" fmla="*/ 207 w 245"/>
              <a:gd name="T5" fmla="*/ 122 h 122"/>
              <a:gd name="T6" fmla="*/ 245 w 245"/>
              <a:gd name="T7" fmla="*/ 74 h 122"/>
              <a:gd name="T8" fmla="*/ 69 w 245"/>
              <a:gd name="T9" fmla="*/ 0 h 122"/>
              <a:gd name="T10" fmla="*/ 19 w 245"/>
              <a:gd name="T11" fmla="*/ 10 h 122"/>
              <a:gd name="T12" fmla="*/ 0 w 245"/>
              <a:gd name="T13" fmla="*/ 54 h 122"/>
              <a:gd name="T14" fmla="*/ 0 w 245"/>
              <a:gd name="T15" fmla="*/ 5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5" h="122">
                <a:moveTo>
                  <a:pt x="0" y="54"/>
                </a:moveTo>
                <a:lnTo>
                  <a:pt x="107" y="98"/>
                </a:lnTo>
                <a:lnTo>
                  <a:pt x="207" y="122"/>
                </a:lnTo>
                <a:lnTo>
                  <a:pt x="245" y="74"/>
                </a:lnTo>
                <a:lnTo>
                  <a:pt x="69" y="0"/>
                </a:lnTo>
                <a:lnTo>
                  <a:pt x="19" y="10"/>
                </a:lnTo>
                <a:lnTo>
                  <a:pt x="0" y="54"/>
                </a:lnTo>
                <a:lnTo>
                  <a:pt x="0" y="54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7"/>
          <p:cNvSpPr>
            <a:spLocks/>
          </p:cNvSpPr>
          <p:nvPr/>
        </p:nvSpPr>
        <p:spPr bwMode="auto">
          <a:xfrm>
            <a:off x="2647950" y="3636963"/>
            <a:ext cx="419100" cy="193675"/>
          </a:xfrm>
          <a:custGeom>
            <a:avLst/>
            <a:gdLst>
              <a:gd name="T0" fmla="*/ 0 w 264"/>
              <a:gd name="T1" fmla="*/ 44 h 122"/>
              <a:gd name="T2" fmla="*/ 233 w 264"/>
              <a:gd name="T3" fmla="*/ 122 h 122"/>
              <a:gd name="T4" fmla="*/ 264 w 264"/>
              <a:gd name="T5" fmla="*/ 69 h 122"/>
              <a:gd name="T6" fmla="*/ 50 w 264"/>
              <a:gd name="T7" fmla="*/ 0 h 122"/>
              <a:gd name="T8" fmla="*/ 19 w 264"/>
              <a:gd name="T9" fmla="*/ 5 h 122"/>
              <a:gd name="T10" fmla="*/ 0 w 264"/>
              <a:gd name="T11" fmla="*/ 44 h 122"/>
              <a:gd name="T12" fmla="*/ 0 w 264"/>
              <a:gd name="T13" fmla="*/ 4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4" h="122">
                <a:moveTo>
                  <a:pt x="0" y="44"/>
                </a:moveTo>
                <a:lnTo>
                  <a:pt x="233" y="122"/>
                </a:lnTo>
                <a:lnTo>
                  <a:pt x="264" y="69"/>
                </a:lnTo>
                <a:lnTo>
                  <a:pt x="50" y="0"/>
                </a:lnTo>
                <a:lnTo>
                  <a:pt x="19" y="5"/>
                </a:lnTo>
                <a:lnTo>
                  <a:pt x="0" y="44"/>
                </a:lnTo>
                <a:lnTo>
                  <a:pt x="0" y="44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8"/>
          <p:cNvSpPr>
            <a:spLocks/>
          </p:cNvSpPr>
          <p:nvPr/>
        </p:nvSpPr>
        <p:spPr bwMode="auto">
          <a:xfrm>
            <a:off x="2338388" y="4327525"/>
            <a:ext cx="339725" cy="303212"/>
          </a:xfrm>
          <a:custGeom>
            <a:avLst/>
            <a:gdLst>
              <a:gd name="T0" fmla="*/ 0 w 214"/>
              <a:gd name="T1" fmla="*/ 35 h 191"/>
              <a:gd name="T2" fmla="*/ 88 w 214"/>
              <a:gd name="T3" fmla="*/ 123 h 191"/>
              <a:gd name="T4" fmla="*/ 170 w 214"/>
              <a:gd name="T5" fmla="*/ 191 h 191"/>
              <a:gd name="T6" fmla="*/ 214 w 214"/>
              <a:gd name="T7" fmla="*/ 137 h 191"/>
              <a:gd name="T8" fmla="*/ 95 w 214"/>
              <a:gd name="T9" fmla="*/ 83 h 191"/>
              <a:gd name="T10" fmla="*/ 13 w 214"/>
              <a:gd name="T11" fmla="*/ 0 h 191"/>
              <a:gd name="T12" fmla="*/ 0 w 214"/>
              <a:gd name="T13" fmla="*/ 35 h 191"/>
              <a:gd name="T14" fmla="*/ 0 w 214"/>
              <a:gd name="T15" fmla="*/ 35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4" h="191">
                <a:moveTo>
                  <a:pt x="0" y="35"/>
                </a:moveTo>
                <a:lnTo>
                  <a:pt x="88" y="123"/>
                </a:lnTo>
                <a:lnTo>
                  <a:pt x="170" y="191"/>
                </a:lnTo>
                <a:lnTo>
                  <a:pt x="214" y="137"/>
                </a:lnTo>
                <a:lnTo>
                  <a:pt x="95" y="83"/>
                </a:lnTo>
                <a:lnTo>
                  <a:pt x="13" y="0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9"/>
          <p:cNvSpPr>
            <a:spLocks/>
          </p:cNvSpPr>
          <p:nvPr/>
        </p:nvSpPr>
        <p:spPr bwMode="auto">
          <a:xfrm>
            <a:off x="1889125" y="4926013"/>
            <a:ext cx="349250" cy="395287"/>
          </a:xfrm>
          <a:custGeom>
            <a:avLst/>
            <a:gdLst>
              <a:gd name="T0" fmla="*/ 19 w 220"/>
              <a:gd name="T1" fmla="*/ 5 h 249"/>
              <a:gd name="T2" fmla="*/ 0 w 220"/>
              <a:gd name="T3" fmla="*/ 44 h 249"/>
              <a:gd name="T4" fmla="*/ 88 w 220"/>
              <a:gd name="T5" fmla="*/ 127 h 249"/>
              <a:gd name="T6" fmla="*/ 189 w 220"/>
              <a:gd name="T7" fmla="*/ 249 h 249"/>
              <a:gd name="T8" fmla="*/ 220 w 220"/>
              <a:gd name="T9" fmla="*/ 186 h 249"/>
              <a:gd name="T10" fmla="*/ 88 w 220"/>
              <a:gd name="T11" fmla="*/ 93 h 249"/>
              <a:gd name="T12" fmla="*/ 51 w 220"/>
              <a:gd name="T13" fmla="*/ 0 h 249"/>
              <a:gd name="T14" fmla="*/ 19 w 220"/>
              <a:gd name="T15" fmla="*/ 5 h 249"/>
              <a:gd name="T16" fmla="*/ 19 w 220"/>
              <a:gd name="T17" fmla="*/ 5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" h="249">
                <a:moveTo>
                  <a:pt x="19" y="5"/>
                </a:moveTo>
                <a:lnTo>
                  <a:pt x="0" y="44"/>
                </a:lnTo>
                <a:lnTo>
                  <a:pt x="88" y="127"/>
                </a:lnTo>
                <a:lnTo>
                  <a:pt x="189" y="249"/>
                </a:lnTo>
                <a:lnTo>
                  <a:pt x="220" y="186"/>
                </a:lnTo>
                <a:lnTo>
                  <a:pt x="88" y="93"/>
                </a:lnTo>
                <a:lnTo>
                  <a:pt x="51" y="0"/>
                </a:lnTo>
                <a:lnTo>
                  <a:pt x="19" y="5"/>
                </a:lnTo>
                <a:lnTo>
                  <a:pt x="19" y="5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3556000" y="3048000"/>
            <a:ext cx="319088" cy="1808162"/>
          </a:xfrm>
          <a:custGeom>
            <a:avLst/>
            <a:gdLst>
              <a:gd name="T0" fmla="*/ 201 w 201"/>
              <a:gd name="T1" fmla="*/ 0 h 1139"/>
              <a:gd name="T2" fmla="*/ 95 w 201"/>
              <a:gd name="T3" fmla="*/ 176 h 1139"/>
              <a:gd name="T4" fmla="*/ 95 w 201"/>
              <a:gd name="T5" fmla="*/ 518 h 1139"/>
              <a:gd name="T6" fmla="*/ 0 w 201"/>
              <a:gd name="T7" fmla="*/ 1061 h 1139"/>
              <a:gd name="T8" fmla="*/ 120 w 201"/>
              <a:gd name="T9" fmla="*/ 1139 h 1139"/>
              <a:gd name="T10" fmla="*/ 151 w 201"/>
              <a:gd name="T11" fmla="*/ 713 h 1139"/>
              <a:gd name="T12" fmla="*/ 195 w 201"/>
              <a:gd name="T13" fmla="*/ 293 h 1139"/>
              <a:gd name="T14" fmla="*/ 201 w 201"/>
              <a:gd name="T15" fmla="*/ 0 h 1139"/>
              <a:gd name="T16" fmla="*/ 201 w 201"/>
              <a:gd name="T17" fmla="*/ 0 h 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" h="1139">
                <a:moveTo>
                  <a:pt x="201" y="0"/>
                </a:moveTo>
                <a:lnTo>
                  <a:pt x="95" y="176"/>
                </a:lnTo>
                <a:lnTo>
                  <a:pt x="95" y="518"/>
                </a:lnTo>
                <a:lnTo>
                  <a:pt x="0" y="1061"/>
                </a:lnTo>
                <a:lnTo>
                  <a:pt x="120" y="1139"/>
                </a:lnTo>
                <a:lnTo>
                  <a:pt x="151" y="713"/>
                </a:lnTo>
                <a:lnTo>
                  <a:pt x="195" y="293"/>
                </a:lnTo>
                <a:lnTo>
                  <a:pt x="201" y="0"/>
                </a:lnTo>
                <a:lnTo>
                  <a:pt x="201" y="0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7218363" y="2279650"/>
            <a:ext cx="220663" cy="1528762"/>
          </a:xfrm>
          <a:custGeom>
            <a:avLst/>
            <a:gdLst>
              <a:gd name="T0" fmla="*/ 57 w 139"/>
              <a:gd name="T1" fmla="*/ 0 h 963"/>
              <a:gd name="T2" fmla="*/ 69 w 139"/>
              <a:gd name="T3" fmla="*/ 386 h 963"/>
              <a:gd name="T4" fmla="*/ 0 w 139"/>
              <a:gd name="T5" fmla="*/ 943 h 963"/>
              <a:gd name="T6" fmla="*/ 88 w 139"/>
              <a:gd name="T7" fmla="*/ 963 h 963"/>
              <a:gd name="T8" fmla="*/ 139 w 139"/>
              <a:gd name="T9" fmla="*/ 440 h 963"/>
              <a:gd name="T10" fmla="*/ 126 w 139"/>
              <a:gd name="T11" fmla="*/ 5 h 963"/>
              <a:gd name="T12" fmla="*/ 57 w 139"/>
              <a:gd name="T13" fmla="*/ 0 h 963"/>
              <a:gd name="T14" fmla="*/ 57 w 139"/>
              <a:gd name="T15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9" h="963">
                <a:moveTo>
                  <a:pt x="57" y="0"/>
                </a:moveTo>
                <a:lnTo>
                  <a:pt x="69" y="386"/>
                </a:lnTo>
                <a:lnTo>
                  <a:pt x="0" y="943"/>
                </a:lnTo>
                <a:lnTo>
                  <a:pt x="88" y="963"/>
                </a:lnTo>
                <a:lnTo>
                  <a:pt x="139" y="440"/>
                </a:lnTo>
                <a:lnTo>
                  <a:pt x="126" y="5"/>
                </a:lnTo>
                <a:lnTo>
                  <a:pt x="57" y="0"/>
                </a:lnTo>
                <a:lnTo>
                  <a:pt x="57" y="0"/>
                </a:lnTo>
                <a:close/>
              </a:path>
            </a:pathLst>
          </a:custGeom>
          <a:solidFill>
            <a:srgbClr val="C1D2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3805238" y="1860550"/>
            <a:ext cx="269875" cy="77787"/>
          </a:xfrm>
          <a:custGeom>
            <a:avLst/>
            <a:gdLst>
              <a:gd name="T0" fmla="*/ 170 w 170"/>
              <a:gd name="T1" fmla="*/ 0 h 49"/>
              <a:gd name="T2" fmla="*/ 26 w 170"/>
              <a:gd name="T3" fmla="*/ 0 h 49"/>
              <a:gd name="T4" fmla="*/ 0 w 170"/>
              <a:gd name="T5" fmla="*/ 49 h 49"/>
              <a:gd name="T6" fmla="*/ 164 w 170"/>
              <a:gd name="T7" fmla="*/ 49 h 49"/>
              <a:gd name="T8" fmla="*/ 170 w 170"/>
              <a:gd name="T9" fmla="*/ 0 h 49"/>
              <a:gd name="T10" fmla="*/ 170 w 170"/>
              <a:gd name="T11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49">
                <a:moveTo>
                  <a:pt x="170" y="0"/>
                </a:moveTo>
                <a:lnTo>
                  <a:pt x="26" y="0"/>
                </a:lnTo>
                <a:lnTo>
                  <a:pt x="0" y="49"/>
                </a:lnTo>
                <a:lnTo>
                  <a:pt x="164" y="49"/>
                </a:lnTo>
                <a:lnTo>
                  <a:pt x="170" y="0"/>
                </a:lnTo>
                <a:lnTo>
                  <a:pt x="170" y="0"/>
                </a:lnTo>
                <a:close/>
              </a:path>
            </a:pathLst>
          </a:custGeom>
          <a:solidFill>
            <a:srgbClr val="B8CC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3"/>
          <p:cNvSpPr>
            <a:spLocks/>
          </p:cNvSpPr>
          <p:nvPr/>
        </p:nvSpPr>
        <p:spPr bwMode="auto">
          <a:xfrm>
            <a:off x="6519863" y="5073650"/>
            <a:ext cx="2176463" cy="147637"/>
          </a:xfrm>
          <a:custGeom>
            <a:avLst/>
            <a:gdLst>
              <a:gd name="T0" fmla="*/ 0 w 1371"/>
              <a:gd name="T1" fmla="*/ 34 h 93"/>
              <a:gd name="T2" fmla="*/ 403 w 1371"/>
              <a:gd name="T3" fmla="*/ 0 h 93"/>
              <a:gd name="T4" fmla="*/ 1371 w 1371"/>
              <a:gd name="T5" fmla="*/ 5 h 93"/>
              <a:gd name="T6" fmla="*/ 1371 w 1371"/>
              <a:gd name="T7" fmla="*/ 73 h 93"/>
              <a:gd name="T8" fmla="*/ 409 w 1371"/>
              <a:gd name="T9" fmla="*/ 68 h 93"/>
              <a:gd name="T10" fmla="*/ 7 w 1371"/>
              <a:gd name="T11" fmla="*/ 93 h 93"/>
              <a:gd name="T12" fmla="*/ 0 w 1371"/>
              <a:gd name="T13" fmla="*/ 34 h 93"/>
              <a:gd name="T14" fmla="*/ 0 w 1371"/>
              <a:gd name="T15" fmla="*/ 3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1" h="93">
                <a:moveTo>
                  <a:pt x="0" y="34"/>
                </a:moveTo>
                <a:lnTo>
                  <a:pt x="403" y="0"/>
                </a:lnTo>
                <a:lnTo>
                  <a:pt x="1371" y="5"/>
                </a:lnTo>
                <a:lnTo>
                  <a:pt x="1371" y="73"/>
                </a:lnTo>
                <a:lnTo>
                  <a:pt x="409" y="68"/>
                </a:lnTo>
                <a:lnTo>
                  <a:pt x="7" y="93"/>
                </a:lnTo>
                <a:lnTo>
                  <a:pt x="0" y="34"/>
                </a:lnTo>
                <a:lnTo>
                  <a:pt x="0" y="34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4"/>
          <p:cNvSpPr>
            <a:spLocks/>
          </p:cNvSpPr>
          <p:nvPr/>
        </p:nvSpPr>
        <p:spPr bwMode="auto">
          <a:xfrm>
            <a:off x="6130925" y="742950"/>
            <a:ext cx="469900" cy="5889625"/>
          </a:xfrm>
          <a:custGeom>
            <a:avLst/>
            <a:gdLst>
              <a:gd name="T0" fmla="*/ 170 w 296"/>
              <a:gd name="T1" fmla="*/ 0 h 3710"/>
              <a:gd name="T2" fmla="*/ 13 w 296"/>
              <a:gd name="T3" fmla="*/ 1603 h 3710"/>
              <a:gd name="T4" fmla="*/ 0 w 296"/>
              <a:gd name="T5" fmla="*/ 3710 h 3710"/>
              <a:gd name="T6" fmla="*/ 252 w 296"/>
              <a:gd name="T7" fmla="*/ 3710 h 3710"/>
              <a:gd name="T8" fmla="*/ 189 w 296"/>
              <a:gd name="T9" fmla="*/ 2322 h 3710"/>
              <a:gd name="T10" fmla="*/ 270 w 296"/>
              <a:gd name="T11" fmla="*/ 894 h 3710"/>
              <a:gd name="T12" fmla="*/ 296 w 296"/>
              <a:gd name="T13" fmla="*/ 34 h 3710"/>
              <a:gd name="T14" fmla="*/ 170 w 296"/>
              <a:gd name="T15" fmla="*/ 0 h 3710"/>
              <a:gd name="T16" fmla="*/ 170 w 296"/>
              <a:gd name="T17" fmla="*/ 0 h 3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" h="3710">
                <a:moveTo>
                  <a:pt x="170" y="0"/>
                </a:moveTo>
                <a:lnTo>
                  <a:pt x="13" y="1603"/>
                </a:lnTo>
                <a:lnTo>
                  <a:pt x="0" y="3710"/>
                </a:lnTo>
                <a:lnTo>
                  <a:pt x="252" y="3710"/>
                </a:lnTo>
                <a:lnTo>
                  <a:pt x="189" y="2322"/>
                </a:lnTo>
                <a:lnTo>
                  <a:pt x="270" y="894"/>
                </a:lnTo>
                <a:lnTo>
                  <a:pt x="296" y="34"/>
                </a:lnTo>
                <a:lnTo>
                  <a:pt x="170" y="0"/>
                </a:lnTo>
                <a:lnTo>
                  <a:pt x="170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5"/>
          <p:cNvSpPr>
            <a:spLocks/>
          </p:cNvSpPr>
          <p:nvPr/>
        </p:nvSpPr>
        <p:spPr bwMode="auto">
          <a:xfrm>
            <a:off x="6640513" y="828675"/>
            <a:ext cx="2065338" cy="573087"/>
          </a:xfrm>
          <a:custGeom>
            <a:avLst/>
            <a:gdLst>
              <a:gd name="T0" fmla="*/ 12 w 1301"/>
              <a:gd name="T1" fmla="*/ 0 h 361"/>
              <a:gd name="T2" fmla="*/ 0 w 1301"/>
              <a:gd name="T3" fmla="*/ 102 h 361"/>
              <a:gd name="T4" fmla="*/ 540 w 1301"/>
              <a:gd name="T5" fmla="*/ 200 h 361"/>
              <a:gd name="T6" fmla="*/ 1301 w 1301"/>
              <a:gd name="T7" fmla="*/ 361 h 361"/>
              <a:gd name="T8" fmla="*/ 1301 w 1301"/>
              <a:gd name="T9" fmla="*/ 298 h 361"/>
              <a:gd name="T10" fmla="*/ 490 w 1301"/>
              <a:gd name="T11" fmla="*/ 93 h 361"/>
              <a:gd name="T12" fmla="*/ 12 w 1301"/>
              <a:gd name="T13" fmla="*/ 0 h 361"/>
              <a:gd name="T14" fmla="*/ 12 w 1301"/>
              <a:gd name="T1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1" h="361">
                <a:moveTo>
                  <a:pt x="12" y="0"/>
                </a:moveTo>
                <a:lnTo>
                  <a:pt x="0" y="102"/>
                </a:lnTo>
                <a:lnTo>
                  <a:pt x="540" y="200"/>
                </a:lnTo>
                <a:lnTo>
                  <a:pt x="1301" y="361"/>
                </a:lnTo>
                <a:lnTo>
                  <a:pt x="1301" y="298"/>
                </a:lnTo>
                <a:lnTo>
                  <a:pt x="490" y="93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6"/>
          <p:cNvSpPr>
            <a:spLocks/>
          </p:cNvSpPr>
          <p:nvPr/>
        </p:nvSpPr>
        <p:spPr bwMode="auto">
          <a:xfrm>
            <a:off x="6640513" y="1852613"/>
            <a:ext cx="2044700" cy="201612"/>
          </a:xfrm>
          <a:custGeom>
            <a:avLst/>
            <a:gdLst>
              <a:gd name="T0" fmla="*/ 0 w 1288"/>
              <a:gd name="T1" fmla="*/ 88 h 127"/>
              <a:gd name="T2" fmla="*/ 534 w 1288"/>
              <a:gd name="T3" fmla="*/ 83 h 127"/>
              <a:gd name="T4" fmla="*/ 1288 w 1288"/>
              <a:gd name="T5" fmla="*/ 127 h 127"/>
              <a:gd name="T6" fmla="*/ 1288 w 1288"/>
              <a:gd name="T7" fmla="*/ 78 h 127"/>
              <a:gd name="T8" fmla="*/ 471 w 1288"/>
              <a:gd name="T9" fmla="*/ 39 h 127"/>
              <a:gd name="T10" fmla="*/ 0 w 1288"/>
              <a:gd name="T11" fmla="*/ 0 h 127"/>
              <a:gd name="T12" fmla="*/ 0 w 1288"/>
              <a:gd name="T13" fmla="*/ 88 h 127"/>
              <a:gd name="T14" fmla="*/ 0 w 1288"/>
              <a:gd name="T15" fmla="*/ 88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8" h="127">
                <a:moveTo>
                  <a:pt x="0" y="88"/>
                </a:moveTo>
                <a:lnTo>
                  <a:pt x="534" y="83"/>
                </a:lnTo>
                <a:lnTo>
                  <a:pt x="1288" y="127"/>
                </a:lnTo>
                <a:lnTo>
                  <a:pt x="1288" y="78"/>
                </a:lnTo>
                <a:lnTo>
                  <a:pt x="471" y="39"/>
                </a:lnTo>
                <a:lnTo>
                  <a:pt x="0" y="0"/>
                </a:lnTo>
                <a:lnTo>
                  <a:pt x="0" y="88"/>
                </a:lnTo>
                <a:lnTo>
                  <a:pt x="0" y="88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7"/>
          <p:cNvSpPr>
            <a:spLocks/>
          </p:cNvSpPr>
          <p:nvPr/>
        </p:nvSpPr>
        <p:spPr bwMode="auto">
          <a:xfrm>
            <a:off x="7418388" y="2279650"/>
            <a:ext cx="279400" cy="1590675"/>
          </a:xfrm>
          <a:custGeom>
            <a:avLst/>
            <a:gdLst>
              <a:gd name="T0" fmla="*/ 57 w 176"/>
              <a:gd name="T1" fmla="*/ 0 h 1002"/>
              <a:gd name="T2" fmla="*/ 50 w 176"/>
              <a:gd name="T3" fmla="*/ 391 h 1002"/>
              <a:gd name="T4" fmla="*/ 0 w 176"/>
              <a:gd name="T5" fmla="*/ 1002 h 1002"/>
              <a:gd name="T6" fmla="*/ 126 w 176"/>
              <a:gd name="T7" fmla="*/ 938 h 1002"/>
              <a:gd name="T8" fmla="*/ 138 w 176"/>
              <a:gd name="T9" fmla="*/ 572 h 1002"/>
              <a:gd name="T10" fmla="*/ 176 w 176"/>
              <a:gd name="T11" fmla="*/ 347 h 1002"/>
              <a:gd name="T12" fmla="*/ 176 w 176"/>
              <a:gd name="T13" fmla="*/ 0 h 1002"/>
              <a:gd name="T14" fmla="*/ 57 w 176"/>
              <a:gd name="T15" fmla="*/ 0 h 1002"/>
              <a:gd name="T16" fmla="*/ 57 w 176"/>
              <a:gd name="T17" fmla="*/ 0 h 1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6" h="1002">
                <a:moveTo>
                  <a:pt x="57" y="0"/>
                </a:moveTo>
                <a:lnTo>
                  <a:pt x="50" y="391"/>
                </a:lnTo>
                <a:lnTo>
                  <a:pt x="0" y="1002"/>
                </a:lnTo>
                <a:lnTo>
                  <a:pt x="126" y="938"/>
                </a:lnTo>
                <a:lnTo>
                  <a:pt x="138" y="572"/>
                </a:lnTo>
                <a:lnTo>
                  <a:pt x="176" y="347"/>
                </a:lnTo>
                <a:lnTo>
                  <a:pt x="176" y="0"/>
                </a:lnTo>
                <a:lnTo>
                  <a:pt x="57" y="0"/>
                </a:lnTo>
                <a:lnTo>
                  <a:pt x="57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28"/>
          <p:cNvSpPr>
            <a:spLocks/>
          </p:cNvSpPr>
          <p:nvPr/>
        </p:nvSpPr>
        <p:spPr bwMode="auto">
          <a:xfrm>
            <a:off x="4424363" y="2016125"/>
            <a:ext cx="1566863" cy="177800"/>
          </a:xfrm>
          <a:custGeom>
            <a:avLst/>
            <a:gdLst>
              <a:gd name="T0" fmla="*/ 981 w 987"/>
              <a:gd name="T1" fmla="*/ 107 h 112"/>
              <a:gd name="T2" fmla="*/ 717 w 987"/>
              <a:gd name="T3" fmla="*/ 112 h 112"/>
              <a:gd name="T4" fmla="*/ 0 w 987"/>
              <a:gd name="T5" fmla="*/ 48 h 112"/>
              <a:gd name="T6" fmla="*/ 38 w 987"/>
              <a:gd name="T7" fmla="*/ 0 h 112"/>
              <a:gd name="T8" fmla="*/ 572 w 987"/>
              <a:gd name="T9" fmla="*/ 24 h 112"/>
              <a:gd name="T10" fmla="*/ 987 w 987"/>
              <a:gd name="T11" fmla="*/ 24 h 112"/>
              <a:gd name="T12" fmla="*/ 981 w 987"/>
              <a:gd name="T13" fmla="*/ 107 h 112"/>
              <a:gd name="T14" fmla="*/ 981 w 987"/>
              <a:gd name="T15" fmla="*/ 10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7" h="112">
                <a:moveTo>
                  <a:pt x="981" y="107"/>
                </a:moveTo>
                <a:lnTo>
                  <a:pt x="717" y="112"/>
                </a:lnTo>
                <a:lnTo>
                  <a:pt x="0" y="48"/>
                </a:lnTo>
                <a:lnTo>
                  <a:pt x="38" y="0"/>
                </a:lnTo>
                <a:lnTo>
                  <a:pt x="572" y="24"/>
                </a:lnTo>
                <a:lnTo>
                  <a:pt x="987" y="24"/>
                </a:lnTo>
                <a:lnTo>
                  <a:pt x="981" y="107"/>
                </a:lnTo>
                <a:lnTo>
                  <a:pt x="981" y="107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9"/>
          <p:cNvSpPr>
            <a:spLocks/>
          </p:cNvSpPr>
          <p:nvPr/>
        </p:nvSpPr>
        <p:spPr bwMode="auto">
          <a:xfrm>
            <a:off x="4943475" y="990600"/>
            <a:ext cx="1117600" cy="311150"/>
          </a:xfrm>
          <a:custGeom>
            <a:avLst/>
            <a:gdLst>
              <a:gd name="T0" fmla="*/ 679 w 704"/>
              <a:gd name="T1" fmla="*/ 74 h 196"/>
              <a:gd name="T2" fmla="*/ 0 w 704"/>
              <a:gd name="T3" fmla="*/ 196 h 196"/>
              <a:gd name="T4" fmla="*/ 38 w 704"/>
              <a:gd name="T5" fmla="*/ 98 h 196"/>
              <a:gd name="T6" fmla="*/ 572 w 704"/>
              <a:gd name="T7" fmla="*/ 10 h 196"/>
              <a:gd name="T8" fmla="*/ 704 w 704"/>
              <a:gd name="T9" fmla="*/ 0 h 196"/>
              <a:gd name="T10" fmla="*/ 679 w 704"/>
              <a:gd name="T11" fmla="*/ 74 h 196"/>
              <a:gd name="T12" fmla="*/ 679 w 704"/>
              <a:gd name="T13" fmla="*/ 74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4" h="196">
                <a:moveTo>
                  <a:pt x="679" y="74"/>
                </a:moveTo>
                <a:lnTo>
                  <a:pt x="0" y="196"/>
                </a:lnTo>
                <a:lnTo>
                  <a:pt x="38" y="98"/>
                </a:lnTo>
                <a:lnTo>
                  <a:pt x="572" y="10"/>
                </a:lnTo>
                <a:lnTo>
                  <a:pt x="704" y="0"/>
                </a:lnTo>
                <a:lnTo>
                  <a:pt x="679" y="74"/>
                </a:lnTo>
                <a:lnTo>
                  <a:pt x="679" y="74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0"/>
          <p:cNvSpPr>
            <a:spLocks/>
          </p:cNvSpPr>
          <p:nvPr/>
        </p:nvSpPr>
        <p:spPr bwMode="auto">
          <a:xfrm>
            <a:off x="1849438" y="968375"/>
            <a:ext cx="3084513" cy="5354637"/>
          </a:xfrm>
          <a:custGeom>
            <a:avLst/>
            <a:gdLst>
              <a:gd name="T0" fmla="*/ 1905 w 1943"/>
              <a:gd name="T1" fmla="*/ 0 h 3373"/>
              <a:gd name="T2" fmla="*/ 1943 w 1943"/>
              <a:gd name="T3" fmla="*/ 112 h 3373"/>
              <a:gd name="T4" fmla="*/ 1767 w 1943"/>
              <a:gd name="T5" fmla="*/ 386 h 3373"/>
              <a:gd name="T6" fmla="*/ 1484 w 1943"/>
              <a:gd name="T7" fmla="*/ 855 h 3373"/>
              <a:gd name="T8" fmla="*/ 956 w 1943"/>
              <a:gd name="T9" fmla="*/ 1794 h 3373"/>
              <a:gd name="T10" fmla="*/ 597 w 1943"/>
              <a:gd name="T11" fmla="*/ 2576 h 3373"/>
              <a:gd name="T12" fmla="*/ 126 w 1943"/>
              <a:gd name="T13" fmla="*/ 3368 h 3373"/>
              <a:gd name="T14" fmla="*/ 0 w 1943"/>
              <a:gd name="T15" fmla="*/ 3373 h 3373"/>
              <a:gd name="T16" fmla="*/ 773 w 1943"/>
              <a:gd name="T17" fmla="*/ 1979 h 3373"/>
              <a:gd name="T18" fmla="*/ 1163 w 1943"/>
              <a:gd name="T19" fmla="*/ 1241 h 3373"/>
              <a:gd name="T20" fmla="*/ 1905 w 1943"/>
              <a:gd name="T21" fmla="*/ 0 h 3373"/>
              <a:gd name="T22" fmla="*/ 1905 w 1943"/>
              <a:gd name="T23" fmla="*/ 0 h 3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43" h="3373">
                <a:moveTo>
                  <a:pt x="1905" y="0"/>
                </a:moveTo>
                <a:lnTo>
                  <a:pt x="1943" y="112"/>
                </a:lnTo>
                <a:lnTo>
                  <a:pt x="1767" y="386"/>
                </a:lnTo>
                <a:lnTo>
                  <a:pt x="1484" y="855"/>
                </a:lnTo>
                <a:lnTo>
                  <a:pt x="956" y="1794"/>
                </a:lnTo>
                <a:lnTo>
                  <a:pt x="597" y="2576"/>
                </a:lnTo>
                <a:lnTo>
                  <a:pt x="126" y="3368"/>
                </a:lnTo>
                <a:lnTo>
                  <a:pt x="0" y="3373"/>
                </a:lnTo>
                <a:lnTo>
                  <a:pt x="773" y="1979"/>
                </a:lnTo>
                <a:lnTo>
                  <a:pt x="1163" y="1241"/>
                </a:lnTo>
                <a:lnTo>
                  <a:pt x="1905" y="0"/>
                </a:lnTo>
                <a:lnTo>
                  <a:pt x="1905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1"/>
          <p:cNvSpPr>
            <a:spLocks/>
          </p:cNvSpPr>
          <p:nvPr/>
        </p:nvSpPr>
        <p:spPr bwMode="auto">
          <a:xfrm>
            <a:off x="1411288" y="1184275"/>
            <a:ext cx="2684463" cy="4400550"/>
          </a:xfrm>
          <a:custGeom>
            <a:avLst/>
            <a:gdLst>
              <a:gd name="T0" fmla="*/ 1628 w 1691"/>
              <a:gd name="T1" fmla="*/ 0 h 2772"/>
              <a:gd name="T2" fmla="*/ 1691 w 1691"/>
              <a:gd name="T3" fmla="*/ 84 h 2772"/>
              <a:gd name="T4" fmla="*/ 1471 w 1691"/>
              <a:gd name="T5" fmla="*/ 475 h 2772"/>
              <a:gd name="T6" fmla="*/ 1383 w 1691"/>
              <a:gd name="T7" fmla="*/ 509 h 2772"/>
              <a:gd name="T8" fmla="*/ 1301 w 1691"/>
              <a:gd name="T9" fmla="*/ 636 h 2772"/>
              <a:gd name="T10" fmla="*/ 1364 w 1691"/>
              <a:gd name="T11" fmla="*/ 651 h 2772"/>
              <a:gd name="T12" fmla="*/ 1175 w 1691"/>
              <a:gd name="T13" fmla="*/ 954 h 2772"/>
              <a:gd name="T14" fmla="*/ 1100 w 1691"/>
              <a:gd name="T15" fmla="*/ 954 h 2772"/>
              <a:gd name="T16" fmla="*/ 1031 w 1691"/>
              <a:gd name="T17" fmla="*/ 1086 h 2772"/>
              <a:gd name="T18" fmla="*/ 1081 w 1691"/>
              <a:gd name="T19" fmla="*/ 1110 h 2772"/>
              <a:gd name="T20" fmla="*/ 861 w 1691"/>
              <a:gd name="T21" fmla="*/ 1516 h 2772"/>
              <a:gd name="T22" fmla="*/ 785 w 1691"/>
              <a:gd name="T23" fmla="*/ 1511 h 2772"/>
              <a:gd name="T24" fmla="*/ 729 w 1691"/>
              <a:gd name="T25" fmla="*/ 1619 h 2772"/>
              <a:gd name="T26" fmla="*/ 748 w 1691"/>
              <a:gd name="T27" fmla="*/ 1682 h 2772"/>
              <a:gd name="T28" fmla="*/ 572 w 1691"/>
              <a:gd name="T29" fmla="*/ 1980 h 2772"/>
              <a:gd name="T30" fmla="*/ 358 w 1691"/>
              <a:gd name="T31" fmla="*/ 2327 h 2772"/>
              <a:gd name="T32" fmla="*/ 295 w 1691"/>
              <a:gd name="T33" fmla="*/ 2352 h 2772"/>
              <a:gd name="T34" fmla="*/ 245 w 1691"/>
              <a:gd name="T35" fmla="*/ 2455 h 2772"/>
              <a:gd name="T36" fmla="*/ 276 w 1691"/>
              <a:gd name="T37" fmla="*/ 2494 h 2772"/>
              <a:gd name="T38" fmla="*/ 119 w 1691"/>
              <a:gd name="T39" fmla="*/ 2772 h 2772"/>
              <a:gd name="T40" fmla="*/ 0 w 1691"/>
              <a:gd name="T41" fmla="*/ 2772 h 2772"/>
              <a:gd name="T42" fmla="*/ 195 w 1691"/>
              <a:gd name="T43" fmla="*/ 2420 h 2772"/>
              <a:gd name="T44" fmla="*/ 540 w 1691"/>
              <a:gd name="T45" fmla="*/ 1843 h 2772"/>
              <a:gd name="T46" fmla="*/ 735 w 1691"/>
              <a:gd name="T47" fmla="*/ 1487 h 2772"/>
              <a:gd name="T48" fmla="*/ 1131 w 1691"/>
              <a:gd name="T49" fmla="*/ 817 h 2772"/>
              <a:gd name="T50" fmla="*/ 1628 w 1691"/>
              <a:gd name="T51" fmla="*/ 0 h 2772"/>
              <a:gd name="T52" fmla="*/ 1628 w 1691"/>
              <a:gd name="T53" fmla="*/ 0 h 2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91" h="2772">
                <a:moveTo>
                  <a:pt x="1628" y="0"/>
                </a:moveTo>
                <a:lnTo>
                  <a:pt x="1691" y="84"/>
                </a:lnTo>
                <a:lnTo>
                  <a:pt x="1471" y="475"/>
                </a:lnTo>
                <a:lnTo>
                  <a:pt x="1383" y="509"/>
                </a:lnTo>
                <a:lnTo>
                  <a:pt x="1301" y="636"/>
                </a:lnTo>
                <a:lnTo>
                  <a:pt x="1364" y="651"/>
                </a:lnTo>
                <a:lnTo>
                  <a:pt x="1175" y="954"/>
                </a:lnTo>
                <a:lnTo>
                  <a:pt x="1100" y="954"/>
                </a:lnTo>
                <a:lnTo>
                  <a:pt x="1031" y="1086"/>
                </a:lnTo>
                <a:lnTo>
                  <a:pt x="1081" y="1110"/>
                </a:lnTo>
                <a:lnTo>
                  <a:pt x="861" y="1516"/>
                </a:lnTo>
                <a:lnTo>
                  <a:pt x="785" y="1511"/>
                </a:lnTo>
                <a:lnTo>
                  <a:pt x="729" y="1619"/>
                </a:lnTo>
                <a:lnTo>
                  <a:pt x="748" y="1682"/>
                </a:lnTo>
                <a:lnTo>
                  <a:pt x="572" y="1980"/>
                </a:lnTo>
                <a:lnTo>
                  <a:pt x="358" y="2327"/>
                </a:lnTo>
                <a:lnTo>
                  <a:pt x="295" y="2352"/>
                </a:lnTo>
                <a:lnTo>
                  <a:pt x="245" y="2455"/>
                </a:lnTo>
                <a:lnTo>
                  <a:pt x="276" y="2494"/>
                </a:lnTo>
                <a:lnTo>
                  <a:pt x="119" y="2772"/>
                </a:lnTo>
                <a:lnTo>
                  <a:pt x="0" y="2772"/>
                </a:lnTo>
                <a:lnTo>
                  <a:pt x="195" y="2420"/>
                </a:lnTo>
                <a:lnTo>
                  <a:pt x="540" y="1843"/>
                </a:lnTo>
                <a:lnTo>
                  <a:pt x="735" y="1487"/>
                </a:lnTo>
                <a:lnTo>
                  <a:pt x="1131" y="817"/>
                </a:lnTo>
                <a:lnTo>
                  <a:pt x="1628" y="0"/>
                </a:lnTo>
                <a:lnTo>
                  <a:pt x="1628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2"/>
          <p:cNvSpPr>
            <a:spLocks/>
          </p:cNvSpPr>
          <p:nvPr/>
        </p:nvSpPr>
        <p:spPr bwMode="auto">
          <a:xfrm>
            <a:off x="3795713" y="2519363"/>
            <a:ext cx="369888" cy="2359025"/>
          </a:xfrm>
          <a:custGeom>
            <a:avLst/>
            <a:gdLst>
              <a:gd name="T0" fmla="*/ 233 w 233"/>
              <a:gd name="T1" fmla="*/ 0 h 1486"/>
              <a:gd name="T2" fmla="*/ 94 w 233"/>
              <a:gd name="T3" fmla="*/ 245 h 1486"/>
              <a:gd name="T4" fmla="*/ 69 w 233"/>
              <a:gd name="T5" fmla="*/ 841 h 1486"/>
              <a:gd name="T6" fmla="*/ 0 w 233"/>
              <a:gd name="T7" fmla="*/ 1486 h 1486"/>
              <a:gd name="T8" fmla="*/ 101 w 233"/>
              <a:gd name="T9" fmla="*/ 1384 h 1486"/>
              <a:gd name="T10" fmla="*/ 176 w 233"/>
              <a:gd name="T11" fmla="*/ 602 h 1486"/>
              <a:gd name="T12" fmla="*/ 233 w 233"/>
              <a:gd name="T13" fmla="*/ 0 h 1486"/>
              <a:gd name="T14" fmla="*/ 233 w 233"/>
              <a:gd name="T15" fmla="*/ 0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" h="1486">
                <a:moveTo>
                  <a:pt x="233" y="0"/>
                </a:moveTo>
                <a:lnTo>
                  <a:pt x="94" y="245"/>
                </a:lnTo>
                <a:lnTo>
                  <a:pt x="69" y="841"/>
                </a:lnTo>
                <a:lnTo>
                  <a:pt x="0" y="1486"/>
                </a:lnTo>
                <a:lnTo>
                  <a:pt x="101" y="1384"/>
                </a:lnTo>
                <a:lnTo>
                  <a:pt x="176" y="602"/>
                </a:lnTo>
                <a:lnTo>
                  <a:pt x="233" y="0"/>
                </a:lnTo>
                <a:lnTo>
                  <a:pt x="233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3"/>
          <p:cNvSpPr>
            <a:spLocks/>
          </p:cNvSpPr>
          <p:nvPr/>
        </p:nvSpPr>
        <p:spPr bwMode="auto">
          <a:xfrm>
            <a:off x="4065588" y="3932238"/>
            <a:ext cx="1795463" cy="185737"/>
          </a:xfrm>
          <a:custGeom>
            <a:avLst/>
            <a:gdLst>
              <a:gd name="T0" fmla="*/ 12 w 1131"/>
              <a:gd name="T1" fmla="*/ 0 h 117"/>
              <a:gd name="T2" fmla="*/ 440 w 1131"/>
              <a:gd name="T3" fmla="*/ 20 h 117"/>
              <a:gd name="T4" fmla="*/ 1131 w 1131"/>
              <a:gd name="T5" fmla="*/ 0 h 117"/>
              <a:gd name="T6" fmla="*/ 1125 w 1131"/>
              <a:gd name="T7" fmla="*/ 117 h 117"/>
              <a:gd name="T8" fmla="*/ 496 w 1131"/>
              <a:gd name="T9" fmla="*/ 93 h 117"/>
              <a:gd name="T10" fmla="*/ 0 w 1131"/>
              <a:gd name="T11" fmla="*/ 108 h 117"/>
              <a:gd name="T12" fmla="*/ 12 w 1131"/>
              <a:gd name="T13" fmla="*/ 0 h 117"/>
              <a:gd name="T14" fmla="*/ 12 w 1131"/>
              <a:gd name="T15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1" h="117">
                <a:moveTo>
                  <a:pt x="12" y="0"/>
                </a:moveTo>
                <a:lnTo>
                  <a:pt x="440" y="20"/>
                </a:lnTo>
                <a:lnTo>
                  <a:pt x="1131" y="0"/>
                </a:lnTo>
                <a:lnTo>
                  <a:pt x="1125" y="117"/>
                </a:lnTo>
                <a:lnTo>
                  <a:pt x="496" y="93"/>
                </a:lnTo>
                <a:lnTo>
                  <a:pt x="0" y="108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34"/>
          <p:cNvSpPr>
            <a:spLocks/>
          </p:cNvSpPr>
          <p:nvPr/>
        </p:nvSpPr>
        <p:spPr bwMode="auto">
          <a:xfrm>
            <a:off x="6500813" y="3956050"/>
            <a:ext cx="877888" cy="153987"/>
          </a:xfrm>
          <a:custGeom>
            <a:avLst/>
            <a:gdLst>
              <a:gd name="T0" fmla="*/ 19 w 553"/>
              <a:gd name="T1" fmla="*/ 24 h 97"/>
              <a:gd name="T2" fmla="*/ 509 w 553"/>
              <a:gd name="T3" fmla="*/ 9 h 97"/>
              <a:gd name="T4" fmla="*/ 553 w 553"/>
              <a:gd name="T5" fmla="*/ 0 h 97"/>
              <a:gd name="T6" fmla="*/ 503 w 553"/>
              <a:gd name="T7" fmla="*/ 68 h 97"/>
              <a:gd name="T8" fmla="*/ 0 w 553"/>
              <a:gd name="T9" fmla="*/ 97 h 97"/>
              <a:gd name="T10" fmla="*/ 19 w 553"/>
              <a:gd name="T11" fmla="*/ 24 h 97"/>
              <a:gd name="T12" fmla="*/ 19 w 553"/>
              <a:gd name="T13" fmla="*/ 2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3" h="97">
                <a:moveTo>
                  <a:pt x="19" y="24"/>
                </a:moveTo>
                <a:lnTo>
                  <a:pt x="509" y="9"/>
                </a:lnTo>
                <a:lnTo>
                  <a:pt x="553" y="0"/>
                </a:lnTo>
                <a:lnTo>
                  <a:pt x="503" y="68"/>
                </a:lnTo>
                <a:lnTo>
                  <a:pt x="0" y="97"/>
                </a:lnTo>
                <a:lnTo>
                  <a:pt x="19" y="24"/>
                </a:lnTo>
                <a:lnTo>
                  <a:pt x="19" y="24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5"/>
          <p:cNvSpPr>
            <a:spLocks/>
          </p:cNvSpPr>
          <p:nvPr/>
        </p:nvSpPr>
        <p:spPr bwMode="auto">
          <a:xfrm>
            <a:off x="3536950" y="2124075"/>
            <a:ext cx="368300" cy="147637"/>
          </a:xfrm>
          <a:custGeom>
            <a:avLst/>
            <a:gdLst>
              <a:gd name="T0" fmla="*/ 12 w 232"/>
              <a:gd name="T1" fmla="*/ 0 h 93"/>
              <a:gd name="T2" fmla="*/ 232 w 232"/>
              <a:gd name="T3" fmla="*/ 49 h 93"/>
              <a:gd name="T4" fmla="*/ 188 w 232"/>
              <a:gd name="T5" fmla="*/ 93 h 93"/>
              <a:gd name="T6" fmla="*/ 0 w 232"/>
              <a:gd name="T7" fmla="*/ 39 h 93"/>
              <a:gd name="T8" fmla="*/ 12 w 232"/>
              <a:gd name="T9" fmla="*/ 0 h 93"/>
              <a:gd name="T10" fmla="*/ 12 w 232"/>
              <a:gd name="T11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2" h="93">
                <a:moveTo>
                  <a:pt x="12" y="0"/>
                </a:moveTo>
                <a:lnTo>
                  <a:pt x="232" y="49"/>
                </a:lnTo>
                <a:lnTo>
                  <a:pt x="188" y="93"/>
                </a:lnTo>
                <a:lnTo>
                  <a:pt x="0" y="39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36"/>
          <p:cNvSpPr>
            <a:spLocks/>
          </p:cNvSpPr>
          <p:nvPr/>
        </p:nvSpPr>
        <p:spPr bwMode="auto">
          <a:xfrm>
            <a:off x="3097213" y="2854325"/>
            <a:ext cx="398463" cy="169862"/>
          </a:xfrm>
          <a:custGeom>
            <a:avLst/>
            <a:gdLst>
              <a:gd name="T0" fmla="*/ 13 w 251"/>
              <a:gd name="T1" fmla="*/ 0 h 107"/>
              <a:gd name="T2" fmla="*/ 251 w 251"/>
              <a:gd name="T3" fmla="*/ 68 h 107"/>
              <a:gd name="T4" fmla="*/ 226 w 251"/>
              <a:gd name="T5" fmla="*/ 107 h 107"/>
              <a:gd name="T6" fmla="*/ 0 w 251"/>
              <a:gd name="T7" fmla="*/ 24 h 107"/>
              <a:gd name="T8" fmla="*/ 13 w 251"/>
              <a:gd name="T9" fmla="*/ 0 h 107"/>
              <a:gd name="T10" fmla="*/ 13 w 251"/>
              <a:gd name="T11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1" h="107">
                <a:moveTo>
                  <a:pt x="13" y="0"/>
                </a:moveTo>
                <a:lnTo>
                  <a:pt x="251" y="68"/>
                </a:lnTo>
                <a:lnTo>
                  <a:pt x="226" y="107"/>
                </a:lnTo>
                <a:lnTo>
                  <a:pt x="0" y="24"/>
                </a:lnTo>
                <a:lnTo>
                  <a:pt x="13" y="0"/>
                </a:lnTo>
                <a:lnTo>
                  <a:pt x="13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37"/>
          <p:cNvSpPr>
            <a:spLocks/>
          </p:cNvSpPr>
          <p:nvPr/>
        </p:nvSpPr>
        <p:spPr bwMode="auto">
          <a:xfrm>
            <a:off x="2608263" y="3738563"/>
            <a:ext cx="419100" cy="209550"/>
          </a:xfrm>
          <a:custGeom>
            <a:avLst/>
            <a:gdLst>
              <a:gd name="T0" fmla="*/ 0 w 264"/>
              <a:gd name="T1" fmla="*/ 0 h 132"/>
              <a:gd name="T2" fmla="*/ 264 w 264"/>
              <a:gd name="T3" fmla="*/ 73 h 132"/>
              <a:gd name="T4" fmla="*/ 207 w 264"/>
              <a:gd name="T5" fmla="*/ 132 h 132"/>
              <a:gd name="T6" fmla="*/ 6 w 264"/>
              <a:gd name="T7" fmla="*/ 49 h 132"/>
              <a:gd name="T8" fmla="*/ 0 w 264"/>
              <a:gd name="T9" fmla="*/ 0 h 132"/>
              <a:gd name="T10" fmla="*/ 0 w 264"/>
              <a:gd name="T11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4" h="132">
                <a:moveTo>
                  <a:pt x="0" y="0"/>
                </a:moveTo>
                <a:lnTo>
                  <a:pt x="264" y="73"/>
                </a:lnTo>
                <a:lnTo>
                  <a:pt x="207" y="132"/>
                </a:lnTo>
                <a:lnTo>
                  <a:pt x="6" y="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38"/>
          <p:cNvSpPr>
            <a:spLocks/>
          </p:cNvSpPr>
          <p:nvPr/>
        </p:nvSpPr>
        <p:spPr bwMode="auto">
          <a:xfrm>
            <a:off x="2279650" y="4405313"/>
            <a:ext cx="319088" cy="327025"/>
          </a:xfrm>
          <a:custGeom>
            <a:avLst/>
            <a:gdLst>
              <a:gd name="T0" fmla="*/ 18 w 201"/>
              <a:gd name="T1" fmla="*/ 0 h 206"/>
              <a:gd name="T2" fmla="*/ 201 w 201"/>
              <a:gd name="T3" fmla="*/ 162 h 206"/>
              <a:gd name="T4" fmla="*/ 169 w 201"/>
              <a:gd name="T5" fmla="*/ 206 h 206"/>
              <a:gd name="T6" fmla="*/ 0 w 201"/>
              <a:gd name="T7" fmla="*/ 54 h 206"/>
              <a:gd name="T8" fmla="*/ 18 w 201"/>
              <a:gd name="T9" fmla="*/ 0 h 206"/>
              <a:gd name="T10" fmla="*/ 18 w 201"/>
              <a:gd name="T11" fmla="*/ 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1" h="206">
                <a:moveTo>
                  <a:pt x="18" y="0"/>
                </a:moveTo>
                <a:lnTo>
                  <a:pt x="201" y="162"/>
                </a:lnTo>
                <a:lnTo>
                  <a:pt x="169" y="206"/>
                </a:lnTo>
                <a:lnTo>
                  <a:pt x="0" y="54"/>
                </a:lnTo>
                <a:lnTo>
                  <a:pt x="18" y="0"/>
                </a:lnTo>
                <a:lnTo>
                  <a:pt x="18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39"/>
          <p:cNvSpPr>
            <a:spLocks/>
          </p:cNvSpPr>
          <p:nvPr/>
        </p:nvSpPr>
        <p:spPr bwMode="auto">
          <a:xfrm>
            <a:off x="1849438" y="5011738"/>
            <a:ext cx="339725" cy="411162"/>
          </a:xfrm>
          <a:custGeom>
            <a:avLst/>
            <a:gdLst>
              <a:gd name="T0" fmla="*/ 13 w 214"/>
              <a:gd name="T1" fmla="*/ 0 h 259"/>
              <a:gd name="T2" fmla="*/ 214 w 214"/>
              <a:gd name="T3" fmla="*/ 210 h 259"/>
              <a:gd name="T4" fmla="*/ 183 w 214"/>
              <a:gd name="T5" fmla="*/ 259 h 259"/>
              <a:gd name="T6" fmla="*/ 0 w 214"/>
              <a:gd name="T7" fmla="*/ 39 h 259"/>
              <a:gd name="T8" fmla="*/ 13 w 214"/>
              <a:gd name="T9" fmla="*/ 0 h 259"/>
              <a:gd name="T10" fmla="*/ 13 w 214"/>
              <a:gd name="T11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4" h="259">
                <a:moveTo>
                  <a:pt x="13" y="0"/>
                </a:moveTo>
                <a:lnTo>
                  <a:pt x="214" y="210"/>
                </a:lnTo>
                <a:lnTo>
                  <a:pt x="183" y="259"/>
                </a:lnTo>
                <a:lnTo>
                  <a:pt x="0" y="39"/>
                </a:lnTo>
                <a:lnTo>
                  <a:pt x="13" y="0"/>
                </a:lnTo>
                <a:lnTo>
                  <a:pt x="13" y="0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3746500" y="1952625"/>
            <a:ext cx="319088" cy="133350"/>
          </a:xfrm>
          <a:custGeom>
            <a:avLst/>
            <a:gdLst>
              <a:gd name="T0" fmla="*/ 169 w 201"/>
              <a:gd name="T1" fmla="*/ 84 h 84"/>
              <a:gd name="T2" fmla="*/ 0 w 201"/>
              <a:gd name="T3" fmla="*/ 40 h 84"/>
              <a:gd name="T4" fmla="*/ 37 w 201"/>
              <a:gd name="T5" fmla="*/ 0 h 84"/>
              <a:gd name="T6" fmla="*/ 201 w 201"/>
              <a:gd name="T7" fmla="*/ 5 h 84"/>
              <a:gd name="T8" fmla="*/ 169 w 201"/>
              <a:gd name="T9" fmla="*/ 84 h 84"/>
              <a:gd name="T10" fmla="*/ 169 w 201"/>
              <a:gd name="T1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1" h="84">
                <a:moveTo>
                  <a:pt x="169" y="84"/>
                </a:moveTo>
                <a:lnTo>
                  <a:pt x="0" y="40"/>
                </a:lnTo>
                <a:lnTo>
                  <a:pt x="37" y="0"/>
                </a:lnTo>
                <a:lnTo>
                  <a:pt x="201" y="5"/>
                </a:lnTo>
                <a:lnTo>
                  <a:pt x="169" y="84"/>
                </a:lnTo>
                <a:lnTo>
                  <a:pt x="169" y="84"/>
                </a:lnTo>
                <a:close/>
              </a:path>
            </a:pathLst>
          </a:custGeom>
          <a:solidFill>
            <a:srgbClr val="9CB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1"/>
          <p:cNvSpPr>
            <a:spLocks/>
          </p:cNvSpPr>
          <p:nvPr/>
        </p:nvSpPr>
        <p:spPr bwMode="auto">
          <a:xfrm>
            <a:off x="3875088" y="1565275"/>
            <a:ext cx="360363" cy="255587"/>
          </a:xfrm>
          <a:custGeom>
            <a:avLst/>
            <a:gdLst>
              <a:gd name="T0" fmla="*/ 227 w 227"/>
              <a:gd name="T1" fmla="*/ 0 h 161"/>
              <a:gd name="T2" fmla="*/ 227 w 227"/>
              <a:gd name="T3" fmla="*/ 0 h 161"/>
              <a:gd name="T4" fmla="*/ 220 w 227"/>
              <a:gd name="T5" fmla="*/ 0 h 161"/>
              <a:gd name="T6" fmla="*/ 208 w 227"/>
              <a:gd name="T7" fmla="*/ 0 h 161"/>
              <a:gd name="T8" fmla="*/ 195 w 227"/>
              <a:gd name="T9" fmla="*/ 0 h 161"/>
              <a:gd name="T10" fmla="*/ 183 w 227"/>
              <a:gd name="T11" fmla="*/ 5 h 161"/>
              <a:gd name="T12" fmla="*/ 170 w 227"/>
              <a:gd name="T13" fmla="*/ 5 h 161"/>
              <a:gd name="T14" fmla="*/ 151 w 227"/>
              <a:gd name="T15" fmla="*/ 10 h 161"/>
              <a:gd name="T16" fmla="*/ 132 w 227"/>
              <a:gd name="T17" fmla="*/ 15 h 161"/>
              <a:gd name="T18" fmla="*/ 120 w 227"/>
              <a:gd name="T19" fmla="*/ 20 h 161"/>
              <a:gd name="T20" fmla="*/ 101 w 227"/>
              <a:gd name="T21" fmla="*/ 24 h 161"/>
              <a:gd name="T22" fmla="*/ 82 w 227"/>
              <a:gd name="T23" fmla="*/ 29 h 161"/>
              <a:gd name="T24" fmla="*/ 70 w 227"/>
              <a:gd name="T25" fmla="*/ 34 h 161"/>
              <a:gd name="T26" fmla="*/ 57 w 227"/>
              <a:gd name="T27" fmla="*/ 34 h 161"/>
              <a:gd name="T28" fmla="*/ 51 w 227"/>
              <a:gd name="T29" fmla="*/ 44 h 161"/>
              <a:gd name="T30" fmla="*/ 44 w 227"/>
              <a:gd name="T31" fmla="*/ 49 h 161"/>
              <a:gd name="T32" fmla="*/ 44 w 227"/>
              <a:gd name="T33" fmla="*/ 54 h 161"/>
              <a:gd name="T34" fmla="*/ 38 w 227"/>
              <a:gd name="T35" fmla="*/ 64 h 161"/>
              <a:gd name="T36" fmla="*/ 38 w 227"/>
              <a:gd name="T37" fmla="*/ 78 h 161"/>
              <a:gd name="T38" fmla="*/ 32 w 227"/>
              <a:gd name="T39" fmla="*/ 88 h 161"/>
              <a:gd name="T40" fmla="*/ 32 w 227"/>
              <a:gd name="T41" fmla="*/ 93 h 161"/>
              <a:gd name="T42" fmla="*/ 26 w 227"/>
              <a:gd name="T43" fmla="*/ 103 h 161"/>
              <a:gd name="T44" fmla="*/ 19 w 227"/>
              <a:gd name="T45" fmla="*/ 108 h 161"/>
              <a:gd name="T46" fmla="*/ 13 w 227"/>
              <a:gd name="T47" fmla="*/ 122 h 161"/>
              <a:gd name="T48" fmla="*/ 7 w 227"/>
              <a:gd name="T49" fmla="*/ 132 h 161"/>
              <a:gd name="T50" fmla="*/ 0 w 227"/>
              <a:gd name="T51" fmla="*/ 142 h 161"/>
              <a:gd name="T52" fmla="*/ 0 w 227"/>
              <a:gd name="T53" fmla="*/ 142 h 161"/>
              <a:gd name="T54" fmla="*/ 151 w 227"/>
              <a:gd name="T55" fmla="*/ 161 h 161"/>
              <a:gd name="T56" fmla="*/ 227 w 227"/>
              <a:gd name="T57" fmla="*/ 0 h 161"/>
              <a:gd name="T58" fmla="*/ 227 w 227"/>
              <a:gd name="T59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27" h="161">
                <a:moveTo>
                  <a:pt x="227" y="0"/>
                </a:moveTo>
                <a:lnTo>
                  <a:pt x="227" y="0"/>
                </a:lnTo>
                <a:lnTo>
                  <a:pt x="220" y="0"/>
                </a:lnTo>
                <a:lnTo>
                  <a:pt x="208" y="0"/>
                </a:lnTo>
                <a:lnTo>
                  <a:pt x="195" y="0"/>
                </a:lnTo>
                <a:lnTo>
                  <a:pt x="183" y="5"/>
                </a:lnTo>
                <a:lnTo>
                  <a:pt x="170" y="5"/>
                </a:lnTo>
                <a:lnTo>
                  <a:pt x="151" y="10"/>
                </a:lnTo>
                <a:lnTo>
                  <a:pt x="132" y="15"/>
                </a:lnTo>
                <a:lnTo>
                  <a:pt x="120" y="20"/>
                </a:lnTo>
                <a:lnTo>
                  <a:pt x="101" y="24"/>
                </a:lnTo>
                <a:lnTo>
                  <a:pt x="82" y="29"/>
                </a:lnTo>
                <a:lnTo>
                  <a:pt x="70" y="34"/>
                </a:lnTo>
                <a:lnTo>
                  <a:pt x="57" y="34"/>
                </a:lnTo>
                <a:lnTo>
                  <a:pt x="51" y="44"/>
                </a:lnTo>
                <a:lnTo>
                  <a:pt x="44" y="49"/>
                </a:lnTo>
                <a:lnTo>
                  <a:pt x="44" y="54"/>
                </a:lnTo>
                <a:lnTo>
                  <a:pt x="38" y="64"/>
                </a:lnTo>
                <a:lnTo>
                  <a:pt x="38" y="78"/>
                </a:lnTo>
                <a:lnTo>
                  <a:pt x="32" y="88"/>
                </a:lnTo>
                <a:lnTo>
                  <a:pt x="32" y="93"/>
                </a:lnTo>
                <a:lnTo>
                  <a:pt x="26" y="103"/>
                </a:lnTo>
                <a:lnTo>
                  <a:pt x="19" y="108"/>
                </a:lnTo>
                <a:lnTo>
                  <a:pt x="13" y="122"/>
                </a:lnTo>
                <a:lnTo>
                  <a:pt x="7" y="132"/>
                </a:lnTo>
                <a:lnTo>
                  <a:pt x="0" y="142"/>
                </a:lnTo>
                <a:lnTo>
                  <a:pt x="0" y="142"/>
                </a:lnTo>
                <a:lnTo>
                  <a:pt x="151" y="161"/>
                </a:lnTo>
                <a:lnTo>
                  <a:pt x="227" y="0"/>
                </a:lnTo>
                <a:lnTo>
                  <a:pt x="227" y="0"/>
                </a:lnTo>
                <a:close/>
              </a:path>
            </a:pathLst>
          </a:custGeom>
          <a:solidFill>
            <a:srgbClr val="7DB3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2"/>
          <p:cNvSpPr>
            <a:spLocks/>
          </p:cNvSpPr>
          <p:nvPr/>
        </p:nvSpPr>
        <p:spPr bwMode="auto">
          <a:xfrm>
            <a:off x="4554538" y="1417638"/>
            <a:ext cx="1487488" cy="427037"/>
          </a:xfrm>
          <a:custGeom>
            <a:avLst/>
            <a:gdLst>
              <a:gd name="T0" fmla="*/ 126 w 937"/>
              <a:gd name="T1" fmla="*/ 93 h 269"/>
              <a:gd name="T2" fmla="*/ 0 w 937"/>
              <a:gd name="T3" fmla="*/ 269 h 269"/>
              <a:gd name="T4" fmla="*/ 295 w 937"/>
              <a:gd name="T5" fmla="*/ 269 h 269"/>
              <a:gd name="T6" fmla="*/ 924 w 937"/>
              <a:gd name="T7" fmla="*/ 245 h 269"/>
              <a:gd name="T8" fmla="*/ 937 w 937"/>
              <a:gd name="T9" fmla="*/ 10 h 269"/>
              <a:gd name="T10" fmla="*/ 930 w 937"/>
              <a:gd name="T11" fmla="*/ 5 h 269"/>
              <a:gd name="T12" fmla="*/ 924 w 937"/>
              <a:gd name="T13" fmla="*/ 5 h 269"/>
              <a:gd name="T14" fmla="*/ 905 w 937"/>
              <a:gd name="T15" fmla="*/ 5 h 269"/>
              <a:gd name="T16" fmla="*/ 886 w 937"/>
              <a:gd name="T17" fmla="*/ 5 h 269"/>
              <a:gd name="T18" fmla="*/ 861 w 937"/>
              <a:gd name="T19" fmla="*/ 5 h 269"/>
              <a:gd name="T20" fmla="*/ 842 w 937"/>
              <a:gd name="T21" fmla="*/ 0 h 269"/>
              <a:gd name="T22" fmla="*/ 811 w 937"/>
              <a:gd name="T23" fmla="*/ 0 h 269"/>
              <a:gd name="T24" fmla="*/ 779 w 937"/>
              <a:gd name="T25" fmla="*/ 0 h 269"/>
              <a:gd name="T26" fmla="*/ 748 w 937"/>
              <a:gd name="T27" fmla="*/ 0 h 269"/>
              <a:gd name="T28" fmla="*/ 716 w 937"/>
              <a:gd name="T29" fmla="*/ 0 h 269"/>
              <a:gd name="T30" fmla="*/ 691 w 937"/>
              <a:gd name="T31" fmla="*/ 5 h 269"/>
              <a:gd name="T32" fmla="*/ 666 w 937"/>
              <a:gd name="T33" fmla="*/ 5 h 269"/>
              <a:gd name="T34" fmla="*/ 641 w 937"/>
              <a:gd name="T35" fmla="*/ 10 h 269"/>
              <a:gd name="T36" fmla="*/ 616 w 937"/>
              <a:gd name="T37" fmla="*/ 15 h 269"/>
              <a:gd name="T38" fmla="*/ 603 w 937"/>
              <a:gd name="T39" fmla="*/ 20 h 269"/>
              <a:gd name="T40" fmla="*/ 591 w 937"/>
              <a:gd name="T41" fmla="*/ 29 h 269"/>
              <a:gd name="T42" fmla="*/ 578 w 937"/>
              <a:gd name="T43" fmla="*/ 34 h 269"/>
              <a:gd name="T44" fmla="*/ 572 w 937"/>
              <a:gd name="T45" fmla="*/ 39 h 269"/>
              <a:gd name="T46" fmla="*/ 559 w 937"/>
              <a:gd name="T47" fmla="*/ 44 h 269"/>
              <a:gd name="T48" fmla="*/ 547 w 937"/>
              <a:gd name="T49" fmla="*/ 49 h 269"/>
              <a:gd name="T50" fmla="*/ 534 w 937"/>
              <a:gd name="T51" fmla="*/ 54 h 269"/>
              <a:gd name="T52" fmla="*/ 515 w 937"/>
              <a:gd name="T53" fmla="*/ 59 h 269"/>
              <a:gd name="T54" fmla="*/ 509 w 937"/>
              <a:gd name="T55" fmla="*/ 54 h 269"/>
              <a:gd name="T56" fmla="*/ 496 w 937"/>
              <a:gd name="T57" fmla="*/ 54 h 269"/>
              <a:gd name="T58" fmla="*/ 490 w 937"/>
              <a:gd name="T59" fmla="*/ 54 h 269"/>
              <a:gd name="T60" fmla="*/ 484 w 937"/>
              <a:gd name="T61" fmla="*/ 54 h 269"/>
              <a:gd name="T62" fmla="*/ 471 w 937"/>
              <a:gd name="T63" fmla="*/ 49 h 269"/>
              <a:gd name="T64" fmla="*/ 465 w 937"/>
              <a:gd name="T65" fmla="*/ 44 h 269"/>
              <a:gd name="T66" fmla="*/ 459 w 937"/>
              <a:gd name="T67" fmla="*/ 44 h 269"/>
              <a:gd name="T68" fmla="*/ 446 w 937"/>
              <a:gd name="T69" fmla="*/ 39 h 269"/>
              <a:gd name="T70" fmla="*/ 440 w 937"/>
              <a:gd name="T71" fmla="*/ 39 h 269"/>
              <a:gd name="T72" fmla="*/ 421 w 937"/>
              <a:gd name="T73" fmla="*/ 34 h 269"/>
              <a:gd name="T74" fmla="*/ 408 w 937"/>
              <a:gd name="T75" fmla="*/ 29 h 269"/>
              <a:gd name="T76" fmla="*/ 396 w 937"/>
              <a:gd name="T77" fmla="*/ 29 h 269"/>
              <a:gd name="T78" fmla="*/ 383 w 937"/>
              <a:gd name="T79" fmla="*/ 25 h 269"/>
              <a:gd name="T80" fmla="*/ 364 w 937"/>
              <a:gd name="T81" fmla="*/ 25 h 269"/>
              <a:gd name="T82" fmla="*/ 352 w 937"/>
              <a:gd name="T83" fmla="*/ 25 h 269"/>
              <a:gd name="T84" fmla="*/ 333 w 937"/>
              <a:gd name="T85" fmla="*/ 25 h 269"/>
              <a:gd name="T86" fmla="*/ 320 w 937"/>
              <a:gd name="T87" fmla="*/ 25 h 269"/>
              <a:gd name="T88" fmla="*/ 302 w 937"/>
              <a:gd name="T89" fmla="*/ 25 h 269"/>
              <a:gd name="T90" fmla="*/ 283 w 937"/>
              <a:gd name="T91" fmla="*/ 25 h 269"/>
              <a:gd name="T92" fmla="*/ 270 w 937"/>
              <a:gd name="T93" fmla="*/ 29 h 269"/>
              <a:gd name="T94" fmla="*/ 251 w 937"/>
              <a:gd name="T95" fmla="*/ 34 h 269"/>
              <a:gd name="T96" fmla="*/ 232 w 937"/>
              <a:gd name="T97" fmla="*/ 39 h 269"/>
              <a:gd name="T98" fmla="*/ 220 w 937"/>
              <a:gd name="T99" fmla="*/ 44 h 269"/>
              <a:gd name="T100" fmla="*/ 201 w 937"/>
              <a:gd name="T101" fmla="*/ 49 h 269"/>
              <a:gd name="T102" fmla="*/ 188 w 937"/>
              <a:gd name="T103" fmla="*/ 59 h 269"/>
              <a:gd name="T104" fmla="*/ 170 w 937"/>
              <a:gd name="T105" fmla="*/ 64 h 269"/>
              <a:gd name="T106" fmla="*/ 163 w 937"/>
              <a:gd name="T107" fmla="*/ 69 h 269"/>
              <a:gd name="T108" fmla="*/ 151 w 937"/>
              <a:gd name="T109" fmla="*/ 73 h 269"/>
              <a:gd name="T110" fmla="*/ 138 w 937"/>
              <a:gd name="T111" fmla="*/ 78 h 269"/>
              <a:gd name="T112" fmla="*/ 126 w 937"/>
              <a:gd name="T113" fmla="*/ 88 h 269"/>
              <a:gd name="T114" fmla="*/ 126 w 937"/>
              <a:gd name="T115" fmla="*/ 93 h 269"/>
              <a:gd name="T116" fmla="*/ 126 w 937"/>
              <a:gd name="T117" fmla="*/ 93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37" h="269">
                <a:moveTo>
                  <a:pt x="126" y="93"/>
                </a:moveTo>
                <a:lnTo>
                  <a:pt x="0" y="269"/>
                </a:lnTo>
                <a:lnTo>
                  <a:pt x="295" y="269"/>
                </a:lnTo>
                <a:lnTo>
                  <a:pt x="924" y="245"/>
                </a:lnTo>
                <a:lnTo>
                  <a:pt x="937" y="10"/>
                </a:lnTo>
                <a:lnTo>
                  <a:pt x="930" y="5"/>
                </a:lnTo>
                <a:lnTo>
                  <a:pt x="924" y="5"/>
                </a:lnTo>
                <a:lnTo>
                  <a:pt x="905" y="5"/>
                </a:lnTo>
                <a:lnTo>
                  <a:pt x="886" y="5"/>
                </a:lnTo>
                <a:lnTo>
                  <a:pt x="861" y="5"/>
                </a:lnTo>
                <a:lnTo>
                  <a:pt x="842" y="0"/>
                </a:lnTo>
                <a:lnTo>
                  <a:pt x="811" y="0"/>
                </a:lnTo>
                <a:lnTo>
                  <a:pt x="779" y="0"/>
                </a:lnTo>
                <a:lnTo>
                  <a:pt x="748" y="0"/>
                </a:lnTo>
                <a:lnTo>
                  <a:pt x="716" y="0"/>
                </a:lnTo>
                <a:lnTo>
                  <a:pt x="691" y="5"/>
                </a:lnTo>
                <a:lnTo>
                  <a:pt x="666" y="5"/>
                </a:lnTo>
                <a:lnTo>
                  <a:pt x="641" y="10"/>
                </a:lnTo>
                <a:lnTo>
                  <a:pt x="616" y="15"/>
                </a:lnTo>
                <a:lnTo>
                  <a:pt x="603" y="20"/>
                </a:lnTo>
                <a:lnTo>
                  <a:pt x="591" y="29"/>
                </a:lnTo>
                <a:lnTo>
                  <a:pt x="578" y="34"/>
                </a:lnTo>
                <a:lnTo>
                  <a:pt x="572" y="39"/>
                </a:lnTo>
                <a:lnTo>
                  <a:pt x="559" y="44"/>
                </a:lnTo>
                <a:lnTo>
                  <a:pt x="547" y="49"/>
                </a:lnTo>
                <a:lnTo>
                  <a:pt x="534" y="54"/>
                </a:lnTo>
                <a:lnTo>
                  <a:pt x="515" y="59"/>
                </a:lnTo>
                <a:lnTo>
                  <a:pt x="509" y="54"/>
                </a:lnTo>
                <a:lnTo>
                  <a:pt x="496" y="54"/>
                </a:lnTo>
                <a:lnTo>
                  <a:pt x="490" y="54"/>
                </a:lnTo>
                <a:lnTo>
                  <a:pt x="484" y="54"/>
                </a:lnTo>
                <a:lnTo>
                  <a:pt x="471" y="49"/>
                </a:lnTo>
                <a:lnTo>
                  <a:pt x="465" y="44"/>
                </a:lnTo>
                <a:lnTo>
                  <a:pt x="459" y="44"/>
                </a:lnTo>
                <a:lnTo>
                  <a:pt x="446" y="39"/>
                </a:lnTo>
                <a:lnTo>
                  <a:pt x="440" y="39"/>
                </a:lnTo>
                <a:lnTo>
                  <a:pt x="421" y="34"/>
                </a:lnTo>
                <a:lnTo>
                  <a:pt x="408" y="29"/>
                </a:lnTo>
                <a:lnTo>
                  <a:pt x="396" y="29"/>
                </a:lnTo>
                <a:lnTo>
                  <a:pt x="383" y="25"/>
                </a:lnTo>
                <a:lnTo>
                  <a:pt x="364" y="25"/>
                </a:lnTo>
                <a:lnTo>
                  <a:pt x="352" y="25"/>
                </a:lnTo>
                <a:lnTo>
                  <a:pt x="333" y="25"/>
                </a:lnTo>
                <a:lnTo>
                  <a:pt x="320" y="25"/>
                </a:lnTo>
                <a:lnTo>
                  <a:pt x="302" y="25"/>
                </a:lnTo>
                <a:lnTo>
                  <a:pt x="283" y="25"/>
                </a:lnTo>
                <a:lnTo>
                  <a:pt x="270" y="29"/>
                </a:lnTo>
                <a:lnTo>
                  <a:pt x="251" y="34"/>
                </a:lnTo>
                <a:lnTo>
                  <a:pt x="232" y="39"/>
                </a:lnTo>
                <a:lnTo>
                  <a:pt x="220" y="44"/>
                </a:lnTo>
                <a:lnTo>
                  <a:pt x="201" y="49"/>
                </a:lnTo>
                <a:lnTo>
                  <a:pt x="188" y="59"/>
                </a:lnTo>
                <a:lnTo>
                  <a:pt x="170" y="64"/>
                </a:lnTo>
                <a:lnTo>
                  <a:pt x="163" y="69"/>
                </a:lnTo>
                <a:lnTo>
                  <a:pt x="151" y="73"/>
                </a:lnTo>
                <a:lnTo>
                  <a:pt x="138" y="78"/>
                </a:lnTo>
                <a:lnTo>
                  <a:pt x="126" y="88"/>
                </a:lnTo>
                <a:lnTo>
                  <a:pt x="126" y="93"/>
                </a:lnTo>
                <a:lnTo>
                  <a:pt x="126" y="93"/>
                </a:lnTo>
                <a:close/>
              </a:path>
            </a:pathLst>
          </a:custGeom>
          <a:solidFill>
            <a:srgbClr val="7DB3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3"/>
          <p:cNvSpPr>
            <a:spLocks/>
          </p:cNvSpPr>
          <p:nvPr/>
        </p:nvSpPr>
        <p:spPr bwMode="auto">
          <a:xfrm>
            <a:off x="6619875" y="1425575"/>
            <a:ext cx="2065338" cy="527050"/>
          </a:xfrm>
          <a:custGeom>
            <a:avLst/>
            <a:gdLst>
              <a:gd name="T0" fmla="*/ 0 w 1301"/>
              <a:gd name="T1" fmla="*/ 230 h 332"/>
              <a:gd name="T2" fmla="*/ 629 w 1301"/>
              <a:gd name="T3" fmla="*/ 284 h 332"/>
              <a:gd name="T4" fmla="*/ 1295 w 1301"/>
              <a:gd name="T5" fmla="*/ 152 h 332"/>
              <a:gd name="T6" fmla="*/ 1276 w 1301"/>
              <a:gd name="T7" fmla="*/ 156 h 332"/>
              <a:gd name="T8" fmla="*/ 1251 w 1301"/>
              <a:gd name="T9" fmla="*/ 156 h 332"/>
              <a:gd name="T10" fmla="*/ 1226 w 1301"/>
              <a:gd name="T11" fmla="*/ 156 h 332"/>
              <a:gd name="T12" fmla="*/ 1195 w 1301"/>
              <a:gd name="T13" fmla="*/ 156 h 332"/>
              <a:gd name="T14" fmla="*/ 1163 w 1301"/>
              <a:gd name="T15" fmla="*/ 156 h 332"/>
              <a:gd name="T16" fmla="*/ 1125 w 1301"/>
              <a:gd name="T17" fmla="*/ 152 h 332"/>
              <a:gd name="T18" fmla="*/ 1081 w 1301"/>
              <a:gd name="T19" fmla="*/ 152 h 332"/>
              <a:gd name="T20" fmla="*/ 1044 w 1301"/>
              <a:gd name="T21" fmla="*/ 137 h 332"/>
              <a:gd name="T22" fmla="*/ 1012 w 1301"/>
              <a:gd name="T23" fmla="*/ 127 h 332"/>
              <a:gd name="T24" fmla="*/ 981 w 1301"/>
              <a:gd name="T25" fmla="*/ 117 h 332"/>
              <a:gd name="T26" fmla="*/ 949 w 1301"/>
              <a:gd name="T27" fmla="*/ 108 h 332"/>
              <a:gd name="T28" fmla="*/ 918 w 1301"/>
              <a:gd name="T29" fmla="*/ 98 h 332"/>
              <a:gd name="T30" fmla="*/ 887 w 1301"/>
              <a:gd name="T31" fmla="*/ 88 h 332"/>
              <a:gd name="T32" fmla="*/ 855 w 1301"/>
              <a:gd name="T33" fmla="*/ 83 h 332"/>
              <a:gd name="T34" fmla="*/ 817 w 1301"/>
              <a:gd name="T35" fmla="*/ 83 h 332"/>
              <a:gd name="T36" fmla="*/ 773 w 1301"/>
              <a:gd name="T37" fmla="*/ 78 h 332"/>
              <a:gd name="T38" fmla="*/ 729 w 1301"/>
              <a:gd name="T39" fmla="*/ 73 h 332"/>
              <a:gd name="T40" fmla="*/ 692 w 1301"/>
              <a:gd name="T41" fmla="*/ 68 h 332"/>
              <a:gd name="T42" fmla="*/ 654 w 1301"/>
              <a:gd name="T43" fmla="*/ 68 h 332"/>
              <a:gd name="T44" fmla="*/ 622 w 1301"/>
              <a:gd name="T45" fmla="*/ 64 h 332"/>
              <a:gd name="T46" fmla="*/ 597 w 1301"/>
              <a:gd name="T47" fmla="*/ 59 h 332"/>
              <a:gd name="T48" fmla="*/ 578 w 1301"/>
              <a:gd name="T49" fmla="*/ 59 h 332"/>
              <a:gd name="T50" fmla="*/ 572 w 1301"/>
              <a:gd name="T51" fmla="*/ 54 h 332"/>
              <a:gd name="T52" fmla="*/ 560 w 1301"/>
              <a:gd name="T53" fmla="*/ 49 h 332"/>
              <a:gd name="T54" fmla="*/ 534 w 1301"/>
              <a:gd name="T55" fmla="*/ 39 h 332"/>
              <a:gd name="T56" fmla="*/ 503 w 1301"/>
              <a:gd name="T57" fmla="*/ 29 h 332"/>
              <a:gd name="T58" fmla="*/ 472 w 1301"/>
              <a:gd name="T59" fmla="*/ 20 h 332"/>
              <a:gd name="T60" fmla="*/ 440 w 1301"/>
              <a:gd name="T61" fmla="*/ 10 h 332"/>
              <a:gd name="T62" fmla="*/ 415 w 1301"/>
              <a:gd name="T63" fmla="*/ 5 h 332"/>
              <a:gd name="T64" fmla="*/ 390 w 1301"/>
              <a:gd name="T65" fmla="*/ 5 h 332"/>
              <a:gd name="T66" fmla="*/ 352 w 1301"/>
              <a:gd name="T67" fmla="*/ 0 h 332"/>
              <a:gd name="T68" fmla="*/ 302 w 1301"/>
              <a:gd name="T69" fmla="*/ 0 h 332"/>
              <a:gd name="T70" fmla="*/ 239 w 1301"/>
              <a:gd name="T71" fmla="*/ 5 h 332"/>
              <a:gd name="T72" fmla="*/ 170 w 1301"/>
              <a:gd name="T73" fmla="*/ 5 h 332"/>
              <a:gd name="T74" fmla="*/ 107 w 1301"/>
              <a:gd name="T75" fmla="*/ 10 h 332"/>
              <a:gd name="T76" fmla="*/ 50 w 1301"/>
              <a:gd name="T77" fmla="*/ 10 h 332"/>
              <a:gd name="T78" fmla="*/ 13 w 1301"/>
              <a:gd name="T79" fmla="*/ 15 h 332"/>
              <a:gd name="T80" fmla="*/ 0 w 1301"/>
              <a:gd name="T81" fmla="*/ 15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01" h="332">
                <a:moveTo>
                  <a:pt x="0" y="15"/>
                </a:moveTo>
                <a:lnTo>
                  <a:pt x="0" y="230"/>
                </a:lnTo>
                <a:lnTo>
                  <a:pt x="321" y="240"/>
                </a:lnTo>
                <a:lnTo>
                  <a:pt x="629" y="284"/>
                </a:lnTo>
                <a:lnTo>
                  <a:pt x="1301" y="332"/>
                </a:lnTo>
                <a:lnTo>
                  <a:pt x="1295" y="152"/>
                </a:lnTo>
                <a:lnTo>
                  <a:pt x="1289" y="152"/>
                </a:lnTo>
                <a:lnTo>
                  <a:pt x="1276" y="156"/>
                </a:lnTo>
                <a:lnTo>
                  <a:pt x="1264" y="156"/>
                </a:lnTo>
                <a:lnTo>
                  <a:pt x="1251" y="156"/>
                </a:lnTo>
                <a:lnTo>
                  <a:pt x="1239" y="156"/>
                </a:lnTo>
                <a:lnTo>
                  <a:pt x="1226" y="156"/>
                </a:lnTo>
                <a:lnTo>
                  <a:pt x="1213" y="156"/>
                </a:lnTo>
                <a:lnTo>
                  <a:pt x="1195" y="156"/>
                </a:lnTo>
                <a:lnTo>
                  <a:pt x="1182" y="156"/>
                </a:lnTo>
                <a:lnTo>
                  <a:pt x="1163" y="156"/>
                </a:lnTo>
                <a:lnTo>
                  <a:pt x="1144" y="156"/>
                </a:lnTo>
                <a:lnTo>
                  <a:pt x="1125" y="152"/>
                </a:lnTo>
                <a:lnTo>
                  <a:pt x="1100" y="152"/>
                </a:lnTo>
                <a:lnTo>
                  <a:pt x="1081" y="152"/>
                </a:lnTo>
                <a:lnTo>
                  <a:pt x="1063" y="142"/>
                </a:lnTo>
                <a:lnTo>
                  <a:pt x="1044" y="137"/>
                </a:lnTo>
                <a:lnTo>
                  <a:pt x="1025" y="132"/>
                </a:lnTo>
                <a:lnTo>
                  <a:pt x="1012" y="127"/>
                </a:lnTo>
                <a:lnTo>
                  <a:pt x="993" y="122"/>
                </a:lnTo>
                <a:lnTo>
                  <a:pt x="981" y="117"/>
                </a:lnTo>
                <a:lnTo>
                  <a:pt x="962" y="112"/>
                </a:lnTo>
                <a:lnTo>
                  <a:pt x="949" y="108"/>
                </a:lnTo>
                <a:lnTo>
                  <a:pt x="937" y="103"/>
                </a:lnTo>
                <a:lnTo>
                  <a:pt x="918" y="98"/>
                </a:lnTo>
                <a:lnTo>
                  <a:pt x="905" y="93"/>
                </a:lnTo>
                <a:lnTo>
                  <a:pt x="887" y="88"/>
                </a:lnTo>
                <a:lnTo>
                  <a:pt x="868" y="88"/>
                </a:lnTo>
                <a:lnTo>
                  <a:pt x="855" y="83"/>
                </a:lnTo>
                <a:lnTo>
                  <a:pt x="836" y="83"/>
                </a:lnTo>
                <a:lnTo>
                  <a:pt x="817" y="83"/>
                </a:lnTo>
                <a:lnTo>
                  <a:pt x="792" y="78"/>
                </a:lnTo>
                <a:lnTo>
                  <a:pt x="773" y="78"/>
                </a:lnTo>
                <a:lnTo>
                  <a:pt x="748" y="73"/>
                </a:lnTo>
                <a:lnTo>
                  <a:pt x="729" y="73"/>
                </a:lnTo>
                <a:lnTo>
                  <a:pt x="710" y="73"/>
                </a:lnTo>
                <a:lnTo>
                  <a:pt x="692" y="68"/>
                </a:lnTo>
                <a:lnTo>
                  <a:pt x="666" y="68"/>
                </a:lnTo>
                <a:lnTo>
                  <a:pt x="654" y="68"/>
                </a:lnTo>
                <a:lnTo>
                  <a:pt x="635" y="64"/>
                </a:lnTo>
                <a:lnTo>
                  <a:pt x="622" y="64"/>
                </a:lnTo>
                <a:lnTo>
                  <a:pt x="610" y="59"/>
                </a:lnTo>
                <a:lnTo>
                  <a:pt x="597" y="59"/>
                </a:lnTo>
                <a:lnTo>
                  <a:pt x="585" y="59"/>
                </a:lnTo>
                <a:lnTo>
                  <a:pt x="578" y="59"/>
                </a:lnTo>
                <a:lnTo>
                  <a:pt x="578" y="59"/>
                </a:lnTo>
                <a:lnTo>
                  <a:pt x="572" y="54"/>
                </a:lnTo>
                <a:lnTo>
                  <a:pt x="566" y="54"/>
                </a:lnTo>
                <a:lnTo>
                  <a:pt x="560" y="49"/>
                </a:lnTo>
                <a:lnTo>
                  <a:pt x="547" y="44"/>
                </a:lnTo>
                <a:lnTo>
                  <a:pt x="534" y="39"/>
                </a:lnTo>
                <a:lnTo>
                  <a:pt x="522" y="34"/>
                </a:lnTo>
                <a:lnTo>
                  <a:pt x="503" y="29"/>
                </a:lnTo>
                <a:lnTo>
                  <a:pt x="490" y="24"/>
                </a:lnTo>
                <a:lnTo>
                  <a:pt x="472" y="20"/>
                </a:lnTo>
                <a:lnTo>
                  <a:pt x="459" y="15"/>
                </a:lnTo>
                <a:lnTo>
                  <a:pt x="440" y="10"/>
                </a:lnTo>
                <a:lnTo>
                  <a:pt x="428" y="10"/>
                </a:lnTo>
                <a:lnTo>
                  <a:pt x="415" y="5"/>
                </a:lnTo>
                <a:lnTo>
                  <a:pt x="396" y="5"/>
                </a:lnTo>
                <a:lnTo>
                  <a:pt x="390" y="5"/>
                </a:lnTo>
                <a:lnTo>
                  <a:pt x="371" y="0"/>
                </a:lnTo>
                <a:lnTo>
                  <a:pt x="352" y="0"/>
                </a:lnTo>
                <a:lnTo>
                  <a:pt x="327" y="0"/>
                </a:lnTo>
                <a:lnTo>
                  <a:pt x="302" y="0"/>
                </a:lnTo>
                <a:lnTo>
                  <a:pt x="270" y="0"/>
                </a:lnTo>
                <a:lnTo>
                  <a:pt x="239" y="5"/>
                </a:lnTo>
                <a:lnTo>
                  <a:pt x="201" y="5"/>
                </a:lnTo>
                <a:lnTo>
                  <a:pt x="170" y="5"/>
                </a:lnTo>
                <a:lnTo>
                  <a:pt x="138" y="5"/>
                </a:lnTo>
                <a:lnTo>
                  <a:pt x="107" y="10"/>
                </a:lnTo>
                <a:lnTo>
                  <a:pt x="76" y="10"/>
                </a:lnTo>
                <a:lnTo>
                  <a:pt x="50" y="10"/>
                </a:lnTo>
                <a:lnTo>
                  <a:pt x="32" y="10"/>
                </a:lnTo>
                <a:lnTo>
                  <a:pt x="13" y="15"/>
                </a:lnTo>
                <a:lnTo>
                  <a:pt x="6" y="15"/>
                </a:lnTo>
                <a:lnTo>
                  <a:pt x="0" y="15"/>
                </a:lnTo>
                <a:lnTo>
                  <a:pt x="0" y="15"/>
                </a:lnTo>
                <a:close/>
              </a:path>
            </a:pathLst>
          </a:custGeom>
          <a:solidFill>
            <a:srgbClr val="7DB3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4"/>
          <p:cNvSpPr>
            <a:spLocks/>
          </p:cNvSpPr>
          <p:nvPr/>
        </p:nvSpPr>
        <p:spPr bwMode="auto">
          <a:xfrm>
            <a:off x="3875088" y="1666875"/>
            <a:ext cx="279400" cy="153987"/>
          </a:xfrm>
          <a:custGeom>
            <a:avLst/>
            <a:gdLst>
              <a:gd name="T0" fmla="*/ 176 w 176"/>
              <a:gd name="T1" fmla="*/ 0 h 97"/>
              <a:gd name="T2" fmla="*/ 170 w 176"/>
              <a:gd name="T3" fmla="*/ 0 h 97"/>
              <a:gd name="T4" fmla="*/ 151 w 176"/>
              <a:gd name="T5" fmla="*/ 0 h 97"/>
              <a:gd name="T6" fmla="*/ 139 w 176"/>
              <a:gd name="T7" fmla="*/ 0 h 97"/>
              <a:gd name="T8" fmla="*/ 126 w 176"/>
              <a:gd name="T9" fmla="*/ 4 h 97"/>
              <a:gd name="T10" fmla="*/ 114 w 176"/>
              <a:gd name="T11" fmla="*/ 4 h 97"/>
              <a:gd name="T12" fmla="*/ 101 w 176"/>
              <a:gd name="T13" fmla="*/ 4 h 97"/>
              <a:gd name="T14" fmla="*/ 88 w 176"/>
              <a:gd name="T15" fmla="*/ 9 h 97"/>
              <a:gd name="T16" fmla="*/ 76 w 176"/>
              <a:gd name="T17" fmla="*/ 9 h 97"/>
              <a:gd name="T18" fmla="*/ 63 w 176"/>
              <a:gd name="T19" fmla="*/ 14 h 97"/>
              <a:gd name="T20" fmla="*/ 57 w 176"/>
              <a:gd name="T21" fmla="*/ 19 h 97"/>
              <a:gd name="T22" fmla="*/ 38 w 176"/>
              <a:gd name="T23" fmla="*/ 24 h 97"/>
              <a:gd name="T24" fmla="*/ 32 w 176"/>
              <a:gd name="T25" fmla="*/ 39 h 97"/>
              <a:gd name="T26" fmla="*/ 32 w 176"/>
              <a:gd name="T27" fmla="*/ 48 h 97"/>
              <a:gd name="T28" fmla="*/ 26 w 176"/>
              <a:gd name="T29" fmla="*/ 58 h 97"/>
              <a:gd name="T30" fmla="*/ 19 w 176"/>
              <a:gd name="T31" fmla="*/ 63 h 97"/>
              <a:gd name="T32" fmla="*/ 19 w 176"/>
              <a:gd name="T33" fmla="*/ 68 h 97"/>
              <a:gd name="T34" fmla="*/ 7 w 176"/>
              <a:gd name="T35" fmla="*/ 78 h 97"/>
              <a:gd name="T36" fmla="*/ 0 w 176"/>
              <a:gd name="T37" fmla="*/ 78 h 97"/>
              <a:gd name="T38" fmla="*/ 151 w 176"/>
              <a:gd name="T39" fmla="*/ 97 h 97"/>
              <a:gd name="T40" fmla="*/ 176 w 176"/>
              <a:gd name="T41" fmla="*/ 0 h 97"/>
              <a:gd name="T42" fmla="*/ 176 w 176"/>
              <a:gd name="T43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6" h="97">
                <a:moveTo>
                  <a:pt x="176" y="0"/>
                </a:moveTo>
                <a:lnTo>
                  <a:pt x="170" y="0"/>
                </a:lnTo>
                <a:lnTo>
                  <a:pt x="151" y="0"/>
                </a:lnTo>
                <a:lnTo>
                  <a:pt x="139" y="0"/>
                </a:lnTo>
                <a:lnTo>
                  <a:pt x="126" y="4"/>
                </a:lnTo>
                <a:lnTo>
                  <a:pt x="114" y="4"/>
                </a:lnTo>
                <a:lnTo>
                  <a:pt x="101" y="4"/>
                </a:lnTo>
                <a:lnTo>
                  <a:pt x="88" y="9"/>
                </a:lnTo>
                <a:lnTo>
                  <a:pt x="76" y="9"/>
                </a:lnTo>
                <a:lnTo>
                  <a:pt x="63" y="14"/>
                </a:lnTo>
                <a:lnTo>
                  <a:pt x="57" y="19"/>
                </a:lnTo>
                <a:lnTo>
                  <a:pt x="38" y="24"/>
                </a:lnTo>
                <a:lnTo>
                  <a:pt x="32" y="39"/>
                </a:lnTo>
                <a:lnTo>
                  <a:pt x="32" y="48"/>
                </a:lnTo>
                <a:lnTo>
                  <a:pt x="26" y="58"/>
                </a:lnTo>
                <a:lnTo>
                  <a:pt x="19" y="63"/>
                </a:lnTo>
                <a:lnTo>
                  <a:pt x="19" y="68"/>
                </a:lnTo>
                <a:lnTo>
                  <a:pt x="7" y="78"/>
                </a:lnTo>
                <a:lnTo>
                  <a:pt x="0" y="78"/>
                </a:lnTo>
                <a:lnTo>
                  <a:pt x="151" y="97"/>
                </a:lnTo>
                <a:lnTo>
                  <a:pt x="176" y="0"/>
                </a:lnTo>
                <a:lnTo>
                  <a:pt x="176" y="0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5"/>
          <p:cNvSpPr>
            <a:spLocks/>
          </p:cNvSpPr>
          <p:nvPr/>
        </p:nvSpPr>
        <p:spPr bwMode="auto">
          <a:xfrm>
            <a:off x="4554538" y="1603375"/>
            <a:ext cx="1466850" cy="241300"/>
          </a:xfrm>
          <a:custGeom>
            <a:avLst/>
            <a:gdLst>
              <a:gd name="T0" fmla="*/ 0 w 924"/>
              <a:gd name="T1" fmla="*/ 152 h 152"/>
              <a:gd name="T2" fmla="*/ 924 w 924"/>
              <a:gd name="T3" fmla="*/ 128 h 152"/>
              <a:gd name="T4" fmla="*/ 918 w 924"/>
              <a:gd name="T5" fmla="*/ 0 h 152"/>
              <a:gd name="T6" fmla="*/ 905 w 924"/>
              <a:gd name="T7" fmla="*/ 0 h 152"/>
              <a:gd name="T8" fmla="*/ 880 w 924"/>
              <a:gd name="T9" fmla="*/ 0 h 152"/>
              <a:gd name="T10" fmla="*/ 849 w 924"/>
              <a:gd name="T11" fmla="*/ 0 h 152"/>
              <a:gd name="T12" fmla="*/ 817 w 924"/>
              <a:gd name="T13" fmla="*/ 0 h 152"/>
              <a:gd name="T14" fmla="*/ 779 w 924"/>
              <a:gd name="T15" fmla="*/ 5 h 152"/>
              <a:gd name="T16" fmla="*/ 748 w 924"/>
              <a:gd name="T17" fmla="*/ 10 h 152"/>
              <a:gd name="T18" fmla="*/ 716 w 924"/>
              <a:gd name="T19" fmla="*/ 20 h 152"/>
              <a:gd name="T20" fmla="*/ 698 w 924"/>
              <a:gd name="T21" fmla="*/ 35 h 152"/>
              <a:gd name="T22" fmla="*/ 672 w 924"/>
              <a:gd name="T23" fmla="*/ 44 h 152"/>
              <a:gd name="T24" fmla="*/ 641 w 924"/>
              <a:gd name="T25" fmla="*/ 49 h 152"/>
              <a:gd name="T26" fmla="*/ 610 w 924"/>
              <a:gd name="T27" fmla="*/ 49 h 152"/>
              <a:gd name="T28" fmla="*/ 578 w 924"/>
              <a:gd name="T29" fmla="*/ 49 h 152"/>
              <a:gd name="T30" fmla="*/ 553 w 924"/>
              <a:gd name="T31" fmla="*/ 44 h 152"/>
              <a:gd name="T32" fmla="*/ 528 w 924"/>
              <a:gd name="T33" fmla="*/ 44 h 152"/>
              <a:gd name="T34" fmla="*/ 522 w 924"/>
              <a:gd name="T35" fmla="*/ 40 h 152"/>
              <a:gd name="T36" fmla="*/ 515 w 924"/>
              <a:gd name="T37" fmla="*/ 40 h 152"/>
              <a:gd name="T38" fmla="*/ 496 w 924"/>
              <a:gd name="T39" fmla="*/ 35 h 152"/>
              <a:gd name="T40" fmla="*/ 471 w 924"/>
              <a:gd name="T41" fmla="*/ 30 h 152"/>
              <a:gd name="T42" fmla="*/ 440 w 924"/>
              <a:gd name="T43" fmla="*/ 20 h 152"/>
              <a:gd name="T44" fmla="*/ 408 w 924"/>
              <a:gd name="T45" fmla="*/ 15 h 152"/>
              <a:gd name="T46" fmla="*/ 371 w 924"/>
              <a:gd name="T47" fmla="*/ 10 h 152"/>
              <a:gd name="T48" fmla="*/ 333 w 924"/>
              <a:gd name="T49" fmla="*/ 5 h 152"/>
              <a:gd name="T50" fmla="*/ 302 w 924"/>
              <a:gd name="T51" fmla="*/ 5 h 152"/>
              <a:gd name="T52" fmla="*/ 264 w 924"/>
              <a:gd name="T53" fmla="*/ 5 h 152"/>
              <a:gd name="T54" fmla="*/ 226 w 924"/>
              <a:gd name="T55" fmla="*/ 15 h 152"/>
              <a:gd name="T56" fmla="*/ 188 w 924"/>
              <a:gd name="T57" fmla="*/ 20 h 152"/>
              <a:gd name="T58" fmla="*/ 151 w 924"/>
              <a:gd name="T59" fmla="*/ 30 h 152"/>
              <a:gd name="T60" fmla="*/ 119 w 924"/>
              <a:gd name="T61" fmla="*/ 40 h 152"/>
              <a:gd name="T62" fmla="*/ 94 w 924"/>
              <a:gd name="T63" fmla="*/ 44 h 152"/>
              <a:gd name="T64" fmla="*/ 75 w 924"/>
              <a:gd name="T65" fmla="*/ 49 h 152"/>
              <a:gd name="T66" fmla="*/ 75 w 924"/>
              <a:gd name="T67" fmla="*/ 5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24" h="152">
                <a:moveTo>
                  <a:pt x="75" y="54"/>
                </a:moveTo>
                <a:lnTo>
                  <a:pt x="0" y="152"/>
                </a:lnTo>
                <a:lnTo>
                  <a:pt x="295" y="152"/>
                </a:lnTo>
                <a:lnTo>
                  <a:pt x="924" y="128"/>
                </a:lnTo>
                <a:lnTo>
                  <a:pt x="924" y="0"/>
                </a:lnTo>
                <a:lnTo>
                  <a:pt x="918" y="0"/>
                </a:lnTo>
                <a:lnTo>
                  <a:pt x="911" y="0"/>
                </a:lnTo>
                <a:lnTo>
                  <a:pt x="905" y="0"/>
                </a:lnTo>
                <a:lnTo>
                  <a:pt x="899" y="0"/>
                </a:lnTo>
                <a:lnTo>
                  <a:pt x="880" y="0"/>
                </a:lnTo>
                <a:lnTo>
                  <a:pt x="867" y="0"/>
                </a:lnTo>
                <a:lnTo>
                  <a:pt x="849" y="0"/>
                </a:lnTo>
                <a:lnTo>
                  <a:pt x="836" y="0"/>
                </a:lnTo>
                <a:lnTo>
                  <a:pt x="817" y="0"/>
                </a:lnTo>
                <a:lnTo>
                  <a:pt x="798" y="0"/>
                </a:lnTo>
                <a:lnTo>
                  <a:pt x="779" y="5"/>
                </a:lnTo>
                <a:lnTo>
                  <a:pt x="761" y="5"/>
                </a:lnTo>
                <a:lnTo>
                  <a:pt x="748" y="10"/>
                </a:lnTo>
                <a:lnTo>
                  <a:pt x="729" y="15"/>
                </a:lnTo>
                <a:lnTo>
                  <a:pt x="716" y="20"/>
                </a:lnTo>
                <a:lnTo>
                  <a:pt x="710" y="30"/>
                </a:lnTo>
                <a:lnTo>
                  <a:pt x="698" y="35"/>
                </a:lnTo>
                <a:lnTo>
                  <a:pt x="685" y="40"/>
                </a:lnTo>
                <a:lnTo>
                  <a:pt x="672" y="44"/>
                </a:lnTo>
                <a:lnTo>
                  <a:pt x="654" y="49"/>
                </a:lnTo>
                <a:lnTo>
                  <a:pt x="641" y="49"/>
                </a:lnTo>
                <a:lnTo>
                  <a:pt x="622" y="49"/>
                </a:lnTo>
                <a:lnTo>
                  <a:pt x="610" y="49"/>
                </a:lnTo>
                <a:lnTo>
                  <a:pt x="597" y="49"/>
                </a:lnTo>
                <a:lnTo>
                  <a:pt x="578" y="49"/>
                </a:lnTo>
                <a:lnTo>
                  <a:pt x="566" y="44"/>
                </a:lnTo>
                <a:lnTo>
                  <a:pt x="553" y="44"/>
                </a:lnTo>
                <a:lnTo>
                  <a:pt x="540" y="44"/>
                </a:lnTo>
                <a:lnTo>
                  <a:pt x="528" y="44"/>
                </a:lnTo>
                <a:lnTo>
                  <a:pt x="528" y="40"/>
                </a:lnTo>
                <a:lnTo>
                  <a:pt x="522" y="40"/>
                </a:lnTo>
                <a:lnTo>
                  <a:pt x="515" y="40"/>
                </a:lnTo>
                <a:lnTo>
                  <a:pt x="515" y="40"/>
                </a:lnTo>
                <a:lnTo>
                  <a:pt x="509" y="35"/>
                </a:lnTo>
                <a:lnTo>
                  <a:pt x="496" y="35"/>
                </a:lnTo>
                <a:lnTo>
                  <a:pt x="484" y="30"/>
                </a:lnTo>
                <a:lnTo>
                  <a:pt x="471" y="30"/>
                </a:lnTo>
                <a:lnTo>
                  <a:pt x="459" y="25"/>
                </a:lnTo>
                <a:lnTo>
                  <a:pt x="440" y="20"/>
                </a:lnTo>
                <a:lnTo>
                  <a:pt x="421" y="15"/>
                </a:lnTo>
                <a:lnTo>
                  <a:pt x="408" y="15"/>
                </a:lnTo>
                <a:lnTo>
                  <a:pt x="390" y="10"/>
                </a:lnTo>
                <a:lnTo>
                  <a:pt x="371" y="10"/>
                </a:lnTo>
                <a:lnTo>
                  <a:pt x="352" y="5"/>
                </a:lnTo>
                <a:lnTo>
                  <a:pt x="333" y="5"/>
                </a:lnTo>
                <a:lnTo>
                  <a:pt x="320" y="5"/>
                </a:lnTo>
                <a:lnTo>
                  <a:pt x="302" y="5"/>
                </a:lnTo>
                <a:lnTo>
                  <a:pt x="283" y="5"/>
                </a:lnTo>
                <a:lnTo>
                  <a:pt x="264" y="5"/>
                </a:lnTo>
                <a:lnTo>
                  <a:pt x="245" y="10"/>
                </a:lnTo>
                <a:lnTo>
                  <a:pt x="226" y="15"/>
                </a:lnTo>
                <a:lnTo>
                  <a:pt x="207" y="15"/>
                </a:lnTo>
                <a:lnTo>
                  <a:pt x="188" y="20"/>
                </a:lnTo>
                <a:lnTo>
                  <a:pt x="170" y="25"/>
                </a:lnTo>
                <a:lnTo>
                  <a:pt x="151" y="30"/>
                </a:lnTo>
                <a:lnTo>
                  <a:pt x="138" y="35"/>
                </a:lnTo>
                <a:lnTo>
                  <a:pt x="119" y="40"/>
                </a:lnTo>
                <a:lnTo>
                  <a:pt x="107" y="40"/>
                </a:lnTo>
                <a:lnTo>
                  <a:pt x="94" y="44"/>
                </a:lnTo>
                <a:lnTo>
                  <a:pt x="82" y="44"/>
                </a:lnTo>
                <a:lnTo>
                  <a:pt x="75" y="49"/>
                </a:lnTo>
                <a:lnTo>
                  <a:pt x="75" y="49"/>
                </a:lnTo>
                <a:lnTo>
                  <a:pt x="75" y="54"/>
                </a:lnTo>
                <a:lnTo>
                  <a:pt x="75" y="54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6"/>
          <p:cNvSpPr>
            <a:spLocks/>
          </p:cNvSpPr>
          <p:nvPr/>
        </p:nvSpPr>
        <p:spPr bwMode="auto">
          <a:xfrm>
            <a:off x="6619875" y="1565275"/>
            <a:ext cx="2065338" cy="387350"/>
          </a:xfrm>
          <a:custGeom>
            <a:avLst/>
            <a:gdLst>
              <a:gd name="T0" fmla="*/ 0 w 1301"/>
              <a:gd name="T1" fmla="*/ 142 h 244"/>
              <a:gd name="T2" fmla="*/ 629 w 1301"/>
              <a:gd name="T3" fmla="*/ 196 h 244"/>
              <a:gd name="T4" fmla="*/ 1295 w 1301"/>
              <a:gd name="T5" fmla="*/ 64 h 244"/>
              <a:gd name="T6" fmla="*/ 1276 w 1301"/>
              <a:gd name="T7" fmla="*/ 68 h 244"/>
              <a:gd name="T8" fmla="*/ 1251 w 1301"/>
              <a:gd name="T9" fmla="*/ 68 h 244"/>
              <a:gd name="T10" fmla="*/ 1226 w 1301"/>
              <a:gd name="T11" fmla="*/ 68 h 244"/>
              <a:gd name="T12" fmla="*/ 1195 w 1301"/>
              <a:gd name="T13" fmla="*/ 68 h 244"/>
              <a:gd name="T14" fmla="*/ 1163 w 1301"/>
              <a:gd name="T15" fmla="*/ 68 h 244"/>
              <a:gd name="T16" fmla="*/ 1125 w 1301"/>
              <a:gd name="T17" fmla="*/ 64 h 244"/>
              <a:gd name="T18" fmla="*/ 1081 w 1301"/>
              <a:gd name="T19" fmla="*/ 64 h 244"/>
              <a:gd name="T20" fmla="*/ 1044 w 1301"/>
              <a:gd name="T21" fmla="*/ 54 h 244"/>
              <a:gd name="T22" fmla="*/ 1012 w 1301"/>
              <a:gd name="T23" fmla="*/ 49 h 244"/>
              <a:gd name="T24" fmla="*/ 987 w 1301"/>
              <a:gd name="T25" fmla="*/ 44 h 244"/>
              <a:gd name="T26" fmla="*/ 962 w 1301"/>
              <a:gd name="T27" fmla="*/ 44 h 244"/>
              <a:gd name="T28" fmla="*/ 937 w 1301"/>
              <a:gd name="T29" fmla="*/ 44 h 244"/>
              <a:gd name="T30" fmla="*/ 912 w 1301"/>
              <a:gd name="T31" fmla="*/ 39 h 244"/>
              <a:gd name="T32" fmla="*/ 880 w 1301"/>
              <a:gd name="T33" fmla="*/ 39 h 244"/>
              <a:gd name="T34" fmla="*/ 843 w 1301"/>
              <a:gd name="T35" fmla="*/ 39 h 244"/>
              <a:gd name="T36" fmla="*/ 799 w 1301"/>
              <a:gd name="T37" fmla="*/ 34 h 244"/>
              <a:gd name="T38" fmla="*/ 754 w 1301"/>
              <a:gd name="T39" fmla="*/ 39 h 244"/>
              <a:gd name="T40" fmla="*/ 717 w 1301"/>
              <a:gd name="T41" fmla="*/ 44 h 244"/>
              <a:gd name="T42" fmla="*/ 679 w 1301"/>
              <a:gd name="T43" fmla="*/ 54 h 244"/>
              <a:gd name="T44" fmla="*/ 648 w 1301"/>
              <a:gd name="T45" fmla="*/ 64 h 244"/>
              <a:gd name="T46" fmla="*/ 622 w 1301"/>
              <a:gd name="T47" fmla="*/ 68 h 244"/>
              <a:gd name="T48" fmla="*/ 604 w 1301"/>
              <a:gd name="T49" fmla="*/ 73 h 244"/>
              <a:gd name="T50" fmla="*/ 604 w 1301"/>
              <a:gd name="T51" fmla="*/ 78 h 244"/>
              <a:gd name="T52" fmla="*/ 591 w 1301"/>
              <a:gd name="T53" fmla="*/ 73 h 244"/>
              <a:gd name="T54" fmla="*/ 566 w 1301"/>
              <a:gd name="T55" fmla="*/ 64 h 244"/>
              <a:gd name="T56" fmla="*/ 528 w 1301"/>
              <a:gd name="T57" fmla="*/ 54 h 244"/>
              <a:gd name="T58" fmla="*/ 484 w 1301"/>
              <a:gd name="T59" fmla="*/ 39 h 244"/>
              <a:gd name="T60" fmla="*/ 434 w 1301"/>
              <a:gd name="T61" fmla="*/ 29 h 244"/>
              <a:gd name="T62" fmla="*/ 390 w 1301"/>
              <a:gd name="T63" fmla="*/ 15 h 244"/>
              <a:gd name="T64" fmla="*/ 346 w 1301"/>
              <a:gd name="T65" fmla="*/ 5 h 244"/>
              <a:gd name="T66" fmla="*/ 321 w 1301"/>
              <a:gd name="T67" fmla="*/ 0 h 244"/>
              <a:gd name="T68" fmla="*/ 289 w 1301"/>
              <a:gd name="T69" fmla="*/ 0 h 244"/>
              <a:gd name="T70" fmla="*/ 245 w 1301"/>
              <a:gd name="T71" fmla="*/ 0 h 244"/>
              <a:gd name="T72" fmla="*/ 195 w 1301"/>
              <a:gd name="T73" fmla="*/ 0 h 244"/>
              <a:gd name="T74" fmla="*/ 138 w 1301"/>
              <a:gd name="T75" fmla="*/ 5 h 244"/>
              <a:gd name="T76" fmla="*/ 88 w 1301"/>
              <a:gd name="T77" fmla="*/ 5 h 244"/>
              <a:gd name="T78" fmla="*/ 50 w 1301"/>
              <a:gd name="T79" fmla="*/ 5 h 244"/>
              <a:gd name="T80" fmla="*/ 19 w 1301"/>
              <a:gd name="T81" fmla="*/ 10 h 244"/>
              <a:gd name="T82" fmla="*/ 6 w 1301"/>
              <a:gd name="T83" fmla="*/ 1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01" h="244">
                <a:moveTo>
                  <a:pt x="6" y="10"/>
                </a:moveTo>
                <a:lnTo>
                  <a:pt x="0" y="142"/>
                </a:lnTo>
                <a:lnTo>
                  <a:pt x="321" y="152"/>
                </a:lnTo>
                <a:lnTo>
                  <a:pt x="629" y="196"/>
                </a:lnTo>
                <a:lnTo>
                  <a:pt x="1301" y="244"/>
                </a:lnTo>
                <a:lnTo>
                  <a:pt x="1295" y="64"/>
                </a:lnTo>
                <a:lnTo>
                  <a:pt x="1289" y="64"/>
                </a:lnTo>
                <a:lnTo>
                  <a:pt x="1276" y="68"/>
                </a:lnTo>
                <a:lnTo>
                  <a:pt x="1264" y="68"/>
                </a:lnTo>
                <a:lnTo>
                  <a:pt x="1251" y="68"/>
                </a:lnTo>
                <a:lnTo>
                  <a:pt x="1239" y="68"/>
                </a:lnTo>
                <a:lnTo>
                  <a:pt x="1226" y="68"/>
                </a:lnTo>
                <a:lnTo>
                  <a:pt x="1213" y="68"/>
                </a:lnTo>
                <a:lnTo>
                  <a:pt x="1195" y="68"/>
                </a:lnTo>
                <a:lnTo>
                  <a:pt x="1182" y="68"/>
                </a:lnTo>
                <a:lnTo>
                  <a:pt x="1163" y="68"/>
                </a:lnTo>
                <a:lnTo>
                  <a:pt x="1144" y="68"/>
                </a:lnTo>
                <a:lnTo>
                  <a:pt x="1125" y="64"/>
                </a:lnTo>
                <a:lnTo>
                  <a:pt x="1100" y="64"/>
                </a:lnTo>
                <a:lnTo>
                  <a:pt x="1081" y="64"/>
                </a:lnTo>
                <a:lnTo>
                  <a:pt x="1063" y="59"/>
                </a:lnTo>
                <a:lnTo>
                  <a:pt x="1044" y="54"/>
                </a:lnTo>
                <a:lnTo>
                  <a:pt x="1025" y="49"/>
                </a:lnTo>
                <a:lnTo>
                  <a:pt x="1012" y="49"/>
                </a:lnTo>
                <a:lnTo>
                  <a:pt x="1000" y="44"/>
                </a:lnTo>
                <a:lnTo>
                  <a:pt x="987" y="44"/>
                </a:lnTo>
                <a:lnTo>
                  <a:pt x="975" y="44"/>
                </a:lnTo>
                <a:lnTo>
                  <a:pt x="962" y="44"/>
                </a:lnTo>
                <a:lnTo>
                  <a:pt x="949" y="44"/>
                </a:lnTo>
                <a:lnTo>
                  <a:pt x="937" y="44"/>
                </a:lnTo>
                <a:lnTo>
                  <a:pt x="924" y="39"/>
                </a:lnTo>
                <a:lnTo>
                  <a:pt x="912" y="39"/>
                </a:lnTo>
                <a:lnTo>
                  <a:pt x="899" y="39"/>
                </a:lnTo>
                <a:lnTo>
                  <a:pt x="880" y="39"/>
                </a:lnTo>
                <a:lnTo>
                  <a:pt x="861" y="39"/>
                </a:lnTo>
                <a:lnTo>
                  <a:pt x="843" y="39"/>
                </a:lnTo>
                <a:lnTo>
                  <a:pt x="824" y="34"/>
                </a:lnTo>
                <a:lnTo>
                  <a:pt x="799" y="34"/>
                </a:lnTo>
                <a:lnTo>
                  <a:pt x="780" y="39"/>
                </a:lnTo>
                <a:lnTo>
                  <a:pt x="754" y="39"/>
                </a:lnTo>
                <a:lnTo>
                  <a:pt x="736" y="44"/>
                </a:lnTo>
                <a:lnTo>
                  <a:pt x="717" y="44"/>
                </a:lnTo>
                <a:lnTo>
                  <a:pt x="692" y="49"/>
                </a:lnTo>
                <a:lnTo>
                  <a:pt x="679" y="54"/>
                </a:lnTo>
                <a:lnTo>
                  <a:pt x="660" y="59"/>
                </a:lnTo>
                <a:lnTo>
                  <a:pt x="648" y="64"/>
                </a:lnTo>
                <a:lnTo>
                  <a:pt x="635" y="64"/>
                </a:lnTo>
                <a:lnTo>
                  <a:pt x="622" y="68"/>
                </a:lnTo>
                <a:lnTo>
                  <a:pt x="610" y="68"/>
                </a:lnTo>
                <a:lnTo>
                  <a:pt x="604" y="73"/>
                </a:lnTo>
                <a:lnTo>
                  <a:pt x="604" y="73"/>
                </a:lnTo>
                <a:lnTo>
                  <a:pt x="604" y="78"/>
                </a:lnTo>
                <a:lnTo>
                  <a:pt x="597" y="73"/>
                </a:lnTo>
                <a:lnTo>
                  <a:pt x="591" y="73"/>
                </a:lnTo>
                <a:lnTo>
                  <a:pt x="578" y="68"/>
                </a:lnTo>
                <a:lnTo>
                  <a:pt x="566" y="64"/>
                </a:lnTo>
                <a:lnTo>
                  <a:pt x="547" y="59"/>
                </a:lnTo>
                <a:lnTo>
                  <a:pt x="528" y="54"/>
                </a:lnTo>
                <a:lnTo>
                  <a:pt x="503" y="44"/>
                </a:lnTo>
                <a:lnTo>
                  <a:pt x="484" y="39"/>
                </a:lnTo>
                <a:lnTo>
                  <a:pt x="459" y="34"/>
                </a:lnTo>
                <a:lnTo>
                  <a:pt x="434" y="29"/>
                </a:lnTo>
                <a:lnTo>
                  <a:pt x="409" y="20"/>
                </a:lnTo>
                <a:lnTo>
                  <a:pt x="390" y="15"/>
                </a:lnTo>
                <a:lnTo>
                  <a:pt x="365" y="10"/>
                </a:lnTo>
                <a:lnTo>
                  <a:pt x="346" y="5"/>
                </a:lnTo>
                <a:lnTo>
                  <a:pt x="333" y="0"/>
                </a:lnTo>
                <a:lnTo>
                  <a:pt x="321" y="0"/>
                </a:lnTo>
                <a:lnTo>
                  <a:pt x="308" y="0"/>
                </a:lnTo>
                <a:lnTo>
                  <a:pt x="289" y="0"/>
                </a:lnTo>
                <a:lnTo>
                  <a:pt x="270" y="0"/>
                </a:lnTo>
                <a:lnTo>
                  <a:pt x="245" y="0"/>
                </a:lnTo>
                <a:lnTo>
                  <a:pt x="220" y="0"/>
                </a:lnTo>
                <a:lnTo>
                  <a:pt x="195" y="0"/>
                </a:lnTo>
                <a:lnTo>
                  <a:pt x="170" y="0"/>
                </a:lnTo>
                <a:lnTo>
                  <a:pt x="138" y="5"/>
                </a:lnTo>
                <a:lnTo>
                  <a:pt x="113" y="5"/>
                </a:lnTo>
                <a:lnTo>
                  <a:pt x="88" y="5"/>
                </a:lnTo>
                <a:lnTo>
                  <a:pt x="69" y="5"/>
                </a:lnTo>
                <a:lnTo>
                  <a:pt x="50" y="5"/>
                </a:lnTo>
                <a:lnTo>
                  <a:pt x="32" y="5"/>
                </a:lnTo>
                <a:lnTo>
                  <a:pt x="19" y="10"/>
                </a:lnTo>
                <a:lnTo>
                  <a:pt x="6" y="10"/>
                </a:lnTo>
                <a:lnTo>
                  <a:pt x="6" y="10"/>
                </a:lnTo>
                <a:lnTo>
                  <a:pt x="6" y="10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47"/>
          <p:cNvSpPr>
            <a:spLocks/>
          </p:cNvSpPr>
          <p:nvPr/>
        </p:nvSpPr>
        <p:spPr bwMode="auto">
          <a:xfrm>
            <a:off x="4883150" y="4445000"/>
            <a:ext cx="898525" cy="1341437"/>
          </a:xfrm>
          <a:custGeom>
            <a:avLst/>
            <a:gdLst>
              <a:gd name="T0" fmla="*/ 51 w 566"/>
              <a:gd name="T1" fmla="*/ 0 h 845"/>
              <a:gd name="T2" fmla="*/ 44 w 566"/>
              <a:gd name="T3" fmla="*/ 9 h 845"/>
              <a:gd name="T4" fmla="*/ 38 w 566"/>
              <a:gd name="T5" fmla="*/ 29 h 845"/>
              <a:gd name="T6" fmla="*/ 32 w 566"/>
              <a:gd name="T7" fmla="*/ 53 h 845"/>
              <a:gd name="T8" fmla="*/ 19 w 566"/>
              <a:gd name="T9" fmla="*/ 83 h 845"/>
              <a:gd name="T10" fmla="*/ 13 w 566"/>
              <a:gd name="T11" fmla="*/ 112 h 845"/>
              <a:gd name="T12" fmla="*/ 7 w 566"/>
              <a:gd name="T13" fmla="*/ 141 h 845"/>
              <a:gd name="T14" fmla="*/ 0 w 566"/>
              <a:gd name="T15" fmla="*/ 171 h 845"/>
              <a:gd name="T16" fmla="*/ 0 w 566"/>
              <a:gd name="T17" fmla="*/ 195 h 845"/>
              <a:gd name="T18" fmla="*/ 0 w 566"/>
              <a:gd name="T19" fmla="*/ 225 h 845"/>
              <a:gd name="T20" fmla="*/ 7 w 566"/>
              <a:gd name="T21" fmla="*/ 249 h 845"/>
              <a:gd name="T22" fmla="*/ 13 w 566"/>
              <a:gd name="T23" fmla="*/ 278 h 845"/>
              <a:gd name="T24" fmla="*/ 13 w 566"/>
              <a:gd name="T25" fmla="*/ 303 h 845"/>
              <a:gd name="T26" fmla="*/ 19 w 566"/>
              <a:gd name="T27" fmla="*/ 322 h 845"/>
              <a:gd name="T28" fmla="*/ 25 w 566"/>
              <a:gd name="T29" fmla="*/ 342 h 845"/>
              <a:gd name="T30" fmla="*/ 32 w 566"/>
              <a:gd name="T31" fmla="*/ 352 h 845"/>
              <a:gd name="T32" fmla="*/ 57 w 566"/>
              <a:gd name="T33" fmla="*/ 371 h 845"/>
              <a:gd name="T34" fmla="*/ 88 w 566"/>
              <a:gd name="T35" fmla="*/ 391 h 845"/>
              <a:gd name="T36" fmla="*/ 132 w 566"/>
              <a:gd name="T37" fmla="*/ 420 h 845"/>
              <a:gd name="T38" fmla="*/ 170 w 566"/>
              <a:gd name="T39" fmla="*/ 449 h 845"/>
              <a:gd name="T40" fmla="*/ 214 w 566"/>
              <a:gd name="T41" fmla="*/ 479 h 845"/>
              <a:gd name="T42" fmla="*/ 252 w 566"/>
              <a:gd name="T43" fmla="*/ 508 h 845"/>
              <a:gd name="T44" fmla="*/ 289 w 566"/>
              <a:gd name="T45" fmla="*/ 528 h 845"/>
              <a:gd name="T46" fmla="*/ 315 w 566"/>
              <a:gd name="T47" fmla="*/ 552 h 845"/>
              <a:gd name="T48" fmla="*/ 340 w 566"/>
              <a:gd name="T49" fmla="*/ 581 h 845"/>
              <a:gd name="T50" fmla="*/ 359 w 566"/>
              <a:gd name="T51" fmla="*/ 611 h 845"/>
              <a:gd name="T52" fmla="*/ 377 w 566"/>
              <a:gd name="T53" fmla="*/ 645 h 845"/>
              <a:gd name="T54" fmla="*/ 396 w 566"/>
              <a:gd name="T55" fmla="*/ 674 h 845"/>
              <a:gd name="T56" fmla="*/ 403 w 566"/>
              <a:gd name="T57" fmla="*/ 699 h 845"/>
              <a:gd name="T58" fmla="*/ 409 w 566"/>
              <a:gd name="T59" fmla="*/ 713 h 845"/>
              <a:gd name="T60" fmla="*/ 415 w 566"/>
              <a:gd name="T61" fmla="*/ 718 h 845"/>
              <a:gd name="T62" fmla="*/ 554 w 566"/>
              <a:gd name="T63" fmla="*/ 552 h 845"/>
              <a:gd name="T64" fmla="*/ 566 w 566"/>
              <a:gd name="T65" fmla="*/ 327 h 845"/>
              <a:gd name="T66" fmla="*/ 547 w 566"/>
              <a:gd name="T67" fmla="*/ 317 h 845"/>
              <a:gd name="T68" fmla="*/ 516 w 566"/>
              <a:gd name="T69" fmla="*/ 298 h 845"/>
              <a:gd name="T70" fmla="*/ 484 w 566"/>
              <a:gd name="T71" fmla="*/ 269 h 845"/>
              <a:gd name="T72" fmla="*/ 440 w 566"/>
              <a:gd name="T73" fmla="*/ 239 h 845"/>
              <a:gd name="T74" fmla="*/ 403 w 566"/>
              <a:gd name="T75" fmla="*/ 210 h 845"/>
              <a:gd name="T76" fmla="*/ 365 w 566"/>
              <a:gd name="T77" fmla="*/ 185 h 845"/>
              <a:gd name="T78" fmla="*/ 340 w 566"/>
              <a:gd name="T79" fmla="*/ 161 h 845"/>
              <a:gd name="T80" fmla="*/ 315 w 566"/>
              <a:gd name="T81" fmla="*/ 151 h 845"/>
              <a:gd name="T82" fmla="*/ 283 w 566"/>
              <a:gd name="T83" fmla="*/ 127 h 845"/>
              <a:gd name="T84" fmla="*/ 245 w 566"/>
              <a:gd name="T85" fmla="*/ 102 h 845"/>
              <a:gd name="T86" fmla="*/ 195 w 566"/>
              <a:gd name="T87" fmla="*/ 78 h 845"/>
              <a:gd name="T88" fmla="*/ 151 w 566"/>
              <a:gd name="T89" fmla="*/ 53 h 845"/>
              <a:gd name="T90" fmla="*/ 107 w 566"/>
              <a:gd name="T91" fmla="*/ 29 h 845"/>
              <a:gd name="T92" fmla="*/ 76 w 566"/>
              <a:gd name="T93" fmla="*/ 9 h 845"/>
              <a:gd name="T94" fmla="*/ 57 w 566"/>
              <a:gd name="T95" fmla="*/ 0 h 845"/>
              <a:gd name="T96" fmla="*/ 57 w 566"/>
              <a:gd name="T97" fmla="*/ 0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6" h="845">
                <a:moveTo>
                  <a:pt x="57" y="0"/>
                </a:moveTo>
                <a:lnTo>
                  <a:pt x="51" y="0"/>
                </a:lnTo>
                <a:lnTo>
                  <a:pt x="51" y="5"/>
                </a:lnTo>
                <a:lnTo>
                  <a:pt x="44" y="9"/>
                </a:lnTo>
                <a:lnTo>
                  <a:pt x="44" y="19"/>
                </a:lnTo>
                <a:lnTo>
                  <a:pt x="38" y="29"/>
                </a:lnTo>
                <a:lnTo>
                  <a:pt x="38" y="44"/>
                </a:lnTo>
                <a:lnTo>
                  <a:pt x="32" y="53"/>
                </a:lnTo>
                <a:lnTo>
                  <a:pt x="25" y="68"/>
                </a:lnTo>
                <a:lnTo>
                  <a:pt x="19" y="83"/>
                </a:lnTo>
                <a:lnTo>
                  <a:pt x="19" y="97"/>
                </a:lnTo>
                <a:lnTo>
                  <a:pt x="13" y="112"/>
                </a:lnTo>
                <a:lnTo>
                  <a:pt x="13" y="127"/>
                </a:lnTo>
                <a:lnTo>
                  <a:pt x="7" y="141"/>
                </a:lnTo>
                <a:lnTo>
                  <a:pt x="0" y="156"/>
                </a:lnTo>
                <a:lnTo>
                  <a:pt x="0" y="171"/>
                </a:lnTo>
                <a:lnTo>
                  <a:pt x="0" y="185"/>
                </a:lnTo>
                <a:lnTo>
                  <a:pt x="0" y="195"/>
                </a:lnTo>
                <a:lnTo>
                  <a:pt x="0" y="210"/>
                </a:lnTo>
                <a:lnTo>
                  <a:pt x="0" y="225"/>
                </a:lnTo>
                <a:lnTo>
                  <a:pt x="7" y="239"/>
                </a:lnTo>
                <a:lnTo>
                  <a:pt x="7" y="249"/>
                </a:lnTo>
                <a:lnTo>
                  <a:pt x="13" y="264"/>
                </a:lnTo>
                <a:lnTo>
                  <a:pt x="13" y="278"/>
                </a:lnTo>
                <a:lnTo>
                  <a:pt x="13" y="293"/>
                </a:lnTo>
                <a:lnTo>
                  <a:pt x="13" y="303"/>
                </a:lnTo>
                <a:lnTo>
                  <a:pt x="19" y="313"/>
                </a:lnTo>
                <a:lnTo>
                  <a:pt x="19" y="322"/>
                </a:lnTo>
                <a:lnTo>
                  <a:pt x="19" y="332"/>
                </a:lnTo>
                <a:lnTo>
                  <a:pt x="25" y="342"/>
                </a:lnTo>
                <a:lnTo>
                  <a:pt x="25" y="347"/>
                </a:lnTo>
                <a:lnTo>
                  <a:pt x="32" y="352"/>
                </a:lnTo>
                <a:lnTo>
                  <a:pt x="44" y="361"/>
                </a:lnTo>
                <a:lnTo>
                  <a:pt x="57" y="371"/>
                </a:lnTo>
                <a:lnTo>
                  <a:pt x="69" y="381"/>
                </a:lnTo>
                <a:lnTo>
                  <a:pt x="88" y="391"/>
                </a:lnTo>
                <a:lnTo>
                  <a:pt x="107" y="405"/>
                </a:lnTo>
                <a:lnTo>
                  <a:pt x="132" y="420"/>
                </a:lnTo>
                <a:lnTo>
                  <a:pt x="151" y="435"/>
                </a:lnTo>
                <a:lnTo>
                  <a:pt x="170" y="449"/>
                </a:lnTo>
                <a:lnTo>
                  <a:pt x="195" y="464"/>
                </a:lnTo>
                <a:lnTo>
                  <a:pt x="214" y="479"/>
                </a:lnTo>
                <a:lnTo>
                  <a:pt x="233" y="493"/>
                </a:lnTo>
                <a:lnTo>
                  <a:pt x="252" y="508"/>
                </a:lnTo>
                <a:lnTo>
                  <a:pt x="271" y="518"/>
                </a:lnTo>
                <a:lnTo>
                  <a:pt x="289" y="528"/>
                </a:lnTo>
                <a:lnTo>
                  <a:pt x="302" y="537"/>
                </a:lnTo>
                <a:lnTo>
                  <a:pt x="315" y="552"/>
                </a:lnTo>
                <a:lnTo>
                  <a:pt x="327" y="562"/>
                </a:lnTo>
                <a:lnTo>
                  <a:pt x="340" y="581"/>
                </a:lnTo>
                <a:lnTo>
                  <a:pt x="346" y="596"/>
                </a:lnTo>
                <a:lnTo>
                  <a:pt x="359" y="611"/>
                </a:lnTo>
                <a:lnTo>
                  <a:pt x="371" y="625"/>
                </a:lnTo>
                <a:lnTo>
                  <a:pt x="377" y="645"/>
                </a:lnTo>
                <a:lnTo>
                  <a:pt x="390" y="660"/>
                </a:lnTo>
                <a:lnTo>
                  <a:pt x="396" y="674"/>
                </a:lnTo>
                <a:lnTo>
                  <a:pt x="396" y="684"/>
                </a:lnTo>
                <a:lnTo>
                  <a:pt x="403" y="699"/>
                </a:lnTo>
                <a:lnTo>
                  <a:pt x="409" y="704"/>
                </a:lnTo>
                <a:lnTo>
                  <a:pt x="409" y="713"/>
                </a:lnTo>
                <a:lnTo>
                  <a:pt x="415" y="718"/>
                </a:lnTo>
                <a:lnTo>
                  <a:pt x="415" y="718"/>
                </a:lnTo>
                <a:lnTo>
                  <a:pt x="566" y="845"/>
                </a:lnTo>
                <a:lnTo>
                  <a:pt x="554" y="552"/>
                </a:lnTo>
                <a:lnTo>
                  <a:pt x="566" y="332"/>
                </a:lnTo>
                <a:lnTo>
                  <a:pt x="566" y="327"/>
                </a:lnTo>
                <a:lnTo>
                  <a:pt x="560" y="327"/>
                </a:lnTo>
                <a:lnTo>
                  <a:pt x="547" y="317"/>
                </a:lnTo>
                <a:lnTo>
                  <a:pt x="535" y="308"/>
                </a:lnTo>
                <a:lnTo>
                  <a:pt x="516" y="298"/>
                </a:lnTo>
                <a:lnTo>
                  <a:pt x="503" y="283"/>
                </a:lnTo>
                <a:lnTo>
                  <a:pt x="484" y="269"/>
                </a:lnTo>
                <a:lnTo>
                  <a:pt x="465" y="259"/>
                </a:lnTo>
                <a:lnTo>
                  <a:pt x="440" y="239"/>
                </a:lnTo>
                <a:lnTo>
                  <a:pt x="421" y="225"/>
                </a:lnTo>
                <a:lnTo>
                  <a:pt x="403" y="210"/>
                </a:lnTo>
                <a:lnTo>
                  <a:pt x="384" y="200"/>
                </a:lnTo>
                <a:lnTo>
                  <a:pt x="365" y="185"/>
                </a:lnTo>
                <a:lnTo>
                  <a:pt x="352" y="171"/>
                </a:lnTo>
                <a:lnTo>
                  <a:pt x="340" y="161"/>
                </a:lnTo>
                <a:lnTo>
                  <a:pt x="327" y="156"/>
                </a:lnTo>
                <a:lnTo>
                  <a:pt x="315" y="151"/>
                </a:lnTo>
                <a:lnTo>
                  <a:pt x="302" y="141"/>
                </a:lnTo>
                <a:lnTo>
                  <a:pt x="283" y="127"/>
                </a:lnTo>
                <a:lnTo>
                  <a:pt x="264" y="117"/>
                </a:lnTo>
                <a:lnTo>
                  <a:pt x="245" y="102"/>
                </a:lnTo>
                <a:lnTo>
                  <a:pt x="220" y="93"/>
                </a:lnTo>
                <a:lnTo>
                  <a:pt x="195" y="78"/>
                </a:lnTo>
                <a:lnTo>
                  <a:pt x="176" y="68"/>
                </a:lnTo>
                <a:lnTo>
                  <a:pt x="151" y="53"/>
                </a:lnTo>
                <a:lnTo>
                  <a:pt x="126" y="39"/>
                </a:lnTo>
                <a:lnTo>
                  <a:pt x="107" y="29"/>
                </a:lnTo>
                <a:lnTo>
                  <a:pt x="88" y="19"/>
                </a:lnTo>
                <a:lnTo>
                  <a:pt x="76" y="9"/>
                </a:lnTo>
                <a:lnTo>
                  <a:pt x="63" y="5"/>
                </a:lnTo>
                <a:lnTo>
                  <a:pt x="57" y="0"/>
                </a:lnTo>
                <a:lnTo>
                  <a:pt x="57" y="0"/>
                </a:lnTo>
                <a:lnTo>
                  <a:pt x="57" y="0"/>
                </a:lnTo>
                <a:close/>
              </a:path>
            </a:pathLst>
          </a:custGeom>
          <a:solidFill>
            <a:srgbClr val="7DB3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7"/>
          <p:cNvSpPr>
            <a:spLocks/>
          </p:cNvSpPr>
          <p:nvPr/>
        </p:nvSpPr>
        <p:spPr bwMode="auto">
          <a:xfrm>
            <a:off x="6559550" y="5476875"/>
            <a:ext cx="977900" cy="1209675"/>
          </a:xfrm>
          <a:custGeom>
            <a:avLst/>
            <a:gdLst>
              <a:gd name="T0" fmla="*/ 0 w 616"/>
              <a:gd name="T1" fmla="*/ 24 h 762"/>
              <a:gd name="T2" fmla="*/ 139 w 616"/>
              <a:gd name="T3" fmla="*/ 0 h 762"/>
              <a:gd name="T4" fmla="*/ 145 w 616"/>
              <a:gd name="T5" fmla="*/ 0 h 762"/>
              <a:gd name="T6" fmla="*/ 151 w 616"/>
              <a:gd name="T7" fmla="*/ 5 h 762"/>
              <a:gd name="T8" fmla="*/ 158 w 616"/>
              <a:gd name="T9" fmla="*/ 10 h 762"/>
              <a:gd name="T10" fmla="*/ 176 w 616"/>
              <a:gd name="T11" fmla="*/ 19 h 762"/>
              <a:gd name="T12" fmla="*/ 189 w 616"/>
              <a:gd name="T13" fmla="*/ 24 h 762"/>
              <a:gd name="T14" fmla="*/ 208 w 616"/>
              <a:gd name="T15" fmla="*/ 39 h 762"/>
              <a:gd name="T16" fmla="*/ 233 w 616"/>
              <a:gd name="T17" fmla="*/ 54 h 762"/>
              <a:gd name="T18" fmla="*/ 252 w 616"/>
              <a:gd name="T19" fmla="*/ 68 h 762"/>
              <a:gd name="T20" fmla="*/ 277 w 616"/>
              <a:gd name="T21" fmla="*/ 78 h 762"/>
              <a:gd name="T22" fmla="*/ 296 w 616"/>
              <a:gd name="T23" fmla="*/ 93 h 762"/>
              <a:gd name="T24" fmla="*/ 321 w 616"/>
              <a:gd name="T25" fmla="*/ 107 h 762"/>
              <a:gd name="T26" fmla="*/ 346 w 616"/>
              <a:gd name="T27" fmla="*/ 122 h 762"/>
              <a:gd name="T28" fmla="*/ 359 w 616"/>
              <a:gd name="T29" fmla="*/ 137 h 762"/>
              <a:gd name="T30" fmla="*/ 378 w 616"/>
              <a:gd name="T31" fmla="*/ 151 h 762"/>
              <a:gd name="T32" fmla="*/ 390 w 616"/>
              <a:gd name="T33" fmla="*/ 166 h 762"/>
              <a:gd name="T34" fmla="*/ 403 w 616"/>
              <a:gd name="T35" fmla="*/ 176 h 762"/>
              <a:gd name="T36" fmla="*/ 415 w 616"/>
              <a:gd name="T37" fmla="*/ 186 h 762"/>
              <a:gd name="T38" fmla="*/ 428 w 616"/>
              <a:gd name="T39" fmla="*/ 200 h 762"/>
              <a:gd name="T40" fmla="*/ 440 w 616"/>
              <a:gd name="T41" fmla="*/ 215 h 762"/>
              <a:gd name="T42" fmla="*/ 459 w 616"/>
              <a:gd name="T43" fmla="*/ 239 h 762"/>
              <a:gd name="T44" fmla="*/ 472 w 616"/>
              <a:gd name="T45" fmla="*/ 259 h 762"/>
              <a:gd name="T46" fmla="*/ 491 w 616"/>
              <a:gd name="T47" fmla="*/ 278 h 762"/>
              <a:gd name="T48" fmla="*/ 510 w 616"/>
              <a:gd name="T49" fmla="*/ 303 h 762"/>
              <a:gd name="T50" fmla="*/ 528 w 616"/>
              <a:gd name="T51" fmla="*/ 322 h 762"/>
              <a:gd name="T52" fmla="*/ 541 w 616"/>
              <a:gd name="T53" fmla="*/ 347 h 762"/>
              <a:gd name="T54" fmla="*/ 560 w 616"/>
              <a:gd name="T55" fmla="*/ 366 h 762"/>
              <a:gd name="T56" fmla="*/ 572 w 616"/>
              <a:gd name="T57" fmla="*/ 381 h 762"/>
              <a:gd name="T58" fmla="*/ 585 w 616"/>
              <a:gd name="T59" fmla="*/ 401 h 762"/>
              <a:gd name="T60" fmla="*/ 598 w 616"/>
              <a:gd name="T61" fmla="*/ 410 h 762"/>
              <a:gd name="T62" fmla="*/ 604 w 616"/>
              <a:gd name="T63" fmla="*/ 425 h 762"/>
              <a:gd name="T64" fmla="*/ 610 w 616"/>
              <a:gd name="T65" fmla="*/ 430 h 762"/>
              <a:gd name="T66" fmla="*/ 616 w 616"/>
              <a:gd name="T67" fmla="*/ 435 h 762"/>
              <a:gd name="T68" fmla="*/ 610 w 616"/>
              <a:gd name="T69" fmla="*/ 762 h 762"/>
              <a:gd name="T70" fmla="*/ 145 w 616"/>
              <a:gd name="T71" fmla="*/ 748 h 762"/>
              <a:gd name="T72" fmla="*/ 32 w 616"/>
              <a:gd name="T73" fmla="*/ 562 h 762"/>
              <a:gd name="T74" fmla="*/ 13 w 616"/>
              <a:gd name="T75" fmla="*/ 215 h 762"/>
              <a:gd name="T76" fmla="*/ 0 w 616"/>
              <a:gd name="T77" fmla="*/ 24 h 762"/>
              <a:gd name="T78" fmla="*/ 0 w 616"/>
              <a:gd name="T79" fmla="*/ 24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16" h="762">
                <a:moveTo>
                  <a:pt x="0" y="24"/>
                </a:moveTo>
                <a:lnTo>
                  <a:pt x="139" y="0"/>
                </a:lnTo>
                <a:lnTo>
                  <a:pt x="145" y="0"/>
                </a:lnTo>
                <a:lnTo>
                  <a:pt x="151" y="5"/>
                </a:lnTo>
                <a:lnTo>
                  <a:pt x="158" y="10"/>
                </a:lnTo>
                <a:lnTo>
                  <a:pt x="176" y="19"/>
                </a:lnTo>
                <a:lnTo>
                  <a:pt x="189" y="24"/>
                </a:lnTo>
                <a:lnTo>
                  <a:pt x="208" y="39"/>
                </a:lnTo>
                <a:lnTo>
                  <a:pt x="233" y="54"/>
                </a:lnTo>
                <a:lnTo>
                  <a:pt x="252" y="68"/>
                </a:lnTo>
                <a:lnTo>
                  <a:pt x="277" y="78"/>
                </a:lnTo>
                <a:lnTo>
                  <a:pt x="296" y="93"/>
                </a:lnTo>
                <a:lnTo>
                  <a:pt x="321" y="107"/>
                </a:lnTo>
                <a:lnTo>
                  <a:pt x="346" y="122"/>
                </a:lnTo>
                <a:lnTo>
                  <a:pt x="359" y="137"/>
                </a:lnTo>
                <a:lnTo>
                  <a:pt x="378" y="151"/>
                </a:lnTo>
                <a:lnTo>
                  <a:pt x="390" y="166"/>
                </a:lnTo>
                <a:lnTo>
                  <a:pt x="403" y="176"/>
                </a:lnTo>
                <a:lnTo>
                  <a:pt x="415" y="186"/>
                </a:lnTo>
                <a:lnTo>
                  <a:pt x="428" y="200"/>
                </a:lnTo>
                <a:lnTo>
                  <a:pt x="440" y="215"/>
                </a:lnTo>
                <a:lnTo>
                  <a:pt x="459" y="239"/>
                </a:lnTo>
                <a:lnTo>
                  <a:pt x="472" y="259"/>
                </a:lnTo>
                <a:lnTo>
                  <a:pt x="491" y="278"/>
                </a:lnTo>
                <a:lnTo>
                  <a:pt x="510" y="303"/>
                </a:lnTo>
                <a:lnTo>
                  <a:pt x="528" y="322"/>
                </a:lnTo>
                <a:lnTo>
                  <a:pt x="541" y="347"/>
                </a:lnTo>
                <a:lnTo>
                  <a:pt x="560" y="366"/>
                </a:lnTo>
                <a:lnTo>
                  <a:pt x="572" y="381"/>
                </a:lnTo>
                <a:lnTo>
                  <a:pt x="585" y="401"/>
                </a:lnTo>
                <a:lnTo>
                  <a:pt x="598" y="410"/>
                </a:lnTo>
                <a:lnTo>
                  <a:pt x="604" y="425"/>
                </a:lnTo>
                <a:lnTo>
                  <a:pt x="610" y="430"/>
                </a:lnTo>
                <a:lnTo>
                  <a:pt x="616" y="435"/>
                </a:lnTo>
                <a:lnTo>
                  <a:pt x="610" y="762"/>
                </a:lnTo>
                <a:lnTo>
                  <a:pt x="145" y="748"/>
                </a:lnTo>
                <a:lnTo>
                  <a:pt x="32" y="562"/>
                </a:lnTo>
                <a:lnTo>
                  <a:pt x="13" y="215"/>
                </a:lnTo>
                <a:lnTo>
                  <a:pt x="0" y="24"/>
                </a:lnTo>
                <a:lnTo>
                  <a:pt x="0" y="24"/>
                </a:lnTo>
                <a:close/>
              </a:path>
            </a:pathLst>
          </a:custGeom>
          <a:solidFill>
            <a:srgbClr val="7DB3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49"/>
          <p:cNvSpPr>
            <a:spLocks/>
          </p:cNvSpPr>
          <p:nvPr/>
        </p:nvSpPr>
        <p:spPr bwMode="auto">
          <a:xfrm>
            <a:off x="7618413" y="5995988"/>
            <a:ext cx="1057275" cy="706437"/>
          </a:xfrm>
          <a:custGeom>
            <a:avLst/>
            <a:gdLst>
              <a:gd name="T0" fmla="*/ 6 w 666"/>
              <a:gd name="T1" fmla="*/ 191 h 445"/>
              <a:gd name="T2" fmla="*/ 6 w 666"/>
              <a:gd name="T3" fmla="*/ 206 h 445"/>
              <a:gd name="T4" fmla="*/ 6 w 666"/>
              <a:gd name="T5" fmla="*/ 220 h 445"/>
              <a:gd name="T6" fmla="*/ 6 w 666"/>
              <a:gd name="T7" fmla="*/ 240 h 445"/>
              <a:gd name="T8" fmla="*/ 6 w 666"/>
              <a:gd name="T9" fmla="*/ 259 h 445"/>
              <a:gd name="T10" fmla="*/ 0 w 666"/>
              <a:gd name="T11" fmla="*/ 284 h 445"/>
              <a:gd name="T12" fmla="*/ 0 w 666"/>
              <a:gd name="T13" fmla="*/ 303 h 445"/>
              <a:gd name="T14" fmla="*/ 0 w 666"/>
              <a:gd name="T15" fmla="*/ 328 h 445"/>
              <a:gd name="T16" fmla="*/ 0 w 666"/>
              <a:gd name="T17" fmla="*/ 347 h 445"/>
              <a:gd name="T18" fmla="*/ 0 w 666"/>
              <a:gd name="T19" fmla="*/ 367 h 445"/>
              <a:gd name="T20" fmla="*/ 0 w 666"/>
              <a:gd name="T21" fmla="*/ 387 h 445"/>
              <a:gd name="T22" fmla="*/ 0 w 666"/>
              <a:gd name="T23" fmla="*/ 401 h 445"/>
              <a:gd name="T24" fmla="*/ 0 w 666"/>
              <a:gd name="T25" fmla="*/ 411 h 445"/>
              <a:gd name="T26" fmla="*/ 6 w 666"/>
              <a:gd name="T27" fmla="*/ 426 h 445"/>
              <a:gd name="T28" fmla="*/ 666 w 666"/>
              <a:gd name="T29" fmla="*/ 445 h 445"/>
              <a:gd name="T30" fmla="*/ 660 w 666"/>
              <a:gd name="T31" fmla="*/ 0 h 445"/>
              <a:gd name="T32" fmla="*/ 647 w 666"/>
              <a:gd name="T33" fmla="*/ 10 h 445"/>
              <a:gd name="T34" fmla="*/ 628 w 666"/>
              <a:gd name="T35" fmla="*/ 25 h 445"/>
              <a:gd name="T36" fmla="*/ 597 w 666"/>
              <a:gd name="T37" fmla="*/ 44 h 445"/>
              <a:gd name="T38" fmla="*/ 559 w 666"/>
              <a:gd name="T39" fmla="*/ 64 h 445"/>
              <a:gd name="T40" fmla="*/ 528 w 666"/>
              <a:gd name="T41" fmla="*/ 83 h 445"/>
              <a:gd name="T42" fmla="*/ 496 w 666"/>
              <a:gd name="T43" fmla="*/ 98 h 445"/>
              <a:gd name="T44" fmla="*/ 465 w 666"/>
              <a:gd name="T45" fmla="*/ 113 h 445"/>
              <a:gd name="T46" fmla="*/ 434 w 666"/>
              <a:gd name="T47" fmla="*/ 118 h 445"/>
              <a:gd name="T48" fmla="*/ 402 w 666"/>
              <a:gd name="T49" fmla="*/ 118 h 445"/>
              <a:gd name="T50" fmla="*/ 364 w 666"/>
              <a:gd name="T51" fmla="*/ 118 h 445"/>
              <a:gd name="T52" fmla="*/ 333 w 666"/>
              <a:gd name="T53" fmla="*/ 118 h 445"/>
              <a:gd name="T54" fmla="*/ 295 w 666"/>
              <a:gd name="T55" fmla="*/ 123 h 445"/>
              <a:gd name="T56" fmla="*/ 264 w 666"/>
              <a:gd name="T57" fmla="*/ 123 h 445"/>
              <a:gd name="T58" fmla="*/ 239 w 666"/>
              <a:gd name="T59" fmla="*/ 127 h 445"/>
              <a:gd name="T60" fmla="*/ 220 w 666"/>
              <a:gd name="T61" fmla="*/ 132 h 445"/>
              <a:gd name="T62" fmla="*/ 207 w 666"/>
              <a:gd name="T63" fmla="*/ 132 h 445"/>
              <a:gd name="T64" fmla="*/ 182 w 666"/>
              <a:gd name="T65" fmla="*/ 142 h 445"/>
              <a:gd name="T66" fmla="*/ 151 w 666"/>
              <a:gd name="T67" fmla="*/ 152 h 445"/>
              <a:gd name="T68" fmla="*/ 113 w 666"/>
              <a:gd name="T69" fmla="*/ 162 h 445"/>
              <a:gd name="T70" fmla="*/ 75 w 666"/>
              <a:gd name="T71" fmla="*/ 171 h 445"/>
              <a:gd name="T72" fmla="*/ 44 w 666"/>
              <a:gd name="T73" fmla="*/ 176 h 445"/>
              <a:gd name="T74" fmla="*/ 19 w 666"/>
              <a:gd name="T75" fmla="*/ 186 h 445"/>
              <a:gd name="T76" fmla="*/ 6 w 666"/>
              <a:gd name="T77" fmla="*/ 186 h 445"/>
              <a:gd name="T78" fmla="*/ 6 w 666"/>
              <a:gd name="T79" fmla="*/ 191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66" h="445">
                <a:moveTo>
                  <a:pt x="6" y="191"/>
                </a:moveTo>
                <a:lnTo>
                  <a:pt x="6" y="191"/>
                </a:lnTo>
                <a:lnTo>
                  <a:pt x="6" y="201"/>
                </a:lnTo>
                <a:lnTo>
                  <a:pt x="6" y="206"/>
                </a:lnTo>
                <a:lnTo>
                  <a:pt x="6" y="215"/>
                </a:lnTo>
                <a:lnTo>
                  <a:pt x="6" y="220"/>
                </a:lnTo>
                <a:lnTo>
                  <a:pt x="6" y="230"/>
                </a:lnTo>
                <a:lnTo>
                  <a:pt x="6" y="240"/>
                </a:lnTo>
                <a:lnTo>
                  <a:pt x="6" y="250"/>
                </a:lnTo>
                <a:lnTo>
                  <a:pt x="6" y="259"/>
                </a:lnTo>
                <a:lnTo>
                  <a:pt x="6" y="269"/>
                </a:lnTo>
                <a:lnTo>
                  <a:pt x="0" y="284"/>
                </a:lnTo>
                <a:lnTo>
                  <a:pt x="0" y="294"/>
                </a:lnTo>
                <a:lnTo>
                  <a:pt x="0" y="303"/>
                </a:lnTo>
                <a:lnTo>
                  <a:pt x="0" y="318"/>
                </a:lnTo>
                <a:lnTo>
                  <a:pt x="0" y="328"/>
                </a:lnTo>
                <a:lnTo>
                  <a:pt x="0" y="338"/>
                </a:lnTo>
                <a:lnTo>
                  <a:pt x="0" y="347"/>
                </a:lnTo>
                <a:lnTo>
                  <a:pt x="0" y="357"/>
                </a:lnTo>
                <a:lnTo>
                  <a:pt x="0" y="367"/>
                </a:lnTo>
                <a:lnTo>
                  <a:pt x="0" y="377"/>
                </a:lnTo>
                <a:lnTo>
                  <a:pt x="0" y="387"/>
                </a:lnTo>
                <a:lnTo>
                  <a:pt x="0" y="396"/>
                </a:lnTo>
                <a:lnTo>
                  <a:pt x="0" y="401"/>
                </a:lnTo>
                <a:lnTo>
                  <a:pt x="0" y="406"/>
                </a:lnTo>
                <a:lnTo>
                  <a:pt x="0" y="411"/>
                </a:lnTo>
                <a:lnTo>
                  <a:pt x="6" y="421"/>
                </a:lnTo>
                <a:lnTo>
                  <a:pt x="6" y="426"/>
                </a:lnTo>
                <a:lnTo>
                  <a:pt x="6" y="431"/>
                </a:lnTo>
                <a:lnTo>
                  <a:pt x="666" y="445"/>
                </a:lnTo>
                <a:lnTo>
                  <a:pt x="666" y="0"/>
                </a:lnTo>
                <a:lnTo>
                  <a:pt x="660" y="0"/>
                </a:lnTo>
                <a:lnTo>
                  <a:pt x="654" y="5"/>
                </a:lnTo>
                <a:lnTo>
                  <a:pt x="647" y="10"/>
                </a:lnTo>
                <a:lnTo>
                  <a:pt x="641" y="15"/>
                </a:lnTo>
                <a:lnTo>
                  <a:pt x="628" y="25"/>
                </a:lnTo>
                <a:lnTo>
                  <a:pt x="610" y="35"/>
                </a:lnTo>
                <a:lnTo>
                  <a:pt x="597" y="44"/>
                </a:lnTo>
                <a:lnTo>
                  <a:pt x="584" y="54"/>
                </a:lnTo>
                <a:lnTo>
                  <a:pt x="559" y="64"/>
                </a:lnTo>
                <a:lnTo>
                  <a:pt x="547" y="74"/>
                </a:lnTo>
                <a:lnTo>
                  <a:pt x="528" y="83"/>
                </a:lnTo>
                <a:lnTo>
                  <a:pt x="509" y="93"/>
                </a:lnTo>
                <a:lnTo>
                  <a:pt x="496" y="98"/>
                </a:lnTo>
                <a:lnTo>
                  <a:pt x="478" y="108"/>
                </a:lnTo>
                <a:lnTo>
                  <a:pt x="465" y="113"/>
                </a:lnTo>
                <a:lnTo>
                  <a:pt x="452" y="118"/>
                </a:lnTo>
                <a:lnTo>
                  <a:pt x="434" y="118"/>
                </a:lnTo>
                <a:lnTo>
                  <a:pt x="421" y="118"/>
                </a:lnTo>
                <a:lnTo>
                  <a:pt x="402" y="118"/>
                </a:lnTo>
                <a:lnTo>
                  <a:pt x="383" y="118"/>
                </a:lnTo>
                <a:lnTo>
                  <a:pt x="364" y="118"/>
                </a:lnTo>
                <a:lnTo>
                  <a:pt x="352" y="118"/>
                </a:lnTo>
                <a:lnTo>
                  <a:pt x="333" y="118"/>
                </a:lnTo>
                <a:lnTo>
                  <a:pt x="314" y="123"/>
                </a:lnTo>
                <a:lnTo>
                  <a:pt x="295" y="123"/>
                </a:lnTo>
                <a:lnTo>
                  <a:pt x="283" y="123"/>
                </a:lnTo>
                <a:lnTo>
                  <a:pt x="264" y="123"/>
                </a:lnTo>
                <a:lnTo>
                  <a:pt x="251" y="127"/>
                </a:lnTo>
                <a:lnTo>
                  <a:pt x="239" y="127"/>
                </a:lnTo>
                <a:lnTo>
                  <a:pt x="226" y="127"/>
                </a:lnTo>
                <a:lnTo>
                  <a:pt x="220" y="132"/>
                </a:lnTo>
                <a:lnTo>
                  <a:pt x="214" y="132"/>
                </a:lnTo>
                <a:lnTo>
                  <a:pt x="207" y="132"/>
                </a:lnTo>
                <a:lnTo>
                  <a:pt x="195" y="137"/>
                </a:lnTo>
                <a:lnTo>
                  <a:pt x="182" y="142"/>
                </a:lnTo>
                <a:lnTo>
                  <a:pt x="163" y="147"/>
                </a:lnTo>
                <a:lnTo>
                  <a:pt x="151" y="152"/>
                </a:lnTo>
                <a:lnTo>
                  <a:pt x="132" y="152"/>
                </a:lnTo>
                <a:lnTo>
                  <a:pt x="113" y="162"/>
                </a:lnTo>
                <a:lnTo>
                  <a:pt x="94" y="167"/>
                </a:lnTo>
                <a:lnTo>
                  <a:pt x="75" y="171"/>
                </a:lnTo>
                <a:lnTo>
                  <a:pt x="63" y="171"/>
                </a:lnTo>
                <a:lnTo>
                  <a:pt x="44" y="176"/>
                </a:lnTo>
                <a:lnTo>
                  <a:pt x="31" y="181"/>
                </a:lnTo>
                <a:lnTo>
                  <a:pt x="19" y="186"/>
                </a:lnTo>
                <a:lnTo>
                  <a:pt x="12" y="186"/>
                </a:lnTo>
                <a:lnTo>
                  <a:pt x="6" y="186"/>
                </a:lnTo>
                <a:lnTo>
                  <a:pt x="6" y="191"/>
                </a:lnTo>
                <a:lnTo>
                  <a:pt x="6" y="191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0"/>
          <p:cNvSpPr>
            <a:spLocks/>
          </p:cNvSpPr>
          <p:nvPr/>
        </p:nvSpPr>
        <p:spPr bwMode="auto">
          <a:xfrm>
            <a:off x="6950075" y="5391150"/>
            <a:ext cx="1735138" cy="814387"/>
          </a:xfrm>
          <a:custGeom>
            <a:avLst/>
            <a:gdLst>
              <a:gd name="T0" fmla="*/ 414 w 1093"/>
              <a:gd name="T1" fmla="*/ 513 h 513"/>
              <a:gd name="T2" fmla="*/ 408 w 1093"/>
              <a:gd name="T3" fmla="*/ 504 h 513"/>
              <a:gd name="T4" fmla="*/ 402 w 1093"/>
              <a:gd name="T5" fmla="*/ 484 h 513"/>
              <a:gd name="T6" fmla="*/ 396 w 1093"/>
              <a:gd name="T7" fmla="*/ 460 h 513"/>
              <a:gd name="T8" fmla="*/ 383 w 1093"/>
              <a:gd name="T9" fmla="*/ 430 h 513"/>
              <a:gd name="T10" fmla="*/ 377 w 1093"/>
              <a:gd name="T11" fmla="*/ 401 h 513"/>
              <a:gd name="T12" fmla="*/ 364 w 1093"/>
              <a:gd name="T13" fmla="*/ 372 h 513"/>
              <a:gd name="T14" fmla="*/ 345 w 1093"/>
              <a:gd name="T15" fmla="*/ 347 h 513"/>
              <a:gd name="T16" fmla="*/ 333 w 1093"/>
              <a:gd name="T17" fmla="*/ 328 h 513"/>
              <a:gd name="T18" fmla="*/ 308 w 1093"/>
              <a:gd name="T19" fmla="*/ 303 h 513"/>
              <a:gd name="T20" fmla="*/ 276 w 1093"/>
              <a:gd name="T21" fmla="*/ 279 h 513"/>
              <a:gd name="T22" fmla="*/ 245 w 1093"/>
              <a:gd name="T23" fmla="*/ 254 h 513"/>
              <a:gd name="T24" fmla="*/ 213 w 1093"/>
              <a:gd name="T25" fmla="*/ 235 h 513"/>
              <a:gd name="T26" fmla="*/ 188 w 1093"/>
              <a:gd name="T27" fmla="*/ 215 h 513"/>
              <a:gd name="T28" fmla="*/ 163 w 1093"/>
              <a:gd name="T29" fmla="*/ 201 h 513"/>
              <a:gd name="T30" fmla="*/ 150 w 1093"/>
              <a:gd name="T31" fmla="*/ 191 h 513"/>
              <a:gd name="T32" fmla="*/ 6 w 1093"/>
              <a:gd name="T33" fmla="*/ 54 h 513"/>
              <a:gd name="T34" fmla="*/ 44 w 1093"/>
              <a:gd name="T35" fmla="*/ 49 h 513"/>
              <a:gd name="T36" fmla="*/ 106 w 1093"/>
              <a:gd name="T37" fmla="*/ 44 h 513"/>
              <a:gd name="T38" fmla="*/ 182 w 1093"/>
              <a:gd name="T39" fmla="*/ 34 h 513"/>
              <a:gd name="T40" fmla="*/ 270 w 1093"/>
              <a:gd name="T41" fmla="*/ 25 h 513"/>
              <a:gd name="T42" fmla="*/ 358 w 1093"/>
              <a:gd name="T43" fmla="*/ 15 h 513"/>
              <a:gd name="T44" fmla="*/ 427 w 1093"/>
              <a:gd name="T45" fmla="*/ 5 h 513"/>
              <a:gd name="T46" fmla="*/ 477 w 1093"/>
              <a:gd name="T47" fmla="*/ 0 h 513"/>
              <a:gd name="T48" fmla="*/ 509 w 1093"/>
              <a:gd name="T49" fmla="*/ 0 h 513"/>
              <a:gd name="T50" fmla="*/ 565 w 1093"/>
              <a:gd name="T51" fmla="*/ 0 h 513"/>
              <a:gd name="T52" fmla="*/ 653 w 1093"/>
              <a:gd name="T53" fmla="*/ 0 h 513"/>
              <a:gd name="T54" fmla="*/ 760 w 1093"/>
              <a:gd name="T55" fmla="*/ 0 h 513"/>
              <a:gd name="T56" fmla="*/ 867 w 1093"/>
              <a:gd name="T57" fmla="*/ 0 h 513"/>
              <a:gd name="T58" fmla="*/ 961 w 1093"/>
              <a:gd name="T59" fmla="*/ 0 h 513"/>
              <a:gd name="T60" fmla="*/ 1043 w 1093"/>
              <a:gd name="T61" fmla="*/ 0 h 513"/>
              <a:gd name="T62" fmla="*/ 1087 w 1093"/>
              <a:gd name="T63" fmla="*/ 0 h 513"/>
              <a:gd name="T64" fmla="*/ 1087 w 1093"/>
              <a:gd name="T65" fmla="*/ 313 h 513"/>
              <a:gd name="T66" fmla="*/ 1075 w 1093"/>
              <a:gd name="T67" fmla="*/ 318 h 513"/>
              <a:gd name="T68" fmla="*/ 1037 w 1093"/>
              <a:gd name="T69" fmla="*/ 337 h 513"/>
              <a:gd name="T70" fmla="*/ 993 w 1093"/>
              <a:gd name="T71" fmla="*/ 362 h 513"/>
              <a:gd name="T72" fmla="*/ 943 w 1093"/>
              <a:gd name="T73" fmla="*/ 391 h 513"/>
              <a:gd name="T74" fmla="*/ 886 w 1093"/>
              <a:gd name="T75" fmla="*/ 420 h 513"/>
              <a:gd name="T76" fmla="*/ 836 w 1093"/>
              <a:gd name="T77" fmla="*/ 445 h 513"/>
              <a:gd name="T78" fmla="*/ 798 w 1093"/>
              <a:gd name="T79" fmla="*/ 460 h 513"/>
              <a:gd name="T80" fmla="*/ 773 w 1093"/>
              <a:gd name="T81" fmla="*/ 469 h 513"/>
              <a:gd name="T82" fmla="*/ 754 w 1093"/>
              <a:gd name="T83" fmla="*/ 469 h 513"/>
              <a:gd name="T84" fmla="*/ 735 w 1093"/>
              <a:gd name="T85" fmla="*/ 469 h 513"/>
              <a:gd name="T86" fmla="*/ 704 w 1093"/>
              <a:gd name="T87" fmla="*/ 469 h 513"/>
              <a:gd name="T88" fmla="*/ 679 w 1093"/>
              <a:gd name="T89" fmla="*/ 469 h 513"/>
              <a:gd name="T90" fmla="*/ 647 w 1093"/>
              <a:gd name="T91" fmla="*/ 469 h 513"/>
              <a:gd name="T92" fmla="*/ 628 w 1093"/>
              <a:gd name="T93" fmla="*/ 469 h 513"/>
              <a:gd name="T94" fmla="*/ 609 w 1093"/>
              <a:gd name="T95" fmla="*/ 469 h 513"/>
              <a:gd name="T96" fmla="*/ 609 w 1093"/>
              <a:gd name="T97" fmla="*/ 469 h 513"/>
              <a:gd name="T98" fmla="*/ 414 w 1093"/>
              <a:gd name="T99" fmla="*/ 513 h 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93" h="513">
                <a:moveTo>
                  <a:pt x="414" y="513"/>
                </a:moveTo>
                <a:lnTo>
                  <a:pt x="414" y="513"/>
                </a:lnTo>
                <a:lnTo>
                  <a:pt x="408" y="508"/>
                </a:lnTo>
                <a:lnTo>
                  <a:pt x="408" y="504"/>
                </a:lnTo>
                <a:lnTo>
                  <a:pt x="408" y="494"/>
                </a:lnTo>
                <a:lnTo>
                  <a:pt x="402" y="484"/>
                </a:lnTo>
                <a:lnTo>
                  <a:pt x="402" y="469"/>
                </a:lnTo>
                <a:lnTo>
                  <a:pt x="396" y="460"/>
                </a:lnTo>
                <a:lnTo>
                  <a:pt x="396" y="445"/>
                </a:lnTo>
                <a:lnTo>
                  <a:pt x="383" y="430"/>
                </a:lnTo>
                <a:lnTo>
                  <a:pt x="383" y="416"/>
                </a:lnTo>
                <a:lnTo>
                  <a:pt x="377" y="401"/>
                </a:lnTo>
                <a:lnTo>
                  <a:pt x="370" y="386"/>
                </a:lnTo>
                <a:lnTo>
                  <a:pt x="364" y="372"/>
                </a:lnTo>
                <a:lnTo>
                  <a:pt x="352" y="357"/>
                </a:lnTo>
                <a:lnTo>
                  <a:pt x="345" y="347"/>
                </a:lnTo>
                <a:lnTo>
                  <a:pt x="339" y="337"/>
                </a:lnTo>
                <a:lnTo>
                  <a:pt x="333" y="328"/>
                </a:lnTo>
                <a:lnTo>
                  <a:pt x="320" y="313"/>
                </a:lnTo>
                <a:lnTo>
                  <a:pt x="308" y="303"/>
                </a:lnTo>
                <a:lnTo>
                  <a:pt x="295" y="293"/>
                </a:lnTo>
                <a:lnTo>
                  <a:pt x="276" y="279"/>
                </a:lnTo>
                <a:lnTo>
                  <a:pt x="264" y="269"/>
                </a:lnTo>
                <a:lnTo>
                  <a:pt x="245" y="254"/>
                </a:lnTo>
                <a:lnTo>
                  <a:pt x="232" y="244"/>
                </a:lnTo>
                <a:lnTo>
                  <a:pt x="213" y="235"/>
                </a:lnTo>
                <a:lnTo>
                  <a:pt x="201" y="225"/>
                </a:lnTo>
                <a:lnTo>
                  <a:pt x="188" y="215"/>
                </a:lnTo>
                <a:lnTo>
                  <a:pt x="176" y="205"/>
                </a:lnTo>
                <a:lnTo>
                  <a:pt x="163" y="201"/>
                </a:lnTo>
                <a:lnTo>
                  <a:pt x="157" y="196"/>
                </a:lnTo>
                <a:lnTo>
                  <a:pt x="150" y="191"/>
                </a:lnTo>
                <a:lnTo>
                  <a:pt x="0" y="59"/>
                </a:lnTo>
                <a:lnTo>
                  <a:pt x="6" y="54"/>
                </a:lnTo>
                <a:lnTo>
                  <a:pt x="18" y="54"/>
                </a:lnTo>
                <a:lnTo>
                  <a:pt x="44" y="49"/>
                </a:lnTo>
                <a:lnTo>
                  <a:pt x="69" y="49"/>
                </a:lnTo>
                <a:lnTo>
                  <a:pt x="106" y="44"/>
                </a:lnTo>
                <a:lnTo>
                  <a:pt x="144" y="39"/>
                </a:lnTo>
                <a:lnTo>
                  <a:pt x="182" y="34"/>
                </a:lnTo>
                <a:lnTo>
                  <a:pt x="232" y="29"/>
                </a:lnTo>
                <a:lnTo>
                  <a:pt x="270" y="25"/>
                </a:lnTo>
                <a:lnTo>
                  <a:pt x="314" y="20"/>
                </a:lnTo>
                <a:lnTo>
                  <a:pt x="358" y="15"/>
                </a:lnTo>
                <a:lnTo>
                  <a:pt x="396" y="10"/>
                </a:lnTo>
                <a:lnTo>
                  <a:pt x="427" y="5"/>
                </a:lnTo>
                <a:lnTo>
                  <a:pt x="458" y="0"/>
                </a:lnTo>
                <a:lnTo>
                  <a:pt x="477" y="0"/>
                </a:lnTo>
                <a:lnTo>
                  <a:pt x="496" y="0"/>
                </a:lnTo>
                <a:lnTo>
                  <a:pt x="509" y="0"/>
                </a:lnTo>
                <a:lnTo>
                  <a:pt x="534" y="0"/>
                </a:lnTo>
                <a:lnTo>
                  <a:pt x="565" y="0"/>
                </a:lnTo>
                <a:lnTo>
                  <a:pt x="609" y="0"/>
                </a:lnTo>
                <a:lnTo>
                  <a:pt x="653" y="0"/>
                </a:lnTo>
                <a:lnTo>
                  <a:pt x="704" y="0"/>
                </a:lnTo>
                <a:lnTo>
                  <a:pt x="760" y="0"/>
                </a:lnTo>
                <a:lnTo>
                  <a:pt x="817" y="0"/>
                </a:lnTo>
                <a:lnTo>
                  <a:pt x="867" y="0"/>
                </a:lnTo>
                <a:lnTo>
                  <a:pt x="917" y="0"/>
                </a:lnTo>
                <a:lnTo>
                  <a:pt x="961" y="0"/>
                </a:lnTo>
                <a:lnTo>
                  <a:pt x="1005" y="0"/>
                </a:lnTo>
                <a:lnTo>
                  <a:pt x="1043" y="0"/>
                </a:lnTo>
                <a:lnTo>
                  <a:pt x="1068" y="0"/>
                </a:lnTo>
                <a:lnTo>
                  <a:pt x="1087" y="0"/>
                </a:lnTo>
                <a:lnTo>
                  <a:pt x="1093" y="0"/>
                </a:lnTo>
                <a:lnTo>
                  <a:pt x="1087" y="313"/>
                </a:lnTo>
                <a:lnTo>
                  <a:pt x="1081" y="313"/>
                </a:lnTo>
                <a:lnTo>
                  <a:pt x="1075" y="318"/>
                </a:lnTo>
                <a:lnTo>
                  <a:pt x="1056" y="328"/>
                </a:lnTo>
                <a:lnTo>
                  <a:pt x="1037" y="337"/>
                </a:lnTo>
                <a:lnTo>
                  <a:pt x="1018" y="347"/>
                </a:lnTo>
                <a:lnTo>
                  <a:pt x="993" y="362"/>
                </a:lnTo>
                <a:lnTo>
                  <a:pt x="968" y="376"/>
                </a:lnTo>
                <a:lnTo>
                  <a:pt x="943" y="391"/>
                </a:lnTo>
                <a:lnTo>
                  <a:pt x="911" y="406"/>
                </a:lnTo>
                <a:lnTo>
                  <a:pt x="886" y="420"/>
                </a:lnTo>
                <a:lnTo>
                  <a:pt x="861" y="430"/>
                </a:lnTo>
                <a:lnTo>
                  <a:pt x="836" y="445"/>
                </a:lnTo>
                <a:lnTo>
                  <a:pt x="811" y="455"/>
                </a:lnTo>
                <a:lnTo>
                  <a:pt x="798" y="460"/>
                </a:lnTo>
                <a:lnTo>
                  <a:pt x="785" y="464"/>
                </a:lnTo>
                <a:lnTo>
                  <a:pt x="773" y="469"/>
                </a:lnTo>
                <a:lnTo>
                  <a:pt x="767" y="469"/>
                </a:lnTo>
                <a:lnTo>
                  <a:pt x="754" y="469"/>
                </a:lnTo>
                <a:lnTo>
                  <a:pt x="741" y="469"/>
                </a:lnTo>
                <a:lnTo>
                  <a:pt x="735" y="469"/>
                </a:lnTo>
                <a:lnTo>
                  <a:pt x="716" y="469"/>
                </a:lnTo>
                <a:lnTo>
                  <a:pt x="704" y="469"/>
                </a:lnTo>
                <a:lnTo>
                  <a:pt x="691" y="469"/>
                </a:lnTo>
                <a:lnTo>
                  <a:pt x="679" y="469"/>
                </a:lnTo>
                <a:lnTo>
                  <a:pt x="660" y="469"/>
                </a:lnTo>
                <a:lnTo>
                  <a:pt x="647" y="469"/>
                </a:lnTo>
                <a:lnTo>
                  <a:pt x="635" y="469"/>
                </a:lnTo>
                <a:lnTo>
                  <a:pt x="628" y="469"/>
                </a:lnTo>
                <a:lnTo>
                  <a:pt x="616" y="469"/>
                </a:lnTo>
                <a:lnTo>
                  <a:pt x="609" y="469"/>
                </a:lnTo>
                <a:lnTo>
                  <a:pt x="609" y="469"/>
                </a:lnTo>
                <a:lnTo>
                  <a:pt x="609" y="469"/>
                </a:lnTo>
                <a:lnTo>
                  <a:pt x="414" y="513"/>
                </a:lnTo>
                <a:lnTo>
                  <a:pt x="414" y="513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1"/>
          <p:cNvSpPr>
            <a:spLocks/>
          </p:cNvSpPr>
          <p:nvPr/>
        </p:nvSpPr>
        <p:spPr bwMode="auto">
          <a:xfrm>
            <a:off x="6489700" y="4141788"/>
            <a:ext cx="2195513" cy="931862"/>
          </a:xfrm>
          <a:custGeom>
            <a:avLst/>
            <a:gdLst>
              <a:gd name="T0" fmla="*/ 19 w 1383"/>
              <a:gd name="T1" fmla="*/ 587 h 587"/>
              <a:gd name="T2" fmla="*/ 277 w 1383"/>
              <a:gd name="T3" fmla="*/ 548 h 587"/>
              <a:gd name="T4" fmla="*/ 1145 w 1383"/>
              <a:gd name="T5" fmla="*/ 552 h 587"/>
              <a:gd name="T6" fmla="*/ 1383 w 1383"/>
              <a:gd name="T7" fmla="*/ 543 h 587"/>
              <a:gd name="T8" fmla="*/ 1383 w 1383"/>
              <a:gd name="T9" fmla="*/ 425 h 587"/>
              <a:gd name="T10" fmla="*/ 1377 w 1383"/>
              <a:gd name="T11" fmla="*/ 425 h 587"/>
              <a:gd name="T12" fmla="*/ 1365 w 1383"/>
              <a:gd name="T13" fmla="*/ 425 h 587"/>
              <a:gd name="T14" fmla="*/ 1346 w 1383"/>
              <a:gd name="T15" fmla="*/ 430 h 587"/>
              <a:gd name="T16" fmla="*/ 1321 w 1383"/>
              <a:gd name="T17" fmla="*/ 435 h 587"/>
              <a:gd name="T18" fmla="*/ 1289 w 1383"/>
              <a:gd name="T19" fmla="*/ 440 h 587"/>
              <a:gd name="T20" fmla="*/ 1251 w 1383"/>
              <a:gd name="T21" fmla="*/ 450 h 587"/>
              <a:gd name="T22" fmla="*/ 1214 w 1383"/>
              <a:gd name="T23" fmla="*/ 460 h 587"/>
              <a:gd name="T24" fmla="*/ 1176 w 1383"/>
              <a:gd name="T25" fmla="*/ 464 h 587"/>
              <a:gd name="T26" fmla="*/ 1132 w 1383"/>
              <a:gd name="T27" fmla="*/ 474 h 587"/>
              <a:gd name="T28" fmla="*/ 1094 w 1383"/>
              <a:gd name="T29" fmla="*/ 479 h 587"/>
              <a:gd name="T30" fmla="*/ 1050 w 1383"/>
              <a:gd name="T31" fmla="*/ 484 h 587"/>
              <a:gd name="T32" fmla="*/ 1013 w 1383"/>
              <a:gd name="T33" fmla="*/ 494 h 587"/>
              <a:gd name="T34" fmla="*/ 981 w 1383"/>
              <a:gd name="T35" fmla="*/ 499 h 587"/>
              <a:gd name="T36" fmla="*/ 950 w 1383"/>
              <a:gd name="T37" fmla="*/ 504 h 587"/>
              <a:gd name="T38" fmla="*/ 925 w 1383"/>
              <a:gd name="T39" fmla="*/ 508 h 587"/>
              <a:gd name="T40" fmla="*/ 906 w 1383"/>
              <a:gd name="T41" fmla="*/ 508 h 587"/>
              <a:gd name="T42" fmla="*/ 887 w 1383"/>
              <a:gd name="T43" fmla="*/ 508 h 587"/>
              <a:gd name="T44" fmla="*/ 868 w 1383"/>
              <a:gd name="T45" fmla="*/ 504 h 587"/>
              <a:gd name="T46" fmla="*/ 843 w 1383"/>
              <a:gd name="T47" fmla="*/ 499 h 587"/>
              <a:gd name="T48" fmla="*/ 811 w 1383"/>
              <a:gd name="T49" fmla="*/ 494 h 587"/>
              <a:gd name="T50" fmla="*/ 780 w 1383"/>
              <a:gd name="T51" fmla="*/ 489 h 587"/>
              <a:gd name="T52" fmla="*/ 748 w 1383"/>
              <a:gd name="T53" fmla="*/ 484 h 587"/>
              <a:gd name="T54" fmla="*/ 717 w 1383"/>
              <a:gd name="T55" fmla="*/ 474 h 587"/>
              <a:gd name="T56" fmla="*/ 686 w 1383"/>
              <a:gd name="T57" fmla="*/ 469 h 587"/>
              <a:gd name="T58" fmla="*/ 648 w 1383"/>
              <a:gd name="T59" fmla="*/ 460 h 587"/>
              <a:gd name="T60" fmla="*/ 616 w 1383"/>
              <a:gd name="T61" fmla="*/ 455 h 587"/>
              <a:gd name="T62" fmla="*/ 591 w 1383"/>
              <a:gd name="T63" fmla="*/ 450 h 587"/>
              <a:gd name="T64" fmla="*/ 566 w 1383"/>
              <a:gd name="T65" fmla="*/ 445 h 587"/>
              <a:gd name="T66" fmla="*/ 547 w 1383"/>
              <a:gd name="T67" fmla="*/ 440 h 587"/>
              <a:gd name="T68" fmla="*/ 535 w 1383"/>
              <a:gd name="T69" fmla="*/ 435 h 587"/>
              <a:gd name="T70" fmla="*/ 522 w 1383"/>
              <a:gd name="T71" fmla="*/ 430 h 587"/>
              <a:gd name="T72" fmla="*/ 522 w 1383"/>
              <a:gd name="T73" fmla="*/ 430 h 587"/>
              <a:gd name="T74" fmla="*/ 315 w 1383"/>
              <a:gd name="T75" fmla="*/ 313 h 587"/>
              <a:gd name="T76" fmla="*/ 315 w 1383"/>
              <a:gd name="T77" fmla="*/ 137 h 587"/>
              <a:gd name="T78" fmla="*/ 478 w 1383"/>
              <a:gd name="T79" fmla="*/ 0 h 587"/>
              <a:gd name="T80" fmla="*/ 246 w 1383"/>
              <a:gd name="T81" fmla="*/ 15 h 587"/>
              <a:gd name="T82" fmla="*/ 0 w 1383"/>
              <a:gd name="T83" fmla="*/ 24 h 587"/>
              <a:gd name="T84" fmla="*/ 19 w 1383"/>
              <a:gd name="T85" fmla="*/ 230 h 587"/>
              <a:gd name="T86" fmla="*/ 19 w 1383"/>
              <a:gd name="T87" fmla="*/ 587 h 587"/>
              <a:gd name="T88" fmla="*/ 19 w 1383"/>
              <a:gd name="T89" fmla="*/ 58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383" h="587">
                <a:moveTo>
                  <a:pt x="19" y="587"/>
                </a:moveTo>
                <a:lnTo>
                  <a:pt x="277" y="548"/>
                </a:lnTo>
                <a:lnTo>
                  <a:pt x="1145" y="552"/>
                </a:lnTo>
                <a:lnTo>
                  <a:pt x="1383" y="543"/>
                </a:lnTo>
                <a:lnTo>
                  <a:pt x="1383" y="425"/>
                </a:lnTo>
                <a:lnTo>
                  <a:pt x="1377" y="425"/>
                </a:lnTo>
                <a:lnTo>
                  <a:pt x="1365" y="425"/>
                </a:lnTo>
                <a:lnTo>
                  <a:pt x="1346" y="430"/>
                </a:lnTo>
                <a:lnTo>
                  <a:pt x="1321" y="435"/>
                </a:lnTo>
                <a:lnTo>
                  <a:pt x="1289" y="440"/>
                </a:lnTo>
                <a:lnTo>
                  <a:pt x="1251" y="450"/>
                </a:lnTo>
                <a:lnTo>
                  <a:pt x="1214" y="460"/>
                </a:lnTo>
                <a:lnTo>
                  <a:pt x="1176" y="464"/>
                </a:lnTo>
                <a:lnTo>
                  <a:pt x="1132" y="474"/>
                </a:lnTo>
                <a:lnTo>
                  <a:pt x="1094" y="479"/>
                </a:lnTo>
                <a:lnTo>
                  <a:pt x="1050" y="484"/>
                </a:lnTo>
                <a:lnTo>
                  <a:pt x="1013" y="494"/>
                </a:lnTo>
                <a:lnTo>
                  <a:pt x="981" y="499"/>
                </a:lnTo>
                <a:lnTo>
                  <a:pt x="950" y="504"/>
                </a:lnTo>
                <a:lnTo>
                  <a:pt x="925" y="508"/>
                </a:lnTo>
                <a:lnTo>
                  <a:pt x="906" y="508"/>
                </a:lnTo>
                <a:lnTo>
                  <a:pt x="887" y="508"/>
                </a:lnTo>
                <a:lnTo>
                  <a:pt x="868" y="504"/>
                </a:lnTo>
                <a:lnTo>
                  <a:pt x="843" y="499"/>
                </a:lnTo>
                <a:lnTo>
                  <a:pt x="811" y="494"/>
                </a:lnTo>
                <a:lnTo>
                  <a:pt x="780" y="489"/>
                </a:lnTo>
                <a:lnTo>
                  <a:pt x="748" y="484"/>
                </a:lnTo>
                <a:lnTo>
                  <a:pt x="717" y="474"/>
                </a:lnTo>
                <a:lnTo>
                  <a:pt x="686" y="469"/>
                </a:lnTo>
                <a:lnTo>
                  <a:pt x="648" y="460"/>
                </a:lnTo>
                <a:lnTo>
                  <a:pt x="616" y="455"/>
                </a:lnTo>
                <a:lnTo>
                  <a:pt x="591" y="450"/>
                </a:lnTo>
                <a:lnTo>
                  <a:pt x="566" y="445"/>
                </a:lnTo>
                <a:lnTo>
                  <a:pt x="547" y="440"/>
                </a:lnTo>
                <a:lnTo>
                  <a:pt x="535" y="435"/>
                </a:lnTo>
                <a:lnTo>
                  <a:pt x="522" y="430"/>
                </a:lnTo>
                <a:lnTo>
                  <a:pt x="522" y="430"/>
                </a:lnTo>
                <a:lnTo>
                  <a:pt x="315" y="313"/>
                </a:lnTo>
                <a:lnTo>
                  <a:pt x="315" y="137"/>
                </a:lnTo>
                <a:lnTo>
                  <a:pt x="478" y="0"/>
                </a:lnTo>
                <a:lnTo>
                  <a:pt x="246" y="15"/>
                </a:lnTo>
                <a:lnTo>
                  <a:pt x="0" y="24"/>
                </a:lnTo>
                <a:lnTo>
                  <a:pt x="19" y="230"/>
                </a:lnTo>
                <a:lnTo>
                  <a:pt x="19" y="587"/>
                </a:lnTo>
                <a:lnTo>
                  <a:pt x="19" y="587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3"/>
          <p:cNvSpPr>
            <a:spLocks/>
          </p:cNvSpPr>
          <p:nvPr/>
        </p:nvSpPr>
        <p:spPr bwMode="auto">
          <a:xfrm>
            <a:off x="5003800" y="4227513"/>
            <a:ext cx="828675" cy="666750"/>
          </a:xfrm>
          <a:custGeom>
            <a:avLst/>
            <a:gdLst>
              <a:gd name="T0" fmla="*/ 509 w 522"/>
              <a:gd name="T1" fmla="*/ 0 h 420"/>
              <a:gd name="T2" fmla="*/ 522 w 522"/>
              <a:gd name="T3" fmla="*/ 210 h 420"/>
              <a:gd name="T4" fmla="*/ 484 w 522"/>
              <a:gd name="T5" fmla="*/ 420 h 420"/>
              <a:gd name="T6" fmla="*/ 232 w 522"/>
              <a:gd name="T7" fmla="*/ 205 h 420"/>
              <a:gd name="T8" fmla="*/ 226 w 522"/>
              <a:gd name="T9" fmla="*/ 205 h 420"/>
              <a:gd name="T10" fmla="*/ 220 w 522"/>
              <a:gd name="T11" fmla="*/ 200 h 420"/>
              <a:gd name="T12" fmla="*/ 207 w 522"/>
              <a:gd name="T13" fmla="*/ 195 h 420"/>
              <a:gd name="T14" fmla="*/ 195 w 522"/>
              <a:gd name="T15" fmla="*/ 195 h 420"/>
              <a:gd name="T16" fmla="*/ 176 w 522"/>
              <a:gd name="T17" fmla="*/ 186 h 420"/>
              <a:gd name="T18" fmla="*/ 157 w 522"/>
              <a:gd name="T19" fmla="*/ 181 h 420"/>
              <a:gd name="T20" fmla="*/ 132 w 522"/>
              <a:gd name="T21" fmla="*/ 176 h 420"/>
              <a:gd name="T22" fmla="*/ 113 w 522"/>
              <a:gd name="T23" fmla="*/ 166 h 420"/>
              <a:gd name="T24" fmla="*/ 94 w 522"/>
              <a:gd name="T25" fmla="*/ 161 h 420"/>
              <a:gd name="T26" fmla="*/ 69 w 522"/>
              <a:gd name="T27" fmla="*/ 151 h 420"/>
              <a:gd name="T28" fmla="*/ 50 w 522"/>
              <a:gd name="T29" fmla="*/ 146 h 420"/>
              <a:gd name="T30" fmla="*/ 31 w 522"/>
              <a:gd name="T31" fmla="*/ 137 h 420"/>
              <a:gd name="T32" fmla="*/ 19 w 522"/>
              <a:gd name="T33" fmla="*/ 132 h 420"/>
              <a:gd name="T34" fmla="*/ 6 w 522"/>
              <a:gd name="T35" fmla="*/ 127 h 420"/>
              <a:gd name="T36" fmla="*/ 0 w 522"/>
              <a:gd name="T37" fmla="*/ 117 h 420"/>
              <a:gd name="T38" fmla="*/ 0 w 522"/>
              <a:gd name="T39" fmla="*/ 112 h 420"/>
              <a:gd name="T40" fmla="*/ 0 w 522"/>
              <a:gd name="T41" fmla="*/ 107 h 420"/>
              <a:gd name="T42" fmla="*/ 0 w 522"/>
              <a:gd name="T43" fmla="*/ 102 h 420"/>
              <a:gd name="T44" fmla="*/ 12 w 522"/>
              <a:gd name="T45" fmla="*/ 93 h 420"/>
              <a:gd name="T46" fmla="*/ 19 w 522"/>
              <a:gd name="T47" fmla="*/ 83 h 420"/>
              <a:gd name="T48" fmla="*/ 31 w 522"/>
              <a:gd name="T49" fmla="*/ 73 h 420"/>
              <a:gd name="T50" fmla="*/ 44 w 522"/>
              <a:gd name="T51" fmla="*/ 63 h 420"/>
              <a:gd name="T52" fmla="*/ 56 w 522"/>
              <a:gd name="T53" fmla="*/ 54 h 420"/>
              <a:gd name="T54" fmla="*/ 75 w 522"/>
              <a:gd name="T55" fmla="*/ 49 h 420"/>
              <a:gd name="T56" fmla="*/ 88 w 522"/>
              <a:gd name="T57" fmla="*/ 34 h 420"/>
              <a:gd name="T58" fmla="*/ 100 w 522"/>
              <a:gd name="T59" fmla="*/ 29 h 420"/>
              <a:gd name="T60" fmla="*/ 113 w 522"/>
              <a:gd name="T61" fmla="*/ 19 h 420"/>
              <a:gd name="T62" fmla="*/ 125 w 522"/>
              <a:gd name="T63" fmla="*/ 10 h 420"/>
              <a:gd name="T64" fmla="*/ 132 w 522"/>
              <a:gd name="T65" fmla="*/ 5 h 420"/>
              <a:gd name="T66" fmla="*/ 144 w 522"/>
              <a:gd name="T67" fmla="*/ 0 h 420"/>
              <a:gd name="T68" fmla="*/ 144 w 522"/>
              <a:gd name="T69" fmla="*/ 0 h 420"/>
              <a:gd name="T70" fmla="*/ 151 w 522"/>
              <a:gd name="T71" fmla="*/ 0 h 420"/>
              <a:gd name="T72" fmla="*/ 509 w 522"/>
              <a:gd name="T73" fmla="*/ 0 h 420"/>
              <a:gd name="T74" fmla="*/ 509 w 522"/>
              <a:gd name="T75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2" h="420">
                <a:moveTo>
                  <a:pt x="509" y="0"/>
                </a:moveTo>
                <a:lnTo>
                  <a:pt x="522" y="210"/>
                </a:lnTo>
                <a:lnTo>
                  <a:pt x="484" y="420"/>
                </a:lnTo>
                <a:lnTo>
                  <a:pt x="232" y="205"/>
                </a:lnTo>
                <a:lnTo>
                  <a:pt x="226" y="205"/>
                </a:lnTo>
                <a:lnTo>
                  <a:pt x="220" y="200"/>
                </a:lnTo>
                <a:lnTo>
                  <a:pt x="207" y="195"/>
                </a:lnTo>
                <a:lnTo>
                  <a:pt x="195" y="195"/>
                </a:lnTo>
                <a:lnTo>
                  <a:pt x="176" y="186"/>
                </a:lnTo>
                <a:lnTo>
                  <a:pt x="157" y="181"/>
                </a:lnTo>
                <a:lnTo>
                  <a:pt x="132" y="176"/>
                </a:lnTo>
                <a:lnTo>
                  <a:pt x="113" y="166"/>
                </a:lnTo>
                <a:lnTo>
                  <a:pt x="94" y="161"/>
                </a:lnTo>
                <a:lnTo>
                  <a:pt x="69" y="151"/>
                </a:lnTo>
                <a:lnTo>
                  <a:pt x="50" y="146"/>
                </a:lnTo>
                <a:lnTo>
                  <a:pt x="31" y="137"/>
                </a:lnTo>
                <a:lnTo>
                  <a:pt x="19" y="132"/>
                </a:lnTo>
                <a:lnTo>
                  <a:pt x="6" y="127"/>
                </a:lnTo>
                <a:lnTo>
                  <a:pt x="0" y="117"/>
                </a:lnTo>
                <a:lnTo>
                  <a:pt x="0" y="112"/>
                </a:lnTo>
                <a:lnTo>
                  <a:pt x="0" y="107"/>
                </a:lnTo>
                <a:lnTo>
                  <a:pt x="0" y="102"/>
                </a:lnTo>
                <a:lnTo>
                  <a:pt x="12" y="93"/>
                </a:lnTo>
                <a:lnTo>
                  <a:pt x="19" y="83"/>
                </a:lnTo>
                <a:lnTo>
                  <a:pt x="31" y="73"/>
                </a:lnTo>
                <a:lnTo>
                  <a:pt x="44" y="63"/>
                </a:lnTo>
                <a:lnTo>
                  <a:pt x="56" y="54"/>
                </a:lnTo>
                <a:lnTo>
                  <a:pt x="75" y="49"/>
                </a:lnTo>
                <a:lnTo>
                  <a:pt x="88" y="34"/>
                </a:lnTo>
                <a:lnTo>
                  <a:pt x="100" y="29"/>
                </a:lnTo>
                <a:lnTo>
                  <a:pt x="113" y="19"/>
                </a:lnTo>
                <a:lnTo>
                  <a:pt x="125" y="10"/>
                </a:lnTo>
                <a:lnTo>
                  <a:pt x="132" y="5"/>
                </a:lnTo>
                <a:lnTo>
                  <a:pt x="144" y="0"/>
                </a:lnTo>
                <a:lnTo>
                  <a:pt x="144" y="0"/>
                </a:lnTo>
                <a:lnTo>
                  <a:pt x="151" y="0"/>
                </a:lnTo>
                <a:lnTo>
                  <a:pt x="509" y="0"/>
                </a:lnTo>
                <a:lnTo>
                  <a:pt x="509" y="0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5"/>
          <p:cNvSpPr>
            <a:spLocks/>
          </p:cNvSpPr>
          <p:nvPr/>
        </p:nvSpPr>
        <p:spPr bwMode="auto">
          <a:xfrm>
            <a:off x="7069138" y="3505200"/>
            <a:ext cx="1636713" cy="1366837"/>
          </a:xfrm>
          <a:custGeom>
            <a:avLst/>
            <a:gdLst>
              <a:gd name="T0" fmla="*/ 471 w 1031"/>
              <a:gd name="T1" fmla="*/ 161 h 861"/>
              <a:gd name="T2" fmla="*/ 427 w 1031"/>
              <a:gd name="T3" fmla="*/ 176 h 861"/>
              <a:gd name="T4" fmla="*/ 371 w 1031"/>
              <a:gd name="T5" fmla="*/ 205 h 861"/>
              <a:gd name="T6" fmla="*/ 308 w 1031"/>
              <a:gd name="T7" fmla="*/ 230 h 861"/>
              <a:gd name="T8" fmla="*/ 264 w 1031"/>
              <a:gd name="T9" fmla="*/ 259 h 861"/>
              <a:gd name="T10" fmla="*/ 239 w 1031"/>
              <a:gd name="T11" fmla="*/ 284 h 861"/>
              <a:gd name="T12" fmla="*/ 220 w 1031"/>
              <a:gd name="T13" fmla="*/ 323 h 861"/>
              <a:gd name="T14" fmla="*/ 201 w 1031"/>
              <a:gd name="T15" fmla="*/ 362 h 861"/>
              <a:gd name="T16" fmla="*/ 176 w 1031"/>
              <a:gd name="T17" fmla="*/ 411 h 861"/>
              <a:gd name="T18" fmla="*/ 157 w 1031"/>
              <a:gd name="T19" fmla="*/ 450 h 861"/>
              <a:gd name="T20" fmla="*/ 145 w 1031"/>
              <a:gd name="T21" fmla="*/ 479 h 861"/>
              <a:gd name="T22" fmla="*/ 107 w 1031"/>
              <a:gd name="T23" fmla="*/ 504 h 861"/>
              <a:gd name="T24" fmla="*/ 75 w 1031"/>
              <a:gd name="T25" fmla="*/ 523 h 861"/>
              <a:gd name="T26" fmla="*/ 50 w 1031"/>
              <a:gd name="T27" fmla="*/ 533 h 861"/>
              <a:gd name="T28" fmla="*/ 31 w 1031"/>
              <a:gd name="T29" fmla="*/ 543 h 861"/>
              <a:gd name="T30" fmla="*/ 19 w 1031"/>
              <a:gd name="T31" fmla="*/ 562 h 861"/>
              <a:gd name="T32" fmla="*/ 6 w 1031"/>
              <a:gd name="T33" fmla="*/ 587 h 861"/>
              <a:gd name="T34" fmla="*/ 0 w 1031"/>
              <a:gd name="T35" fmla="*/ 616 h 861"/>
              <a:gd name="T36" fmla="*/ 0 w 1031"/>
              <a:gd name="T37" fmla="*/ 650 h 861"/>
              <a:gd name="T38" fmla="*/ 13 w 1031"/>
              <a:gd name="T39" fmla="*/ 685 h 861"/>
              <a:gd name="T40" fmla="*/ 75 w 1031"/>
              <a:gd name="T41" fmla="*/ 729 h 861"/>
              <a:gd name="T42" fmla="*/ 182 w 1031"/>
              <a:gd name="T43" fmla="*/ 773 h 861"/>
              <a:gd name="T44" fmla="*/ 302 w 1031"/>
              <a:gd name="T45" fmla="*/ 817 h 861"/>
              <a:gd name="T46" fmla="*/ 421 w 1031"/>
              <a:gd name="T47" fmla="*/ 846 h 861"/>
              <a:gd name="T48" fmla="*/ 509 w 1031"/>
              <a:gd name="T49" fmla="*/ 861 h 861"/>
              <a:gd name="T50" fmla="*/ 591 w 1031"/>
              <a:gd name="T51" fmla="*/ 851 h 861"/>
              <a:gd name="T52" fmla="*/ 710 w 1031"/>
              <a:gd name="T53" fmla="*/ 836 h 861"/>
              <a:gd name="T54" fmla="*/ 842 w 1031"/>
              <a:gd name="T55" fmla="*/ 812 h 861"/>
              <a:gd name="T56" fmla="*/ 956 w 1031"/>
              <a:gd name="T57" fmla="*/ 792 h 861"/>
              <a:gd name="T58" fmla="*/ 1012 w 1031"/>
              <a:gd name="T59" fmla="*/ 782 h 861"/>
              <a:gd name="T60" fmla="*/ 1031 w 1031"/>
              <a:gd name="T61" fmla="*/ 132 h 861"/>
              <a:gd name="T62" fmla="*/ 987 w 1031"/>
              <a:gd name="T63" fmla="*/ 127 h 861"/>
              <a:gd name="T64" fmla="*/ 905 w 1031"/>
              <a:gd name="T65" fmla="*/ 117 h 861"/>
              <a:gd name="T66" fmla="*/ 824 w 1031"/>
              <a:gd name="T67" fmla="*/ 108 h 861"/>
              <a:gd name="T68" fmla="*/ 754 w 1031"/>
              <a:gd name="T69" fmla="*/ 103 h 861"/>
              <a:gd name="T70" fmla="*/ 717 w 1031"/>
              <a:gd name="T71" fmla="*/ 103 h 861"/>
              <a:gd name="T72" fmla="*/ 679 w 1031"/>
              <a:gd name="T73" fmla="*/ 78 h 861"/>
              <a:gd name="T74" fmla="*/ 654 w 1031"/>
              <a:gd name="T75" fmla="*/ 49 h 861"/>
              <a:gd name="T76" fmla="*/ 622 w 1031"/>
              <a:gd name="T77" fmla="*/ 20 h 861"/>
              <a:gd name="T78" fmla="*/ 585 w 1031"/>
              <a:gd name="T79" fmla="*/ 0 h 861"/>
              <a:gd name="T80" fmla="*/ 553 w 1031"/>
              <a:gd name="T81" fmla="*/ 0 h 861"/>
              <a:gd name="T82" fmla="*/ 528 w 1031"/>
              <a:gd name="T83" fmla="*/ 25 h 861"/>
              <a:gd name="T84" fmla="*/ 503 w 1031"/>
              <a:gd name="T85" fmla="*/ 64 h 861"/>
              <a:gd name="T86" fmla="*/ 490 w 1031"/>
              <a:gd name="T87" fmla="*/ 108 h 861"/>
              <a:gd name="T88" fmla="*/ 478 w 1031"/>
              <a:gd name="T89" fmla="*/ 147 h 861"/>
              <a:gd name="T90" fmla="*/ 478 w 1031"/>
              <a:gd name="T91" fmla="*/ 1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31" h="861">
                <a:moveTo>
                  <a:pt x="478" y="161"/>
                </a:moveTo>
                <a:lnTo>
                  <a:pt x="478" y="161"/>
                </a:lnTo>
                <a:lnTo>
                  <a:pt x="471" y="161"/>
                </a:lnTo>
                <a:lnTo>
                  <a:pt x="459" y="166"/>
                </a:lnTo>
                <a:lnTo>
                  <a:pt x="446" y="171"/>
                </a:lnTo>
                <a:lnTo>
                  <a:pt x="427" y="176"/>
                </a:lnTo>
                <a:lnTo>
                  <a:pt x="409" y="186"/>
                </a:lnTo>
                <a:lnTo>
                  <a:pt x="390" y="196"/>
                </a:lnTo>
                <a:lnTo>
                  <a:pt x="371" y="205"/>
                </a:lnTo>
                <a:lnTo>
                  <a:pt x="352" y="210"/>
                </a:lnTo>
                <a:lnTo>
                  <a:pt x="333" y="220"/>
                </a:lnTo>
                <a:lnTo>
                  <a:pt x="308" y="230"/>
                </a:lnTo>
                <a:lnTo>
                  <a:pt x="295" y="240"/>
                </a:lnTo>
                <a:lnTo>
                  <a:pt x="277" y="249"/>
                </a:lnTo>
                <a:lnTo>
                  <a:pt x="264" y="259"/>
                </a:lnTo>
                <a:lnTo>
                  <a:pt x="251" y="269"/>
                </a:lnTo>
                <a:lnTo>
                  <a:pt x="245" y="279"/>
                </a:lnTo>
                <a:lnTo>
                  <a:pt x="239" y="284"/>
                </a:lnTo>
                <a:lnTo>
                  <a:pt x="233" y="298"/>
                </a:lnTo>
                <a:lnTo>
                  <a:pt x="226" y="308"/>
                </a:lnTo>
                <a:lnTo>
                  <a:pt x="220" y="323"/>
                </a:lnTo>
                <a:lnTo>
                  <a:pt x="214" y="333"/>
                </a:lnTo>
                <a:lnTo>
                  <a:pt x="207" y="347"/>
                </a:lnTo>
                <a:lnTo>
                  <a:pt x="201" y="362"/>
                </a:lnTo>
                <a:lnTo>
                  <a:pt x="195" y="381"/>
                </a:lnTo>
                <a:lnTo>
                  <a:pt x="182" y="396"/>
                </a:lnTo>
                <a:lnTo>
                  <a:pt x="176" y="411"/>
                </a:lnTo>
                <a:lnTo>
                  <a:pt x="170" y="425"/>
                </a:lnTo>
                <a:lnTo>
                  <a:pt x="163" y="435"/>
                </a:lnTo>
                <a:lnTo>
                  <a:pt x="157" y="450"/>
                </a:lnTo>
                <a:lnTo>
                  <a:pt x="157" y="460"/>
                </a:lnTo>
                <a:lnTo>
                  <a:pt x="151" y="469"/>
                </a:lnTo>
                <a:lnTo>
                  <a:pt x="145" y="479"/>
                </a:lnTo>
                <a:lnTo>
                  <a:pt x="132" y="489"/>
                </a:lnTo>
                <a:lnTo>
                  <a:pt x="119" y="499"/>
                </a:lnTo>
                <a:lnTo>
                  <a:pt x="107" y="504"/>
                </a:lnTo>
                <a:lnTo>
                  <a:pt x="101" y="509"/>
                </a:lnTo>
                <a:lnTo>
                  <a:pt x="88" y="513"/>
                </a:lnTo>
                <a:lnTo>
                  <a:pt x="75" y="523"/>
                </a:lnTo>
                <a:lnTo>
                  <a:pt x="69" y="523"/>
                </a:lnTo>
                <a:lnTo>
                  <a:pt x="57" y="528"/>
                </a:lnTo>
                <a:lnTo>
                  <a:pt x="50" y="533"/>
                </a:lnTo>
                <a:lnTo>
                  <a:pt x="44" y="538"/>
                </a:lnTo>
                <a:lnTo>
                  <a:pt x="31" y="543"/>
                </a:lnTo>
                <a:lnTo>
                  <a:pt x="31" y="543"/>
                </a:lnTo>
                <a:lnTo>
                  <a:pt x="25" y="548"/>
                </a:lnTo>
                <a:lnTo>
                  <a:pt x="25" y="553"/>
                </a:lnTo>
                <a:lnTo>
                  <a:pt x="19" y="562"/>
                </a:lnTo>
                <a:lnTo>
                  <a:pt x="13" y="567"/>
                </a:lnTo>
                <a:lnTo>
                  <a:pt x="13" y="577"/>
                </a:lnTo>
                <a:lnTo>
                  <a:pt x="6" y="587"/>
                </a:lnTo>
                <a:lnTo>
                  <a:pt x="6" y="597"/>
                </a:lnTo>
                <a:lnTo>
                  <a:pt x="6" y="606"/>
                </a:lnTo>
                <a:lnTo>
                  <a:pt x="0" y="616"/>
                </a:lnTo>
                <a:lnTo>
                  <a:pt x="0" y="626"/>
                </a:lnTo>
                <a:lnTo>
                  <a:pt x="0" y="641"/>
                </a:lnTo>
                <a:lnTo>
                  <a:pt x="0" y="650"/>
                </a:lnTo>
                <a:lnTo>
                  <a:pt x="0" y="660"/>
                </a:lnTo>
                <a:lnTo>
                  <a:pt x="6" y="675"/>
                </a:lnTo>
                <a:lnTo>
                  <a:pt x="13" y="685"/>
                </a:lnTo>
                <a:lnTo>
                  <a:pt x="31" y="699"/>
                </a:lnTo>
                <a:lnTo>
                  <a:pt x="50" y="709"/>
                </a:lnTo>
                <a:lnTo>
                  <a:pt x="75" y="729"/>
                </a:lnTo>
                <a:lnTo>
                  <a:pt x="107" y="738"/>
                </a:lnTo>
                <a:lnTo>
                  <a:pt x="145" y="758"/>
                </a:lnTo>
                <a:lnTo>
                  <a:pt x="182" y="773"/>
                </a:lnTo>
                <a:lnTo>
                  <a:pt x="226" y="787"/>
                </a:lnTo>
                <a:lnTo>
                  <a:pt x="264" y="802"/>
                </a:lnTo>
                <a:lnTo>
                  <a:pt x="302" y="817"/>
                </a:lnTo>
                <a:lnTo>
                  <a:pt x="346" y="826"/>
                </a:lnTo>
                <a:lnTo>
                  <a:pt x="383" y="841"/>
                </a:lnTo>
                <a:lnTo>
                  <a:pt x="421" y="846"/>
                </a:lnTo>
                <a:lnTo>
                  <a:pt x="453" y="856"/>
                </a:lnTo>
                <a:lnTo>
                  <a:pt x="484" y="861"/>
                </a:lnTo>
                <a:lnTo>
                  <a:pt x="509" y="861"/>
                </a:lnTo>
                <a:lnTo>
                  <a:pt x="528" y="861"/>
                </a:lnTo>
                <a:lnTo>
                  <a:pt x="560" y="856"/>
                </a:lnTo>
                <a:lnTo>
                  <a:pt x="591" y="851"/>
                </a:lnTo>
                <a:lnTo>
                  <a:pt x="629" y="846"/>
                </a:lnTo>
                <a:lnTo>
                  <a:pt x="673" y="841"/>
                </a:lnTo>
                <a:lnTo>
                  <a:pt x="710" y="836"/>
                </a:lnTo>
                <a:lnTo>
                  <a:pt x="754" y="826"/>
                </a:lnTo>
                <a:lnTo>
                  <a:pt x="805" y="821"/>
                </a:lnTo>
                <a:lnTo>
                  <a:pt x="842" y="812"/>
                </a:lnTo>
                <a:lnTo>
                  <a:pt x="886" y="807"/>
                </a:lnTo>
                <a:lnTo>
                  <a:pt x="918" y="797"/>
                </a:lnTo>
                <a:lnTo>
                  <a:pt x="956" y="792"/>
                </a:lnTo>
                <a:lnTo>
                  <a:pt x="981" y="787"/>
                </a:lnTo>
                <a:lnTo>
                  <a:pt x="1000" y="782"/>
                </a:lnTo>
                <a:lnTo>
                  <a:pt x="1012" y="782"/>
                </a:lnTo>
                <a:lnTo>
                  <a:pt x="1018" y="782"/>
                </a:lnTo>
                <a:lnTo>
                  <a:pt x="1031" y="132"/>
                </a:lnTo>
                <a:lnTo>
                  <a:pt x="1031" y="132"/>
                </a:lnTo>
                <a:lnTo>
                  <a:pt x="1018" y="132"/>
                </a:lnTo>
                <a:lnTo>
                  <a:pt x="1006" y="127"/>
                </a:lnTo>
                <a:lnTo>
                  <a:pt x="987" y="127"/>
                </a:lnTo>
                <a:lnTo>
                  <a:pt x="962" y="127"/>
                </a:lnTo>
                <a:lnTo>
                  <a:pt x="937" y="122"/>
                </a:lnTo>
                <a:lnTo>
                  <a:pt x="905" y="117"/>
                </a:lnTo>
                <a:lnTo>
                  <a:pt x="880" y="117"/>
                </a:lnTo>
                <a:lnTo>
                  <a:pt x="849" y="113"/>
                </a:lnTo>
                <a:lnTo>
                  <a:pt x="824" y="108"/>
                </a:lnTo>
                <a:lnTo>
                  <a:pt x="798" y="108"/>
                </a:lnTo>
                <a:lnTo>
                  <a:pt x="773" y="103"/>
                </a:lnTo>
                <a:lnTo>
                  <a:pt x="754" y="103"/>
                </a:lnTo>
                <a:lnTo>
                  <a:pt x="736" y="103"/>
                </a:lnTo>
                <a:lnTo>
                  <a:pt x="717" y="103"/>
                </a:lnTo>
                <a:lnTo>
                  <a:pt x="717" y="103"/>
                </a:lnTo>
                <a:lnTo>
                  <a:pt x="704" y="93"/>
                </a:lnTo>
                <a:lnTo>
                  <a:pt x="685" y="83"/>
                </a:lnTo>
                <a:lnTo>
                  <a:pt x="679" y="78"/>
                </a:lnTo>
                <a:lnTo>
                  <a:pt x="673" y="69"/>
                </a:lnTo>
                <a:lnTo>
                  <a:pt x="660" y="59"/>
                </a:lnTo>
                <a:lnTo>
                  <a:pt x="654" y="49"/>
                </a:lnTo>
                <a:lnTo>
                  <a:pt x="641" y="39"/>
                </a:lnTo>
                <a:lnTo>
                  <a:pt x="629" y="29"/>
                </a:lnTo>
                <a:lnTo>
                  <a:pt x="622" y="20"/>
                </a:lnTo>
                <a:lnTo>
                  <a:pt x="610" y="15"/>
                </a:lnTo>
                <a:lnTo>
                  <a:pt x="597" y="5"/>
                </a:lnTo>
                <a:lnTo>
                  <a:pt x="585" y="0"/>
                </a:lnTo>
                <a:lnTo>
                  <a:pt x="578" y="0"/>
                </a:lnTo>
                <a:lnTo>
                  <a:pt x="566" y="0"/>
                </a:lnTo>
                <a:lnTo>
                  <a:pt x="553" y="0"/>
                </a:lnTo>
                <a:lnTo>
                  <a:pt x="541" y="5"/>
                </a:lnTo>
                <a:lnTo>
                  <a:pt x="534" y="15"/>
                </a:lnTo>
                <a:lnTo>
                  <a:pt x="528" y="25"/>
                </a:lnTo>
                <a:lnTo>
                  <a:pt x="516" y="34"/>
                </a:lnTo>
                <a:lnTo>
                  <a:pt x="509" y="49"/>
                </a:lnTo>
                <a:lnTo>
                  <a:pt x="503" y="64"/>
                </a:lnTo>
                <a:lnTo>
                  <a:pt x="497" y="78"/>
                </a:lnTo>
                <a:lnTo>
                  <a:pt x="497" y="93"/>
                </a:lnTo>
                <a:lnTo>
                  <a:pt x="490" y="108"/>
                </a:lnTo>
                <a:lnTo>
                  <a:pt x="484" y="122"/>
                </a:lnTo>
                <a:lnTo>
                  <a:pt x="484" y="137"/>
                </a:lnTo>
                <a:lnTo>
                  <a:pt x="478" y="147"/>
                </a:lnTo>
                <a:lnTo>
                  <a:pt x="478" y="152"/>
                </a:lnTo>
                <a:lnTo>
                  <a:pt x="478" y="157"/>
                </a:lnTo>
                <a:lnTo>
                  <a:pt x="478" y="161"/>
                </a:lnTo>
                <a:lnTo>
                  <a:pt x="478" y="161"/>
                </a:lnTo>
                <a:close/>
              </a:path>
            </a:pathLst>
          </a:custGeom>
          <a:solidFill>
            <a:srgbClr val="F0F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54"/>
          <p:cNvSpPr>
            <a:spLocks/>
          </p:cNvSpPr>
          <p:nvPr/>
        </p:nvSpPr>
        <p:spPr bwMode="auto">
          <a:xfrm>
            <a:off x="1220788" y="587375"/>
            <a:ext cx="1377950" cy="612775"/>
          </a:xfrm>
          <a:custGeom>
            <a:avLst/>
            <a:gdLst>
              <a:gd name="T0" fmla="*/ 296 w 868"/>
              <a:gd name="T1" fmla="*/ 25 h 386"/>
              <a:gd name="T2" fmla="*/ 44 w 868"/>
              <a:gd name="T3" fmla="*/ 289 h 386"/>
              <a:gd name="T4" fmla="*/ 0 w 868"/>
              <a:gd name="T5" fmla="*/ 386 h 386"/>
              <a:gd name="T6" fmla="*/ 315 w 868"/>
              <a:gd name="T7" fmla="*/ 386 h 386"/>
              <a:gd name="T8" fmla="*/ 868 w 868"/>
              <a:gd name="T9" fmla="*/ 298 h 386"/>
              <a:gd name="T10" fmla="*/ 836 w 868"/>
              <a:gd name="T11" fmla="*/ 240 h 386"/>
              <a:gd name="T12" fmla="*/ 472 w 868"/>
              <a:gd name="T13" fmla="*/ 0 h 386"/>
              <a:gd name="T14" fmla="*/ 421 w 868"/>
              <a:gd name="T15" fmla="*/ 10 h 386"/>
              <a:gd name="T16" fmla="*/ 296 w 868"/>
              <a:gd name="T17" fmla="*/ 25 h 386"/>
              <a:gd name="T18" fmla="*/ 296 w 868"/>
              <a:gd name="T19" fmla="*/ 25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8" h="386">
                <a:moveTo>
                  <a:pt x="296" y="25"/>
                </a:moveTo>
                <a:lnTo>
                  <a:pt x="44" y="289"/>
                </a:lnTo>
                <a:lnTo>
                  <a:pt x="0" y="386"/>
                </a:lnTo>
                <a:lnTo>
                  <a:pt x="315" y="386"/>
                </a:lnTo>
                <a:lnTo>
                  <a:pt x="868" y="298"/>
                </a:lnTo>
                <a:lnTo>
                  <a:pt x="836" y="240"/>
                </a:lnTo>
                <a:lnTo>
                  <a:pt x="472" y="0"/>
                </a:lnTo>
                <a:lnTo>
                  <a:pt x="421" y="10"/>
                </a:lnTo>
                <a:lnTo>
                  <a:pt x="296" y="25"/>
                </a:lnTo>
                <a:lnTo>
                  <a:pt x="296" y="25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55"/>
          <p:cNvSpPr>
            <a:spLocks/>
          </p:cNvSpPr>
          <p:nvPr/>
        </p:nvSpPr>
        <p:spPr bwMode="auto">
          <a:xfrm>
            <a:off x="1720850" y="417513"/>
            <a:ext cx="249238" cy="161925"/>
          </a:xfrm>
          <a:custGeom>
            <a:avLst/>
            <a:gdLst>
              <a:gd name="T0" fmla="*/ 0 w 157"/>
              <a:gd name="T1" fmla="*/ 88 h 102"/>
              <a:gd name="T2" fmla="*/ 0 w 157"/>
              <a:gd name="T3" fmla="*/ 83 h 102"/>
              <a:gd name="T4" fmla="*/ 0 w 157"/>
              <a:gd name="T5" fmla="*/ 78 h 102"/>
              <a:gd name="T6" fmla="*/ 0 w 157"/>
              <a:gd name="T7" fmla="*/ 63 h 102"/>
              <a:gd name="T8" fmla="*/ 0 w 157"/>
              <a:gd name="T9" fmla="*/ 53 h 102"/>
              <a:gd name="T10" fmla="*/ 6 w 157"/>
              <a:gd name="T11" fmla="*/ 39 h 102"/>
              <a:gd name="T12" fmla="*/ 6 w 157"/>
              <a:gd name="T13" fmla="*/ 29 h 102"/>
              <a:gd name="T14" fmla="*/ 12 w 157"/>
              <a:gd name="T15" fmla="*/ 14 h 102"/>
              <a:gd name="T16" fmla="*/ 25 w 157"/>
              <a:gd name="T17" fmla="*/ 9 h 102"/>
              <a:gd name="T18" fmla="*/ 37 w 157"/>
              <a:gd name="T19" fmla="*/ 4 h 102"/>
              <a:gd name="T20" fmla="*/ 56 w 157"/>
              <a:gd name="T21" fmla="*/ 0 h 102"/>
              <a:gd name="T22" fmla="*/ 69 w 157"/>
              <a:gd name="T23" fmla="*/ 0 h 102"/>
              <a:gd name="T24" fmla="*/ 81 w 157"/>
              <a:gd name="T25" fmla="*/ 0 h 102"/>
              <a:gd name="T26" fmla="*/ 94 w 157"/>
              <a:gd name="T27" fmla="*/ 0 h 102"/>
              <a:gd name="T28" fmla="*/ 106 w 157"/>
              <a:gd name="T29" fmla="*/ 0 h 102"/>
              <a:gd name="T30" fmla="*/ 113 w 157"/>
              <a:gd name="T31" fmla="*/ 4 h 102"/>
              <a:gd name="T32" fmla="*/ 113 w 157"/>
              <a:gd name="T33" fmla="*/ 4 h 102"/>
              <a:gd name="T34" fmla="*/ 157 w 157"/>
              <a:gd name="T35" fmla="*/ 63 h 102"/>
              <a:gd name="T36" fmla="*/ 50 w 157"/>
              <a:gd name="T37" fmla="*/ 102 h 102"/>
              <a:gd name="T38" fmla="*/ 0 w 157"/>
              <a:gd name="T39" fmla="*/ 88 h 102"/>
              <a:gd name="T40" fmla="*/ 0 w 157"/>
              <a:gd name="T41" fmla="*/ 88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7" h="102">
                <a:moveTo>
                  <a:pt x="0" y="88"/>
                </a:moveTo>
                <a:lnTo>
                  <a:pt x="0" y="83"/>
                </a:lnTo>
                <a:lnTo>
                  <a:pt x="0" y="78"/>
                </a:lnTo>
                <a:lnTo>
                  <a:pt x="0" y="63"/>
                </a:lnTo>
                <a:lnTo>
                  <a:pt x="0" y="53"/>
                </a:lnTo>
                <a:lnTo>
                  <a:pt x="6" y="39"/>
                </a:lnTo>
                <a:lnTo>
                  <a:pt x="6" y="29"/>
                </a:lnTo>
                <a:lnTo>
                  <a:pt x="12" y="14"/>
                </a:lnTo>
                <a:lnTo>
                  <a:pt x="25" y="9"/>
                </a:lnTo>
                <a:lnTo>
                  <a:pt x="37" y="4"/>
                </a:lnTo>
                <a:lnTo>
                  <a:pt x="56" y="0"/>
                </a:lnTo>
                <a:lnTo>
                  <a:pt x="69" y="0"/>
                </a:lnTo>
                <a:lnTo>
                  <a:pt x="81" y="0"/>
                </a:lnTo>
                <a:lnTo>
                  <a:pt x="94" y="0"/>
                </a:lnTo>
                <a:lnTo>
                  <a:pt x="106" y="0"/>
                </a:lnTo>
                <a:lnTo>
                  <a:pt x="113" y="4"/>
                </a:lnTo>
                <a:lnTo>
                  <a:pt x="113" y="4"/>
                </a:lnTo>
                <a:lnTo>
                  <a:pt x="157" y="63"/>
                </a:lnTo>
                <a:lnTo>
                  <a:pt x="50" y="102"/>
                </a:lnTo>
                <a:lnTo>
                  <a:pt x="0" y="88"/>
                </a:lnTo>
                <a:lnTo>
                  <a:pt x="0" y="88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56"/>
          <p:cNvSpPr>
            <a:spLocks/>
          </p:cNvSpPr>
          <p:nvPr/>
        </p:nvSpPr>
        <p:spPr bwMode="auto">
          <a:xfrm>
            <a:off x="1779588" y="168275"/>
            <a:ext cx="80963" cy="233362"/>
          </a:xfrm>
          <a:custGeom>
            <a:avLst/>
            <a:gdLst>
              <a:gd name="T0" fmla="*/ 0 w 51"/>
              <a:gd name="T1" fmla="*/ 5 h 147"/>
              <a:gd name="T2" fmla="*/ 13 w 51"/>
              <a:gd name="T3" fmla="*/ 147 h 147"/>
              <a:gd name="T4" fmla="*/ 51 w 51"/>
              <a:gd name="T5" fmla="*/ 122 h 147"/>
              <a:gd name="T6" fmla="*/ 44 w 51"/>
              <a:gd name="T7" fmla="*/ 0 h 147"/>
              <a:gd name="T8" fmla="*/ 0 w 51"/>
              <a:gd name="T9" fmla="*/ 5 h 147"/>
              <a:gd name="T10" fmla="*/ 0 w 51"/>
              <a:gd name="T11" fmla="*/ 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" h="147">
                <a:moveTo>
                  <a:pt x="0" y="5"/>
                </a:moveTo>
                <a:lnTo>
                  <a:pt x="13" y="147"/>
                </a:lnTo>
                <a:lnTo>
                  <a:pt x="51" y="122"/>
                </a:lnTo>
                <a:lnTo>
                  <a:pt x="44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667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57"/>
          <p:cNvSpPr>
            <a:spLocks/>
          </p:cNvSpPr>
          <p:nvPr/>
        </p:nvSpPr>
        <p:spPr bwMode="auto">
          <a:xfrm>
            <a:off x="811213" y="2185988"/>
            <a:ext cx="488950" cy="682625"/>
          </a:xfrm>
          <a:custGeom>
            <a:avLst/>
            <a:gdLst>
              <a:gd name="T0" fmla="*/ 176 w 308"/>
              <a:gd name="T1" fmla="*/ 0 h 430"/>
              <a:gd name="T2" fmla="*/ 126 w 308"/>
              <a:gd name="T3" fmla="*/ 201 h 430"/>
              <a:gd name="T4" fmla="*/ 0 w 308"/>
              <a:gd name="T5" fmla="*/ 430 h 430"/>
              <a:gd name="T6" fmla="*/ 126 w 308"/>
              <a:gd name="T7" fmla="*/ 430 h 430"/>
              <a:gd name="T8" fmla="*/ 308 w 308"/>
              <a:gd name="T9" fmla="*/ 5 h 430"/>
              <a:gd name="T10" fmla="*/ 176 w 308"/>
              <a:gd name="T11" fmla="*/ 0 h 430"/>
              <a:gd name="T12" fmla="*/ 176 w 308"/>
              <a:gd name="T13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8" h="430">
                <a:moveTo>
                  <a:pt x="176" y="0"/>
                </a:moveTo>
                <a:lnTo>
                  <a:pt x="126" y="201"/>
                </a:lnTo>
                <a:lnTo>
                  <a:pt x="0" y="430"/>
                </a:lnTo>
                <a:lnTo>
                  <a:pt x="126" y="430"/>
                </a:lnTo>
                <a:lnTo>
                  <a:pt x="308" y="5"/>
                </a:lnTo>
                <a:lnTo>
                  <a:pt x="176" y="0"/>
                </a:lnTo>
                <a:lnTo>
                  <a:pt x="176" y="0"/>
                </a:lnTo>
                <a:close/>
              </a:path>
            </a:pathLst>
          </a:custGeom>
          <a:solidFill>
            <a:srgbClr val="C247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58"/>
          <p:cNvSpPr>
            <a:spLocks/>
          </p:cNvSpPr>
          <p:nvPr/>
        </p:nvSpPr>
        <p:spPr bwMode="auto">
          <a:xfrm>
            <a:off x="1090613" y="2162175"/>
            <a:ext cx="430213" cy="692150"/>
          </a:xfrm>
          <a:custGeom>
            <a:avLst/>
            <a:gdLst>
              <a:gd name="T0" fmla="*/ 208 w 271"/>
              <a:gd name="T1" fmla="*/ 20 h 436"/>
              <a:gd name="T2" fmla="*/ 82 w 271"/>
              <a:gd name="T3" fmla="*/ 240 h 436"/>
              <a:gd name="T4" fmla="*/ 0 w 271"/>
              <a:gd name="T5" fmla="*/ 436 h 436"/>
              <a:gd name="T6" fmla="*/ 88 w 271"/>
              <a:gd name="T7" fmla="*/ 436 h 436"/>
              <a:gd name="T8" fmla="*/ 208 w 271"/>
              <a:gd name="T9" fmla="*/ 186 h 436"/>
              <a:gd name="T10" fmla="*/ 271 w 271"/>
              <a:gd name="T11" fmla="*/ 0 h 436"/>
              <a:gd name="T12" fmla="*/ 208 w 271"/>
              <a:gd name="T13" fmla="*/ 20 h 436"/>
              <a:gd name="T14" fmla="*/ 208 w 271"/>
              <a:gd name="T15" fmla="*/ 2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" h="436">
                <a:moveTo>
                  <a:pt x="208" y="20"/>
                </a:moveTo>
                <a:lnTo>
                  <a:pt x="82" y="240"/>
                </a:lnTo>
                <a:lnTo>
                  <a:pt x="0" y="436"/>
                </a:lnTo>
                <a:lnTo>
                  <a:pt x="88" y="436"/>
                </a:lnTo>
                <a:lnTo>
                  <a:pt x="208" y="186"/>
                </a:lnTo>
                <a:lnTo>
                  <a:pt x="271" y="0"/>
                </a:lnTo>
                <a:lnTo>
                  <a:pt x="208" y="20"/>
                </a:lnTo>
                <a:lnTo>
                  <a:pt x="208" y="20"/>
                </a:lnTo>
                <a:close/>
              </a:path>
            </a:pathLst>
          </a:custGeom>
          <a:solidFill>
            <a:srgbClr val="63B8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59"/>
          <p:cNvSpPr>
            <a:spLocks/>
          </p:cNvSpPr>
          <p:nvPr/>
        </p:nvSpPr>
        <p:spPr bwMode="auto">
          <a:xfrm>
            <a:off x="1320800" y="2147888"/>
            <a:ext cx="439738" cy="706437"/>
          </a:xfrm>
          <a:custGeom>
            <a:avLst/>
            <a:gdLst>
              <a:gd name="T0" fmla="*/ 170 w 277"/>
              <a:gd name="T1" fmla="*/ 14 h 445"/>
              <a:gd name="T2" fmla="*/ 63 w 277"/>
              <a:gd name="T3" fmla="*/ 298 h 445"/>
              <a:gd name="T4" fmla="*/ 0 w 277"/>
              <a:gd name="T5" fmla="*/ 445 h 445"/>
              <a:gd name="T6" fmla="*/ 132 w 277"/>
              <a:gd name="T7" fmla="*/ 445 h 445"/>
              <a:gd name="T8" fmla="*/ 258 w 277"/>
              <a:gd name="T9" fmla="*/ 141 h 445"/>
              <a:gd name="T10" fmla="*/ 277 w 277"/>
              <a:gd name="T11" fmla="*/ 0 h 445"/>
              <a:gd name="T12" fmla="*/ 170 w 277"/>
              <a:gd name="T13" fmla="*/ 14 h 445"/>
              <a:gd name="T14" fmla="*/ 170 w 277"/>
              <a:gd name="T15" fmla="*/ 1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7" h="445">
                <a:moveTo>
                  <a:pt x="170" y="14"/>
                </a:moveTo>
                <a:lnTo>
                  <a:pt x="63" y="298"/>
                </a:lnTo>
                <a:lnTo>
                  <a:pt x="0" y="445"/>
                </a:lnTo>
                <a:lnTo>
                  <a:pt x="132" y="445"/>
                </a:lnTo>
                <a:lnTo>
                  <a:pt x="258" y="141"/>
                </a:lnTo>
                <a:lnTo>
                  <a:pt x="277" y="0"/>
                </a:lnTo>
                <a:lnTo>
                  <a:pt x="170" y="14"/>
                </a:lnTo>
                <a:lnTo>
                  <a:pt x="170" y="14"/>
                </a:lnTo>
                <a:close/>
              </a:path>
            </a:pathLst>
          </a:custGeom>
          <a:solidFill>
            <a:srgbClr val="AF7A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60"/>
          <p:cNvSpPr>
            <a:spLocks/>
          </p:cNvSpPr>
          <p:nvPr/>
        </p:nvSpPr>
        <p:spPr bwMode="auto">
          <a:xfrm>
            <a:off x="522288" y="2193925"/>
            <a:ext cx="479425" cy="660400"/>
          </a:xfrm>
          <a:custGeom>
            <a:avLst/>
            <a:gdLst>
              <a:gd name="T0" fmla="*/ 302 w 302"/>
              <a:gd name="T1" fmla="*/ 0 h 416"/>
              <a:gd name="T2" fmla="*/ 126 w 302"/>
              <a:gd name="T3" fmla="*/ 5 h 416"/>
              <a:gd name="T4" fmla="*/ 0 w 302"/>
              <a:gd name="T5" fmla="*/ 396 h 416"/>
              <a:gd name="T6" fmla="*/ 151 w 302"/>
              <a:gd name="T7" fmla="*/ 416 h 416"/>
              <a:gd name="T8" fmla="*/ 277 w 302"/>
              <a:gd name="T9" fmla="*/ 161 h 416"/>
              <a:gd name="T10" fmla="*/ 302 w 302"/>
              <a:gd name="T11" fmla="*/ 0 h 416"/>
              <a:gd name="T12" fmla="*/ 302 w 302"/>
              <a:gd name="T1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2" h="416">
                <a:moveTo>
                  <a:pt x="302" y="0"/>
                </a:moveTo>
                <a:lnTo>
                  <a:pt x="126" y="5"/>
                </a:lnTo>
                <a:lnTo>
                  <a:pt x="0" y="396"/>
                </a:lnTo>
                <a:lnTo>
                  <a:pt x="151" y="416"/>
                </a:lnTo>
                <a:lnTo>
                  <a:pt x="277" y="161"/>
                </a:lnTo>
                <a:lnTo>
                  <a:pt x="302" y="0"/>
                </a:lnTo>
                <a:lnTo>
                  <a:pt x="302" y="0"/>
                </a:lnTo>
                <a:close/>
              </a:path>
            </a:pathLst>
          </a:custGeom>
          <a:solidFill>
            <a:srgbClr val="B31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1"/>
          <p:cNvSpPr>
            <a:spLocks/>
          </p:cNvSpPr>
          <p:nvPr/>
        </p:nvSpPr>
        <p:spPr bwMode="auto">
          <a:xfrm>
            <a:off x="941388" y="3343275"/>
            <a:ext cx="619125" cy="131762"/>
          </a:xfrm>
          <a:custGeom>
            <a:avLst/>
            <a:gdLst>
              <a:gd name="T0" fmla="*/ 120 w 390"/>
              <a:gd name="T1" fmla="*/ 4 h 83"/>
              <a:gd name="T2" fmla="*/ 113 w 390"/>
              <a:gd name="T3" fmla="*/ 4 h 83"/>
              <a:gd name="T4" fmla="*/ 113 w 390"/>
              <a:gd name="T5" fmla="*/ 4 h 83"/>
              <a:gd name="T6" fmla="*/ 107 w 390"/>
              <a:gd name="T7" fmla="*/ 4 h 83"/>
              <a:gd name="T8" fmla="*/ 94 w 390"/>
              <a:gd name="T9" fmla="*/ 9 h 83"/>
              <a:gd name="T10" fmla="*/ 88 w 390"/>
              <a:gd name="T11" fmla="*/ 9 h 83"/>
              <a:gd name="T12" fmla="*/ 76 w 390"/>
              <a:gd name="T13" fmla="*/ 14 h 83"/>
              <a:gd name="T14" fmla="*/ 63 w 390"/>
              <a:gd name="T15" fmla="*/ 14 h 83"/>
              <a:gd name="T16" fmla="*/ 50 w 390"/>
              <a:gd name="T17" fmla="*/ 19 h 83"/>
              <a:gd name="T18" fmla="*/ 38 w 390"/>
              <a:gd name="T19" fmla="*/ 24 h 83"/>
              <a:gd name="T20" fmla="*/ 32 w 390"/>
              <a:gd name="T21" fmla="*/ 29 h 83"/>
              <a:gd name="T22" fmla="*/ 19 w 390"/>
              <a:gd name="T23" fmla="*/ 29 h 83"/>
              <a:gd name="T24" fmla="*/ 13 w 390"/>
              <a:gd name="T25" fmla="*/ 34 h 83"/>
              <a:gd name="T26" fmla="*/ 0 w 390"/>
              <a:gd name="T27" fmla="*/ 39 h 83"/>
              <a:gd name="T28" fmla="*/ 6 w 390"/>
              <a:gd name="T29" fmla="*/ 48 h 83"/>
              <a:gd name="T30" fmla="*/ 19 w 390"/>
              <a:gd name="T31" fmla="*/ 53 h 83"/>
              <a:gd name="T32" fmla="*/ 32 w 390"/>
              <a:gd name="T33" fmla="*/ 58 h 83"/>
              <a:gd name="T34" fmla="*/ 44 w 390"/>
              <a:gd name="T35" fmla="*/ 63 h 83"/>
              <a:gd name="T36" fmla="*/ 50 w 390"/>
              <a:gd name="T37" fmla="*/ 63 h 83"/>
              <a:gd name="T38" fmla="*/ 63 w 390"/>
              <a:gd name="T39" fmla="*/ 68 h 83"/>
              <a:gd name="T40" fmla="*/ 76 w 390"/>
              <a:gd name="T41" fmla="*/ 73 h 83"/>
              <a:gd name="T42" fmla="*/ 94 w 390"/>
              <a:gd name="T43" fmla="*/ 73 h 83"/>
              <a:gd name="T44" fmla="*/ 113 w 390"/>
              <a:gd name="T45" fmla="*/ 78 h 83"/>
              <a:gd name="T46" fmla="*/ 120 w 390"/>
              <a:gd name="T47" fmla="*/ 78 h 83"/>
              <a:gd name="T48" fmla="*/ 126 w 390"/>
              <a:gd name="T49" fmla="*/ 83 h 83"/>
              <a:gd name="T50" fmla="*/ 340 w 390"/>
              <a:gd name="T51" fmla="*/ 68 h 83"/>
              <a:gd name="T52" fmla="*/ 390 w 390"/>
              <a:gd name="T53" fmla="*/ 34 h 83"/>
              <a:gd name="T54" fmla="*/ 296 w 390"/>
              <a:gd name="T55" fmla="*/ 0 h 83"/>
              <a:gd name="T56" fmla="*/ 120 w 390"/>
              <a:gd name="T57" fmla="*/ 4 h 83"/>
              <a:gd name="T58" fmla="*/ 120 w 390"/>
              <a:gd name="T59" fmla="*/ 4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90" h="83">
                <a:moveTo>
                  <a:pt x="120" y="4"/>
                </a:moveTo>
                <a:lnTo>
                  <a:pt x="113" y="4"/>
                </a:lnTo>
                <a:lnTo>
                  <a:pt x="113" y="4"/>
                </a:lnTo>
                <a:lnTo>
                  <a:pt x="107" y="4"/>
                </a:lnTo>
                <a:lnTo>
                  <a:pt x="94" y="9"/>
                </a:lnTo>
                <a:lnTo>
                  <a:pt x="88" y="9"/>
                </a:lnTo>
                <a:lnTo>
                  <a:pt x="76" y="14"/>
                </a:lnTo>
                <a:lnTo>
                  <a:pt x="63" y="14"/>
                </a:lnTo>
                <a:lnTo>
                  <a:pt x="50" y="19"/>
                </a:lnTo>
                <a:lnTo>
                  <a:pt x="38" y="24"/>
                </a:lnTo>
                <a:lnTo>
                  <a:pt x="32" y="29"/>
                </a:lnTo>
                <a:lnTo>
                  <a:pt x="19" y="29"/>
                </a:lnTo>
                <a:lnTo>
                  <a:pt x="13" y="34"/>
                </a:lnTo>
                <a:lnTo>
                  <a:pt x="0" y="39"/>
                </a:lnTo>
                <a:lnTo>
                  <a:pt x="6" y="48"/>
                </a:lnTo>
                <a:lnTo>
                  <a:pt x="19" y="53"/>
                </a:lnTo>
                <a:lnTo>
                  <a:pt x="32" y="58"/>
                </a:lnTo>
                <a:lnTo>
                  <a:pt x="44" y="63"/>
                </a:lnTo>
                <a:lnTo>
                  <a:pt x="50" y="63"/>
                </a:lnTo>
                <a:lnTo>
                  <a:pt x="63" y="68"/>
                </a:lnTo>
                <a:lnTo>
                  <a:pt x="76" y="73"/>
                </a:lnTo>
                <a:lnTo>
                  <a:pt x="94" y="73"/>
                </a:lnTo>
                <a:lnTo>
                  <a:pt x="113" y="78"/>
                </a:lnTo>
                <a:lnTo>
                  <a:pt x="120" y="78"/>
                </a:lnTo>
                <a:lnTo>
                  <a:pt x="126" y="83"/>
                </a:lnTo>
                <a:lnTo>
                  <a:pt x="340" y="68"/>
                </a:lnTo>
                <a:lnTo>
                  <a:pt x="390" y="34"/>
                </a:lnTo>
                <a:lnTo>
                  <a:pt x="296" y="0"/>
                </a:lnTo>
                <a:lnTo>
                  <a:pt x="120" y="4"/>
                </a:lnTo>
                <a:lnTo>
                  <a:pt x="120" y="4"/>
                </a:lnTo>
                <a:close/>
              </a:path>
            </a:pathLst>
          </a:custGeom>
          <a:solidFill>
            <a:srgbClr val="B34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11"/>
          <p:cNvSpPr>
            <a:spLocks/>
          </p:cNvSpPr>
          <p:nvPr/>
        </p:nvSpPr>
        <p:spPr bwMode="auto">
          <a:xfrm>
            <a:off x="992188" y="3505200"/>
            <a:ext cx="528638" cy="263525"/>
          </a:xfrm>
          <a:custGeom>
            <a:avLst/>
            <a:gdLst>
              <a:gd name="T0" fmla="*/ 0 w 333"/>
              <a:gd name="T1" fmla="*/ 0 h 166"/>
              <a:gd name="T2" fmla="*/ 37 w 333"/>
              <a:gd name="T3" fmla="*/ 147 h 166"/>
              <a:gd name="T4" fmla="*/ 169 w 333"/>
              <a:gd name="T5" fmla="*/ 166 h 166"/>
              <a:gd name="T6" fmla="*/ 276 w 333"/>
              <a:gd name="T7" fmla="*/ 147 h 166"/>
              <a:gd name="T8" fmla="*/ 333 w 333"/>
              <a:gd name="T9" fmla="*/ 69 h 166"/>
              <a:gd name="T10" fmla="*/ 333 w 333"/>
              <a:gd name="T11" fmla="*/ 0 h 166"/>
              <a:gd name="T12" fmla="*/ 194 w 333"/>
              <a:gd name="T13" fmla="*/ 5 h 166"/>
              <a:gd name="T14" fmla="*/ 0 w 333"/>
              <a:gd name="T15" fmla="*/ 0 h 166"/>
              <a:gd name="T16" fmla="*/ 0 w 333"/>
              <a:gd name="T17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" h="166">
                <a:moveTo>
                  <a:pt x="0" y="0"/>
                </a:moveTo>
                <a:lnTo>
                  <a:pt x="37" y="147"/>
                </a:lnTo>
                <a:lnTo>
                  <a:pt x="169" y="166"/>
                </a:lnTo>
                <a:lnTo>
                  <a:pt x="276" y="147"/>
                </a:lnTo>
                <a:lnTo>
                  <a:pt x="333" y="69"/>
                </a:lnTo>
                <a:lnTo>
                  <a:pt x="333" y="0"/>
                </a:lnTo>
                <a:lnTo>
                  <a:pt x="194" y="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68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3"/>
          <p:cNvSpPr>
            <a:spLocks/>
          </p:cNvSpPr>
          <p:nvPr/>
        </p:nvSpPr>
        <p:spPr bwMode="auto">
          <a:xfrm>
            <a:off x="862013" y="3714750"/>
            <a:ext cx="788988" cy="528637"/>
          </a:xfrm>
          <a:custGeom>
            <a:avLst/>
            <a:gdLst>
              <a:gd name="T0" fmla="*/ 138 w 497"/>
              <a:gd name="T1" fmla="*/ 59 h 333"/>
              <a:gd name="T2" fmla="*/ 38 w 497"/>
              <a:gd name="T3" fmla="*/ 69 h 333"/>
              <a:gd name="T4" fmla="*/ 0 w 497"/>
              <a:gd name="T5" fmla="*/ 157 h 333"/>
              <a:gd name="T6" fmla="*/ 56 w 497"/>
              <a:gd name="T7" fmla="*/ 333 h 333"/>
              <a:gd name="T8" fmla="*/ 232 w 497"/>
              <a:gd name="T9" fmla="*/ 313 h 333"/>
              <a:gd name="T10" fmla="*/ 440 w 497"/>
              <a:gd name="T11" fmla="*/ 333 h 333"/>
              <a:gd name="T12" fmla="*/ 490 w 497"/>
              <a:gd name="T13" fmla="*/ 176 h 333"/>
              <a:gd name="T14" fmla="*/ 497 w 497"/>
              <a:gd name="T15" fmla="*/ 83 h 333"/>
              <a:gd name="T16" fmla="*/ 402 w 497"/>
              <a:gd name="T17" fmla="*/ 0 h 333"/>
              <a:gd name="T18" fmla="*/ 302 w 497"/>
              <a:gd name="T19" fmla="*/ 64 h 333"/>
              <a:gd name="T20" fmla="*/ 138 w 497"/>
              <a:gd name="T21" fmla="*/ 59 h 333"/>
              <a:gd name="T22" fmla="*/ 138 w 497"/>
              <a:gd name="T23" fmla="*/ 59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33">
                <a:moveTo>
                  <a:pt x="138" y="59"/>
                </a:moveTo>
                <a:lnTo>
                  <a:pt x="38" y="69"/>
                </a:lnTo>
                <a:lnTo>
                  <a:pt x="0" y="157"/>
                </a:lnTo>
                <a:lnTo>
                  <a:pt x="56" y="333"/>
                </a:lnTo>
                <a:lnTo>
                  <a:pt x="232" y="313"/>
                </a:lnTo>
                <a:lnTo>
                  <a:pt x="440" y="333"/>
                </a:lnTo>
                <a:lnTo>
                  <a:pt x="490" y="176"/>
                </a:lnTo>
                <a:lnTo>
                  <a:pt x="497" y="83"/>
                </a:lnTo>
                <a:lnTo>
                  <a:pt x="402" y="0"/>
                </a:lnTo>
                <a:lnTo>
                  <a:pt x="302" y="64"/>
                </a:lnTo>
                <a:lnTo>
                  <a:pt x="138" y="59"/>
                </a:lnTo>
                <a:lnTo>
                  <a:pt x="138" y="59"/>
                </a:lnTo>
                <a:close/>
              </a:path>
            </a:pathLst>
          </a:custGeom>
          <a:solidFill>
            <a:srgbClr val="E68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64"/>
          <p:cNvSpPr>
            <a:spLocks/>
          </p:cNvSpPr>
          <p:nvPr/>
        </p:nvSpPr>
        <p:spPr bwMode="auto">
          <a:xfrm>
            <a:off x="382588" y="2062163"/>
            <a:ext cx="1566863" cy="838200"/>
          </a:xfrm>
          <a:custGeom>
            <a:avLst/>
            <a:gdLst>
              <a:gd name="T0" fmla="*/ 905 w 987"/>
              <a:gd name="T1" fmla="*/ 44 h 528"/>
              <a:gd name="T2" fmla="*/ 868 w 987"/>
              <a:gd name="T3" fmla="*/ 303 h 528"/>
              <a:gd name="T4" fmla="*/ 767 w 987"/>
              <a:gd name="T5" fmla="*/ 499 h 528"/>
              <a:gd name="T6" fmla="*/ 931 w 987"/>
              <a:gd name="T7" fmla="*/ 523 h 528"/>
              <a:gd name="T8" fmla="*/ 981 w 987"/>
              <a:gd name="T9" fmla="*/ 244 h 528"/>
              <a:gd name="T10" fmla="*/ 987 w 987"/>
              <a:gd name="T11" fmla="*/ 19 h 528"/>
              <a:gd name="T12" fmla="*/ 616 w 987"/>
              <a:gd name="T13" fmla="*/ 0 h 528"/>
              <a:gd name="T14" fmla="*/ 0 w 987"/>
              <a:gd name="T15" fmla="*/ 39 h 528"/>
              <a:gd name="T16" fmla="*/ 0 w 987"/>
              <a:gd name="T17" fmla="*/ 528 h 528"/>
              <a:gd name="T18" fmla="*/ 69 w 987"/>
              <a:gd name="T19" fmla="*/ 523 h 528"/>
              <a:gd name="T20" fmla="*/ 38 w 987"/>
              <a:gd name="T21" fmla="*/ 459 h 528"/>
              <a:gd name="T22" fmla="*/ 120 w 987"/>
              <a:gd name="T23" fmla="*/ 244 h 528"/>
              <a:gd name="T24" fmla="*/ 145 w 987"/>
              <a:gd name="T25" fmla="*/ 78 h 528"/>
              <a:gd name="T26" fmla="*/ 277 w 987"/>
              <a:gd name="T27" fmla="*/ 54 h 528"/>
              <a:gd name="T28" fmla="*/ 604 w 987"/>
              <a:gd name="T29" fmla="*/ 54 h 528"/>
              <a:gd name="T30" fmla="*/ 905 w 987"/>
              <a:gd name="T31" fmla="*/ 44 h 528"/>
              <a:gd name="T32" fmla="*/ 905 w 987"/>
              <a:gd name="T33" fmla="*/ 4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7" h="528">
                <a:moveTo>
                  <a:pt x="905" y="44"/>
                </a:moveTo>
                <a:lnTo>
                  <a:pt x="868" y="303"/>
                </a:lnTo>
                <a:lnTo>
                  <a:pt x="767" y="499"/>
                </a:lnTo>
                <a:lnTo>
                  <a:pt x="931" y="523"/>
                </a:lnTo>
                <a:lnTo>
                  <a:pt x="981" y="244"/>
                </a:lnTo>
                <a:lnTo>
                  <a:pt x="987" y="19"/>
                </a:lnTo>
                <a:lnTo>
                  <a:pt x="616" y="0"/>
                </a:lnTo>
                <a:lnTo>
                  <a:pt x="0" y="39"/>
                </a:lnTo>
                <a:lnTo>
                  <a:pt x="0" y="528"/>
                </a:lnTo>
                <a:lnTo>
                  <a:pt x="69" y="523"/>
                </a:lnTo>
                <a:lnTo>
                  <a:pt x="38" y="459"/>
                </a:lnTo>
                <a:lnTo>
                  <a:pt x="120" y="244"/>
                </a:lnTo>
                <a:lnTo>
                  <a:pt x="145" y="78"/>
                </a:lnTo>
                <a:lnTo>
                  <a:pt x="277" y="54"/>
                </a:lnTo>
                <a:lnTo>
                  <a:pt x="604" y="54"/>
                </a:lnTo>
                <a:lnTo>
                  <a:pt x="905" y="44"/>
                </a:lnTo>
                <a:lnTo>
                  <a:pt x="905" y="44"/>
                </a:lnTo>
                <a:close/>
              </a:path>
            </a:pathLst>
          </a:custGeom>
          <a:solidFill>
            <a:srgbClr val="6B59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65"/>
          <p:cNvSpPr>
            <a:spLocks/>
          </p:cNvSpPr>
          <p:nvPr/>
        </p:nvSpPr>
        <p:spPr bwMode="auto">
          <a:xfrm>
            <a:off x="382588" y="3117850"/>
            <a:ext cx="1547813" cy="1147762"/>
          </a:xfrm>
          <a:custGeom>
            <a:avLst/>
            <a:gdLst>
              <a:gd name="T0" fmla="*/ 0 w 975"/>
              <a:gd name="T1" fmla="*/ 29 h 723"/>
              <a:gd name="T2" fmla="*/ 32 w 975"/>
              <a:gd name="T3" fmla="*/ 723 h 723"/>
              <a:gd name="T4" fmla="*/ 314 w 975"/>
              <a:gd name="T5" fmla="*/ 699 h 723"/>
              <a:gd name="T6" fmla="*/ 252 w 975"/>
              <a:gd name="T7" fmla="*/ 557 h 723"/>
              <a:gd name="T8" fmla="*/ 277 w 975"/>
              <a:gd name="T9" fmla="*/ 410 h 723"/>
              <a:gd name="T10" fmla="*/ 371 w 975"/>
              <a:gd name="T11" fmla="*/ 376 h 723"/>
              <a:gd name="T12" fmla="*/ 333 w 975"/>
              <a:gd name="T13" fmla="*/ 244 h 723"/>
              <a:gd name="T14" fmla="*/ 296 w 975"/>
              <a:gd name="T15" fmla="*/ 181 h 723"/>
              <a:gd name="T16" fmla="*/ 509 w 975"/>
              <a:gd name="T17" fmla="*/ 102 h 723"/>
              <a:gd name="T18" fmla="*/ 742 w 975"/>
              <a:gd name="T19" fmla="*/ 137 h 723"/>
              <a:gd name="T20" fmla="*/ 792 w 975"/>
              <a:gd name="T21" fmla="*/ 181 h 723"/>
              <a:gd name="T22" fmla="*/ 736 w 975"/>
              <a:gd name="T23" fmla="*/ 347 h 723"/>
              <a:gd name="T24" fmla="*/ 824 w 975"/>
              <a:gd name="T25" fmla="*/ 425 h 723"/>
              <a:gd name="T26" fmla="*/ 843 w 975"/>
              <a:gd name="T27" fmla="*/ 533 h 723"/>
              <a:gd name="T28" fmla="*/ 786 w 975"/>
              <a:gd name="T29" fmla="*/ 709 h 723"/>
              <a:gd name="T30" fmla="*/ 975 w 975"/>
              <a:gd name="T31" fmla="*/ 713 h 723"/>
              <a:gd name="T32" fmla="*/ 956 w 975"/>
              <a:gd name="T33" fmla="*/ 440 h 723"/>
              <a:gd name="T34" fmla="*/ 949 w 975"/>
              <a:gd name="T35" fmla="*/ 0 h 723"/>
              <a:gd name="T36" fmla="*/ 616 w 975"/>
              <a:gd name="T37" fmla="*/ 14 h 723"/>
              <a:gd name="T38" fmla="*/ 0 w 975"/>
              <a:gd name="T39" fmla="*/ 29 h 723"/>
              <a:gd name="T40" fmla="*/ 0 w 975"/>
              <a:gd name="T41" fmla="*/ 29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75" h="723">
                <a:moveTo>
                  <a:pt x="0" y="29"/>
                </a:moveTo>
                <a:lnTo>
                  <a:pt x="32" y="723"/>
                </a:lnTo>
                <a:lnTo>
                  <a:pt x="314" y="699"/>
                </a:lnTo>
                <a:lnTo>
                  <a:pt x="252" y="557"/>
                </a:lnTo>
                <a:lnTo>
                  <a:pt x="277" y="410"/>
                </a:lnTo>
                <a:lnTo>
                  <a:pt x="371" y="376"/>
                </a:lnTo>
                <a:lnTo>
                  <a:pt x="333" y="244"/>
                </a:lnTo>
                <a:lnTo>
                  <a:pt x="296" y="181"/>
                </a:lnTo>
                <a:lnTo>
                  <a:pt x="509" y="102"/>
                </a:lnTo>
                <a:lnTo>
                  <a:pt x="742" y="137"/>
                </a:lnTo>
                <a:lnTo>
                  <a:pt x="792" y="181"/>
                </a:lnTo>
                <a:lnTo>
                  <a:pt x="736" y="347"/>
                </a:lnTo>
                <a:lnTo>
                  <a:pt x="824" y="425"/>
                </a:lnTo>
                <a:lnTo>
                  <a:pt x="843" y="533"/>
                </a:lnTo>
                <a:lnTo>
                  <a:pt x="786" y="709"/>
                </a:lnTo>
                <a:lnTo>
                  <a:pt x="975" y="713"/>
                </a:lnTo>
                <a:lnTo>
                  <a:pt x="956" y="440"/>
                </a:lnTo>
                <a:lnTo>
                  <a:pt x="949" y="0"/>
                </a:lnTo>
                <a:lnTo>
                  <a:pt x="616" y="14"/>
                </a:lnTo>
                <a:lnTo>
                  <a:pt x="0" y="29"/>
                </a:lnTo>
                <a:lnTo>
                  <a:pt x="0" y="29"/>
                </a:lnTo>
                <a:close/>
              </a:path>
            </a:pathLst>
          </a:custGeom>
          <a:solidFill>
            <a:srgbClr val="6B59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8"/>
          <p:cNvSpPr>
            <a:spLocks/>
          </p:cNvSpPr>
          <p:nvPr/>
        </p:nvSpPr>
        <p:spPr bwMode="auto">
          <a:xfrm>
            <a:off x="342900" y="874713"/>
            <a:ext cx="439738" cy="1039812"/>
          </a:xfrm>
          <a:custGeom>
            <a:avLst/>
            <a:gdLst>
              <a:gd name="T0" fmla="*/ 0 w 277"/>
              <a:gd name="T1" fmla="*/ 0 h 655"/>
              <a:gd name="T2" fmla="*/ 19 w 277"/>
              <a:gd name="T3" fmla="*/ 655 h 655"/>
              <a:gd name="T4" fmla="*/ 251 w 277"/>
              <a:gd name="T5" fmla="*/ 616 h 655"/>
              <a:gd name="T6" fmla="*/ 277 w 277"/>
              <a:gd name="T7" fmla="*/ 205 h 655"/>
              <a:gd name="T8" fmla="*/ 251 w 277"/>
              <a:gd name="T9" fmla="*/ 0 h 655"/>
              <a:gd name="T10" fmla="*/ 0 w 277"/>
              <a:gd name="T11" fmla="*/ 0 h 655"/>
              <a:gd name="T12" fmla="*/ 0 w 277"/>
              <a:gd name="T13" fmla="*/ 0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" h="655">
                <a:moveTo>
                  <a:pt x="0" y="0"/>
                </a:moveTo>
                <a:lnTo>
                  <a:pt x="19" y="655"/>
                </a:lnTo>
                <a:lnTo>
                  <a:pt x="251" y="616"/>
                </a:lnTo>
                <a:lnTo>
                  <a:pt x="277" y="205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59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8"/>
          <p:cNvSpPr>
            <a:spLocks/>
          </p:cNvSpPr>
          <p:nvPr/>
        </p:nvSpPr>
        <p:spPr bwMode="auto">
          <a:xfrm>
            <a:off x="1011238" y="804863"/>
            <a:ext cx="947738" cy="1047750"/>
          </a:xfrm>
          <a:custGeom>
            <a:avLst/>
            <a:gdLst>
              <a:gd name="T0" fmla="*/ 0 w 597"/>
              <a:gd name="T1" fmla="*/ 34 h 660"/>
              <a:gd name="T2" fmla="*/ 25 w 597"/>
              <a:gd name="T3" fmla="*/ 288 h 660"/>
              <a:gd name="T4" fmla="*/ 6 w 597"/>
              <a:gd name="T5" fmla="*/ 660 h 660"/>
              <a:gd name="T6" fmla="*/ 233 w 597"/>
              <a:gd name="T7" fmla="*/ 645 h 660"/>
              <a:gd name="T8" fmla="*/ 597 w 597"/>
              <a:gd name="T9" fmla="*/ 660 h 660"/>
              <a:gd name="T10" fmla="*/ 597 w 597"/>
              <a:gd name="T11" fmla="*/ 489 h 660"/>
              <a:gd name="T12" fmla="*/ 585 w 597"/>
              <a:gd name="T13" fmla="*/ 259 h 660"/>
              <a:gd name="T14" fmla="*/ 321 w 597"/>
              <a:gd name="T15" fmla="*/ 279 h 660"/>
              <a:gd name="T16" fmla="*/ 88 w 597"/>
              <a:gd name="T17" fmla="*/ 259 h 660"/>
              <a:gd name="T18" fmla="*/ 107 w 597"/>
              <a:gd name="T19" fmla="*/ 152 h 660"/>
              <a:gd name="T20" fmla="*/ 239 w 597"/>
              <a:gd name="T21" fmla="*/ 0 h 660"/>
              <a:gd name="T22" fmla="*/ 0 w 597"/>
              <a:gd name="T23" fmla="*/ 34 h 660"/>
              <a:gd name="T24" fmla="*/ 0 w 597"/>
              <a:gd name="T25" fmla="*/ 34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97" h="660">
                <a:moveTo>
                  <a:pt x="0" y="34"/>
                </a:moveTo>
                <a:lnTo>
                  <a:pt x="25" y="288"/>
                </a:lnTo>
                <a:lnTo>
                  <a:pt x="6" y="660"/>
                </a:lnTo>
                <a:lnTo>
                  <a:pt x="233" y="645"/>
                </a:lnTo>
                <a:lnTo>
                  <a:pt x="597" y="660"/>
                </a:lnTo>
                <a:lnTo>
                  <a:pt x="597" y="489"/>
                </a:lnTo>
                <a:lnTo>
                  <a:pt x="585" y="259"/>
                </a:lnTo>
                <a:lnTo>
                  <a:pt x="321" y="279"/>
                </a:lnTo>
                <a:lnTo>
                  <a:pt x="88" y="259"/>
                </a:lnTo>
                <a:lnTo>
                  <a:pt x="107" y="152"/>
                </a:lnTo>
                <a:lnTo>
                  <a:pt x="239" y="0"/>
                </a:lnTo>
                <a:lnTo>
                  <a:pt x="0" y="34"/>
                </a:lnTo>
                <a:lnTo>
                  <a:pt x="0" y="34"/>
                </a:lnTo>
                <a:close/>
              </a:path>
            </a:pathLst>
          </a:custGeom>
          <a:solidFill>
            <a:srgbClr val="6B59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68"/>
          <p:cNvSpPr>
            <a:spLocks/>
          </p:cNvSpPr>
          <p:nvPr/>
        </p:nvSpPr>
        <p:spPr bwMode="auto">
          <a:xfrm>
            <a:off x="442913" y="4467225"/>
            <a:ext cx="1376363" cy="271462"/>
          </a:xfrm>
          <a:custGeom>
            <a:avLst/>
            <a:gdLst>
              <a:gd name="T0" fmla="*/ 867 w 867"/>
              <a:gd name="T1" fmla="*/ 0 h 171"/>
              <a:gd name="T2" fmla="*/ 761 w 867"/>
              <a:gd name="T3" fmla="*/ 127 h 171"/>
              <a:gd name="T4" fmla="*/ 0 w 867"/>
              <a:gd name="T5" fmla="*/ 171 h 171"/>
              <a:gd name="T6" fmla="*/ 6 w 867"/>
              <a:gd name="T7" fmla="*/ 25 h 171"/>
              <a:gd name="T8" fmla="*/ 251 w 867"/>
              <a:gd name="T9" fmla="*/ 5 h 171"/>
              <a:gd name="T10" fmla="*/ 867 w 867"/>
              <a:gd name="T11" fmla="*/ 0 h 171"/>
              <a:gd name="T12" fmla="*/ 867 w 867"/>
              <a:gd name="T13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7" h="171">
                <a:moveTo>
                  <a:pt x="867" y="0"/>
                </a:moveTo>
                <a:lnTo>
                  <a:pt x="761" y="127"/>
                </a:lnTo>
                <a:lnTo>
                  <a:pt x="0" y="171"/>
                </a:lnTo>
                <a:lnTo>
                  <a:pt x="6" y="25"/>
                </a:lnTo>
                <a:lnTo>
                  <a:pt x="251" y="5"/>
                </a:lnTo>
                <a:lnTo>
                  <a:pt x="867" y="0"/>
                </a:lnTo>
                <a:lnTo>
                  <a:pt x="867" y="0"/>
                </a:lnTo>
                <a:close/>
              </a:path>
            </a:pathLst>
          </a:custGeom>
          <a:solidFill>
            <a:srgbClr val="6B59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2"/>
          <p:cNvSpPr>
            <a:spLocks/>
          </p:cNvSpPr>
          <p:nvPr/>
        </p:nvSpPr>
        <p:spPr bwMode="auto">
          <a:xfrm>
            <a:off x="403225" y="5111750"/>
            <a:ext cx="5129213" cy="1544637"/>
          </a:xfrm>
          <a:custGeom>
            <a:avLst/>
            <a:gdLst>
              <a:gd name="T0" fmla="*/ 31 w 3231"/>
              <a:gd name="T1" fmla="*/ 181 h 973"/>
              <a:gd name="T2" fmla="*/ 597 w 3231"/>
              <a:gd name="T3" fmla="*/ 88 h 973"/>
              <a:gd name="T4" fmla="*/ 534 w 3231"/>
              <a:gd name="T5" fmla="*/ 181 h 973"/>
              <a:gd name="T6" fmla="*/ 591 w 3231"/>
              <a:gd name="T7" fmla="*/ 342 h 973"/>
              <a:gd name="T8" fmla="*/ 767 w 3231"/>
              <a:gd name="T9" fmla="*/ 352 h 973"/>
              <a:gd name="T10" fmla="*/ 918 w 3231"/>
              <a:gd name="T11" fmla="*/ 78 h 973"/>
              <a:gd name="T12" fmla="*/ 1043 w 3231"/>
              <a:gd name="T13" fmla="*/ 210 h 973"/>
              <a:gd name="T14" fmla="*/ 874 w 3231"/>
              <a:gd name="T15" fmla="*/ 489 h 973"/>
              <a:gd name="T16" fmla="*/ 767 w 3231"/>
              <a:gd name="T17" fmla="*/ 606 h 973"/>
              <a:gd name="T18" fmla="*/ 848 w 3231"/>
              <a:gd name="T19" fmla="*/ 772 h 973"/>
              <a:gd name="T20" fmla="*/ 987 w 3231"/>
              <a:gd name="T21" fmla="*/ 831 h 973"/>
              <a:gd name="T22" fmla="*/ 1150 w 3231"/>
              <a:gd name="T23" fmla="*/ 792 h 973"/>
              <a:gd name="T24" fmla="*/ 1339 w 3231"/>
              <a:gd name="T25" fmla="*/ 337 h 973"/>
              <a:gd name="T26" fmla="*/ 1508 w 3231"/>
              <a:gd name="T27" fmla="*/ 49 h 973"/>
              <a:gd name="T28" fmla="*/ 1898 w 3231"/>
              <a:gd name="T29" fmla="*/ 0 h 973"/>
              <a:gd name="T30" fmla="*/ 2181 w 3231"/>
              <a:gd name="T31" fmla="*/ 29 h 973"/>
              <a:gd name="T32" fmla="*/ 2420 w 3231"/>
              <a:gd name="T33" fmla="*/ 313 h 973"/>
              <a:gd name="T34" fmla="*/ 2665 w 3231"/>
              <a:gd name="T35" fmla="*/ 499 h 973"/>
              <a:gd name="T36" fmla="*/ 2860 w 3231"/>
              <a:gd name="T37" fmla="*/ 689 h 973"/>
              <a:gd name="T38" fmla="*/ 3231 w 3231"/>
              <a:gd name="T39" fmla="*/ 973 h 973"/>
              <a:gd name="T40" fmla="*/ 0 w 3231"/>
              <a:gd name="T41" fmla="*/ 973 h 973"/>
              <a:gd name="T42" fmla="*/ 31 w 3231"/>
              <a:gd name="T43" fmla="*/ 181 h 973"/>
              <a:gd name="T44" fmla="*/ 31 w 3231"/>
              <a:gd name="T45" fmla="*/ 181 h 9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231" h="973">
                <a:moveTo>
                  <a:pt x="31" y="181"/>
                </a:moveTo>
                <a:lnTo>
                  <a:pt x="597" y="88"/>
                </a:lnTo>
                <a:lnTo>
                  <a:pt x="534" y="181"/>
                </a:lnTo>
                <a:lnTo>
                  <a:pt x="591" y="342"/>
                </a:lnTo>
                <a:lnTo>
                  <a:pt x="767" y="352"/>
                </a:lnTo>
                <a:lnTo>
                  <a:pt x="918" y="78"/>
                </a:lnTo>
                <a:lnTo>
                  <a:pt x="1043" y="210"/>
                </a:lnTo>
                <a:lnTo>
                  <a:pt x="874" y="489"/>
                </a:lnTo>
                <a:lnTo>
                  <a:pt x="767" y="606"/>
                </a:lnTo>
                <a:lnTo>
                  <a:pt x="848" y="772"/>
                </a:lnTo>
                <a:lnTo>
                  <a:pt x="987" y="831"/>
                </a:lnTo>
                <a:lnTo>
                  <a:pt x="1150" y="792"/>
                </a:lnTo>
                <a:lnTo>
                  <a:pt x="1339" y="337"/>
                </a:lnTo>
                <a:lnTo>
                  <a:pt x="1508" y="49"/>
                </a:lnTo>
                <a:lnTo>
                  <a:pt x="1898" y="0"/>
                </a:lnTo>
                <a:lnTo>
                  <a:pt x="2181" y="29"/>
                </a:lnTo>
                <a:lnTo>
                  <a:pt x="2420" y="313"/>
                </a:lnTo>
                <a:lnTo>
                  <a:pt x="2665" y="499"/>
                </a:lnTo>
                <a:lnTo>
                  <a:pt x="2860" y="689"/>
                </a:lnTo>
                <a:lnTo>
                  <a:pt x="3231" y="973"/>
                </a:lnTo>
                <a:lnTo>
                  <a:pt x="0" y="973"/>
                </a:lnTo>
                <a:lnTo>
                  <a:pt x="31" y="181"/>
                </a:lnTo>
                <a:lnTo>
                  <a:pt x="31" y="181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0"/>
          <p:cNvSpPr>
            <a:spLocks/>
          </p:cNvSpPr>
          <p:nvPr/>
        </p:nvSpPr>
        <p:spPr bwMode="auto">
          <a:xfrm>
            <a:off x="422275" y="4926013"/>
            <a:ext cx="1098550" cy="411162"/>
          </a:xfrm>
          <a:custGeom>
            <a:avLst/>
            <a:gdLst>
              <a:gd name="T0" fmla="*/ 0 w 692"/>
              <a:gd name="T1" fmla="*/ 34 h 259"/>
              <a:gd name="T2" fmla="*/ 13 w 692"/>
              <a:gd name="T3" fmla="*/ 259 h 259"/>
              <a:gd name="T4" fmla="*/ 585 w 692"/>
              <a:gd name="T5" fmla="*/ 176 h 259"/>
              <a:gd name="T6" fmla="*/ 692 w 692"/>
              <a:gd name="T7" fmla="*/ 0 h 259"/>
              <a:gd name="T8" fmla="*/ 0 w 692"/>
              <a:gd name="T9" fmla="*/ 34 h 259"/>
              <a:gd name="T10" fmla="*/ 0 w 692"/>
              <a:gd name="T11" fmla="*/ 34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2" h="259">
                <a:moveTo>
                  <a:pt x="0" y="34"/>
                </a:moveTo>
                <a:lnTo>
                  <a:pt x="13" y="259"/>
                </a:lnTo>
                <a:lnTo>
                  <a:pt x="585" y="176"/>
                </a:lnTo>
                <a:lnTo>
                  <a:pt x="692" y="0"/>
                </a:lnTo>
                <a:lnTo>
                  <a:pt x="0" y="34"/>
                </a:lnTo>
                <a:lnTo>
                  <a:pt x="0" y="34"/>
                </a:lnTo>
                <a:close/>
              </a:path>
            </a:pathLst>
          </a:custGeom>
          <a:solidFill>
            <a:srgbClr val="8A99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1"/>
          <p:cNvSpPr>
            <a:spLocks/>
          </p:cNvSpPr>
          <p:nvPr/>
        </p:nvSpPr>
        <p:spPr bwMode="auto">
          <a:xfrm>
            <a:off x="2028825" y="4552950"/>
            <a:ext cx="460375" cy="604837"/>
          </a:xfrm>
          <a:custGeom>
            <a:avLst/>
            <a:gdLst>
              <a:gd name="T0" fmla="*/ 132 w 290"/>
              <a:gd name="T1" fmla="*/ 0 h 381"/>
              <a:gd name="T2" fmla="*/ 63 w 290"/>
              <a:gd name="T3" fmla="*/ 113 h 381"/>
              <a:gd name="T4" fmla="*/ 0 w 290"/>
              <a:gd name="T5" fmla="*/ 235 h 381"/>
              <a:gd name="T6" fmla="*/ 132 w 290"/>
              <a:gd name="T7" fmla="*/ 381 h 381"/>
              <a:gd name="T8" fmla="*/ 290 w 290"/>
              <a:gd name="T9" fmla="*/ 142 h 381"/>
              <a:gd name="T10" fmla="*/ 132 w 290"/>
              <a:gd name="T11" fmla="*/ 0 h 381"/>
              <a:gd name="T12" fmla="*/ 132 w 290"/>
              <a:gd name="T13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0" h="381">
                <a:moveTo>
                  <a:pt x="132" y="0"/>
                </a:moveTo>
                <a:lnTo>
                  <a:pt x="63" y="113"/>
                </a:lnTo>
                <a:lnTo>
                  <a:pt x="0" y="235"/>
                </a:lnTo>
                <a:lnTo>
                  <a:pt x="132" y="381"/>
                </a:lnTo>
                <a:lnTo>
                  <a:pt x="290" y="142"/>
                </a:lnTo>
                <a:lnTo>
                  <a:pt x="132" y="0"/>
                </a:lnTo>
                <a:lnTo>
                  <a:pt x="132" y="0"/>
                </a:lnTo>
                <a:close/>
              </a:path>
            </a:pathLst>
          </a:custGeom>
          <a:solidFill>
            <a:srgbClr val="8A99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2"/>
          <p:cNvSpPr>
            <a:spLocks/>
          </p:cNvSpPr>
          <p:nvPr/>
        </p:nvSpPr>
        <p:spPr bwMode="auto">
          <a:xfrm>
            <a:off x="2438400" y="4343400"/>
            <a:ext cx="339725" cy="147637"/>
          </a:xfrm>
          <a:custGeom>
            <a:avLst/>
            <a:gdLst>
              <a:gd name="T0" fmla="*/ 214 w 214"/>
              <a:gd name="T1" fmla="*/ 15 h 93"/>
              <a:gd name="T2" fmla="*/ 145 w 214"/>
              <a:gd name="T3" fmla="*/ 93 h 93"/>
              <a:gd name="T4" fmla="*/ 0 w 214"/>
              <a:gd name="T5" fmla="*/ 0 h 93"/>
              <a:gd name="T6" fmla="*/ 214 w 214"/>
              <a:gd name="T7" fmla="*/ 15 h 93"/>
              <a:gd name="T8" fmla="*/ 214 w 214"/>
              <a:gd name="T9" fmla="*/ 1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" h="93">
                <a:moveTo>
                  <a:pt x="214" y="15"/>
                </a:moveTo>
                <a:lnTo>
                  <a:pt x="145" y="93"/>
                </a:lnTo>
                <a:lnTo>
                  <a:pt x="0" y="0"/>
                </a:lnTo>
                <a:lnTo>
                  <a:pt x="214" y="15"/>
                </a:lnTo>
                <a:lnTo>
                  <a:pt x="214" y="15"/>
                </a:lnTo>
                <a:close/>
              </a:path>
            </a:pathLst>
          </a:custGeom>
          <a:solidFill>
            <a:srgbClr val="8A99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3"/>
          <p:cNvSpPr>
            <a:spLocks/>
          </p:cNvSpPr>
          <p:nvPr/>
        </p:nvSpPr>
        <p:spPr bwMode="auto">
          <a:xfrm>
            <a:off x="2857500" y="4297363"/>
            <a:ext cx="2984500" cy="2359025"/>
          </a:xfrm>
          <a:custGeom>
            <a:avLst/>
            <a:gdLst>
              <a:gd name="T0" fmla="*/ 195 w 1880"/>
              <a:gd name="T1" fmla="*/ 49 h 1486"/>
              <a:gd name="T2" fmla="*/ 145 w 1880"/>
              <a:gd name="T3" fmla="*/ 190 h 1486"/>
              <a:gd name="T4" fmla="*/ 0 w 1880"/>
              <a:gd name="T5" fmla="*/ 513 h 1486"/>
              <a:gd name="T6" fmla="*/ 164 w 1880"/>
              <a:gd name="T7" fmla="*/ 479 h 1486"/>
              <a:gd name="T8" fmla="*/ 711 w 1880"/>
              <a:gd name="T9" fmla="*/ 508 h 1486"/>
              <a:gd name="T10" fmla="*/ 1063 w 1880"/>
              <a:gd name="T11" fmla="*/ 924 h 1486"/>
              <a:gd name="T12" fmla="*/ 1484 w 1880"/>
              <a:gd name="T13" fmla="*/ 1266 h 1486"/>
              <a:gd name="T14" fmla="*/ 1779 w 1880"/>
              <a:gd name="T15" fmla="*/ 1486 h 1486"/>
              <a:gd name="T16" fmla="*/ 1880 w 1880"/>
              <a:gd name="T17" fmla="*/ 1471 h 1486"/>
              <a:gd name="T18" fmla="*/ 1811 w 1880"/>
              <a:gd name="T19" fmla="*/ 1100 h 1486"/>
              <a:gd name="T20" fmla="*/ 1830 w 1880"/>
              <a:gd name="T21" fmla="*/ 992 h 1486"/>
              <a:gd name="T22" fmla="*/ 1622 w 1880"/>
              <a:gd name="T23" fmla="*/ 841 h 1486"/>
              <a:gd name="T24" fmla="*/ 1515 w 1880"/>
              <a:gd name="T25" fmla="*/ 674 h 1486"/>
              <a:gd name="T26" fmla="*/ 1207 w 1880"/>
              <a:gd name="T27" fmla="*/ 430 h 1486"/>
              <a:gd name="T28" fmla="*/ 1220 w 1880"/>
              <a:gd name="T29" fmla="*/ 278 h 1486"/>
              <a:gd name="T30" fmla="*/ 1289 w 1880"/>
              <a:gd name="T31" fmla="*/ 0 h 1486"/>
              <a:gd name="T32" fmla="*/ 773 w 1880"/>
              <a:gd name="T33" fmla="*/ 19 h 1486"/>
              <a:gd name="T34" fmla="*/ 729 w 1880"/>
              <a:gd name="T35" fmla="*/ 283 h 1486"/>
              <a:gd name="T36" fmla="*/ 623 w 1880"/>
              <a:gd name="T37" fmla="*/ 381 h 1486"/>
              <a:gd name="T38" fmla="*/ 478 w 1880"/>
              <a:gd name="T39" fmla="*/ 381 h 1486"/>
              <a:gd name="T40" fmla="*/ 352 w 1880"/>
              <a:gd name="T41" fmla="*/ 293 h 1486"/>
              <a:gd name="T42" fmla="*/ 409 w 1880"/>
              <a:gd name="T43" fmla="*/ 142 h 1486"/>
              <a:gd name="T44" fmla="*/ 421 w 1880"/>
              <a:gd name="T45" fmla="*/ 29 h 1486"/>
              <a:gd name="T46" fmla="*/ 195 w 1880"/>
              <a:gd name="T47" fmla="*/ 49 h 1486"/>
              <a:gd name="T48" fmla="*/ 195 w 1880"/>
              <a:gd name="T49" fmla="*/ 49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0" h="1486">
                <a:moveTo>
                  <a:pt x="195" y="49"/>
                </a:moveTo>
                <a:lnTo>
                  <a:pt x="145" y="190"/>
                </a:lnTo>
                <a:lnTo>
                  <a:pt x="0" y="513"/>
                </a:lnTo>
                <a:lnTo>
                  <a:pt x="164" y="479"/>
                </a:lnTo>
                <a:lnTo>
                  <a:pt x="711" y="508"/>
                </a:lnTo>
                <a:lnTo>
                  <a:pt x="1063" y="924"/>
                </a:lnTo>
                <a:lnTo>
                  <a:pt x="1484" y="1266"/>
                </a:lnTo>
                <a:lnTo>
                  <a:pt x="1779" y="1486"/>
                </a:lnTo>
                <a:lnTo>
                  <a:pt x="1880" y="1471"/>
                </a:lnTo>
                <a:lnTo>
                  <a:pt x="1811" y="1100"/>
                </a:lnTo>
                <a:lnTo>
                  <a:pt x="1830" y="992"/>
                </a:lnTo>
                <a:lnTo>
                  <a:pt x="1622" y="841"/>
                </a:lnTo>
                <a:lnTo>
                  <a:pt x="1515" y="674"/>
                </a:lnTo>
                <a:lnTo>
                  <a:pt x="1207" y="430"/>
                </a:lnTo>
                <a:lnTo>
                  <a:pt x="1220" y="278"/>
                </a:lnTo>
                <a:lnTo>
                  <a:pt x="1289" y="0"/>
                </a:lnTo>
                <a:lnTo>
                  <a:pt x="773" y="19"/>
                </a:lnTo>
                <a:lnTo>
                  <a:pt x="729" y="283"/>
                </a:lnTo>
                <a:lnTo>
                  <a:pt x="623" y="381"/>
                </a:lnTo>
                <a:lnTo>
                  <a:pt x="478" y="381"/>
                </a:lnTo>
                <a:lnTo>
                  <a:pt x="352" y="293"/>
                </a:lnTo>
                <a:lnTo>
                  <a:pt x="409" y="142"/>
                </a:lnTo>
                <a:lnTo>
                  <a:pt x="421" y="29"/>
                </a:lnTo>
                <a:lnTo>
                  <a:pt x="195" y="49"/>
                </a:lnTo>
                <a:lnTo>
                  <a:pt x="195" y="49"/>
                </a:lnTo>
                <a:close/>
              </a:path>
            </a:pathLst>
          </a:custGeom>
          <a:solidFill>
            <a:srgbClr val="8A99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74"/>
          <p:cNvSpPr>
            <a:spLocks/>
          </p:cNvSpPr>
          <p:nvPr/>
        </p:nvSpPr>
        <p:spPr bwMode="auto">
          <a:xfrm>
            <a:off x="5641975" y="168275"/>
            <a:ext cx="3033713" cy="1031875"/>
          </a:xfrm>
          <a:custGeom>
            <a:avLst/>
            <a:gdLst>
              <a:gd name="T0" fmla="*/ 0 w 1911"/>
              <a:gd name="T1" fmla="*/ 0 h 650"/>
              <a:gd name="T2" fmla="*/ 0 w 1911"/>
              <a:gd name="T3" fmla="*/ 381 h 650"/>
              <a:gd name="T4" fmla="*/ 189 w 1911"/>
              <a:gd name="T5" fmla="*/ 362 h 650"/>
              <a:gd name="T6" fmla="*/ 578 w 1911"/>
              <a:gd name="T7" fmla="*/ 279 h 650"/>
              <a:gd name="T8" fmla="*/ 742 w 1911"/>
              <a:gd name="T9" fmla="*/ 362 h 650"/>
              <a:gd name="T10" fmla="*/ 1553 w 1911"/>
              <a:gd name="T11" fmla="*/ 543 h 650"/>
              <a:gd name="T12" fmla="*/ 1899 w 1911"/>
              <a:gd name="T13" fmla="*/ 650 h 650"/>
              <a:gd name="T14" fmla="*/ 1911 w 1911"/>
              <a:gd name="T15" fmla="*/ 10 h 650"/>
              <a:gd name="T16" fmla="*/ 0 w 1911"/>
              <a:gd name="T17" fmla="*/ 0 h 650"/>
              <a:gd name="T18" fmla="*/ 0 w 1911"/>
              <a:gd name="T1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11" h="650">
                <a:moveTo>
                  <a:pt x="0" y="0"/>
                </a:moveTo>
                <a:lnTo>
                  <a:pt x="0" y="381"/>
                </a:lnTo>
                <a:lnTo>
                  <a:pt x="189" y="362"/>
                </a:lnTo>
                <a:lnTo>
                  <a:pt x="578" y="279"/>
                </a:lnTo>
                <a:lnTo>
                  <a:pt x="742" y="362"/>
                </a:lnTo>
                <a:lnTo>
                  <a:pt x="1553" y="543"/>
                </a:lnTo>
                <a:lnTo>
                  <a:pt x="1899" y="650"/>
                </a:lnTo>
                <a:lnTo>
                  <a:pt x="1911" y="1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75"/>
          <p:cNvSpPr>
            <a:spLocks/>
          </p:cNvSpPr>
          <p:nvPr/>
        </p:nvSpPr>
        <p:spPr bwMode="auto">
          <a:xfrm>
            <a:off x="6650038" y="1239838"/>
            <a:ext cx="2025650" cy="379412"/>
          </a:xfrm>
          <a:custGeom>
            <a:avLst/>
            <a:gdLst>
              <a:gd name="T0" fmla="*/ 0 w 1276"/>
              <a:gd name="T1" fmla="*/ 0 h 239"/>
              <a:gd name="T2" fmla="*/ 0 w 1276"/>
              <a:gd name="T3" fmla="*/ 93 h 239"/>
              <a:gd name="T4" fmla="*/ 314 w 1276"/>
              <a:gd name="T5" fmla="*/ 78 h 239"/>
              <a:gd name="T6" fmla="*/ 603 w 1276"/>
              <a:gd name="T7" fmla="*/ 137 h 239"/>
              <a:gd name="T8" fmla="*/ 805 w 1276"/>
              <a:gd name="T9" fmla="*/ 166 h 239"/>
              <a:gd name="T10" fmla="*/ 1031 w 1276"/>
              <a:gd name="T11" fmla="*/ 200 h 239"/>
              <a:gd name="T12" fmla="*/ 1081 w 1276"/>
              <a:gd name="T13" fmla="*/ 239 h 239"/>
              <a:gd name="T14" fmla="*/ 1276 w 1276"/>
              <a:gd name="T15" fmla="*/ 239 h 239"/>
              <a:gd name="T16" fmla="*/ 1276 w 1276"/>
              <a:gd name="T17" fmla="*/ 205 h 239"/>
              <a:gd name="T18" fmla="*/ 1006 w 1276"/>
              <a:gd name="T19" fmla="*/ 141 h 239"/>
              <a:gd name="T20" fmla="*/ 685 w 1276"/>
              <a:gd name="T21" fmla="*/ 102 h 239"/>
              <a:gd name="T22" fmla="*/ 321 w 1276"/>
              <a:gd name="T23" fmla="*/ 19 h 239"/>
              <a:gd name="T24" fmla="*/ 0 w 1276"/>
              <a:gd name="T25" fmla="*/ 0 h 239"/>
              <a:gd name="T26" fmla="*/ 0 w 1276"/>
              <a:gd name="T27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76" h="239">
                <a:moveTo>
                  <a:pt x="0" y="0"/>
                </a:moveTo>
                <a:lnTo>
                  <a:pt x="0" y="93"/>
                </a:lnTo>
                <a:lnTo>
                  <a:pt x="314" y="78"/>
                </a:lnTo>
                <a:lnTo>
                  <a:pt x="603" y="137"/>
                </a:lnTo>
                <a:lnTo>
                  <a:pt x="805" y="166"/>
                </a:lnTo>
                <a:lnTo>
                  <a:pt x="1031" y="200"/>
                </a:lnTo>
                <a:lnTo>
                  <a:pt x="1081" y="239"/>
                </a:lnTo>
                <a:lnTo>
                  <a:pt x="1276" y="239"/>
                </a:lnTo>
                <a:lnTo>
                  <a:pt x="1276" y="205"/>
                </a:lnTo>
                <a:lnTo>
                  <a:pt x="1006" y="141"/>
                </a:lnTo>
                <a:lnTo>
                  <a:pt x="685" y="102"/>
                </a:lnTo>
                <a:lnTo>
                  <a:pt x="321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76"/>
          <p:cNvSpPr>
            <a:spLocks/>
          </p:cNvSpPr>
          <p:nvPr/>
        </p:nvSpPr>
        <p:spPr bwMode="auto">
          <a:xfrm>
            <a:off x="5532438" y="1177925"/>
            <a:ext cx="439738" cy="193675"/>
          </a:xfrm>
          <a:custGeom>
            <a:avLst/>
            <a:gdLst>
              <a:gd name="T0" fmla="*/ 277 w 277"/>
              <a:gd name="T1" fmla="*/ 0 h 122"/>
              <a:gd name="T2" fmla="*/ 277 w 277"/>
              <a:gd name="T3" fmla="*/ 122 h 122"/>
              <a:gd name="T4" fmla="*/ 94 w 277"/>
              <a:gd name="T5" fmla="*/ 92 h 122"/>
              <a:gd name="T6" fmla="*/ 0 w 277"/>
              <a:gd name="T7" fmla="*/ 122 h 122"/>
              <a:gd name="T8" fmla="*/ 25 w 277"/>
              <a:gd name="T9" fmla="*/ 39 h 122"/>
              <a:gd name="T10" fmla="*/ 277 w 277"/>
              <a:gd name="T11" fmla="*/ 0 h 122"/>
              <a:gd name="T12" fmla="*/ 277 w 277"/>
              <a:gd name="T13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" h="122">
                <a:moveTo>
                  <a:pt x="277" y="0"/>
                </a:moveTo>
                <a:lnTo>
                  <a:pt x="277" y="122"/>
                </a:lnTo>
                <a:lnTo>
                  <a:pt x="94" y="92"/>
                </a:lnTo>
                <a:lnTo>
                  <a:pt x="0" y="122"/>
                </a:lnTo>
                <a:lnTo>
                  <a:pt x="25" y="39"/>
                </a:lnTo>
                <a:lnTo>
                  <a:pt x="277" y="0"/>
                </a:lnTo>
                <a:lnTo>
                  <a:pt x="277" y="0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77"/>
          <p:cNvSpPr>
            <a:spLocks/>
          </p:cNvSpPr>
          <p:nvPr/>
        </p:nvSpPr>
        <p:spPr bwMode="auto">
          <a:xfrm>
            <a:off x="5341938" y="2239963"/>
            <a:ext cx="609600" cy="1520825"/>
          </a:xfrm>
          <a:custGeom>
            <a:avLst/>
            <a:gdLst>
              <a:gd name="T0" fmla="*/ 95 w 384"/>
              <a:gd name="T1" fmla="*/ 0 h 958"/>
              <a:gd name="T2" fmla="*/ 88 w 384"/>
              <a:gd name="T3" fmla="*/ 10 h 958"/>
              <a:gd name="T4" fmla="*/ 88 w 384"/>
              <a:gd name="T5" fmla="*/ 35 h 958"/>
              <a:gd name="T6" fmla="*/ 88 w 384"/>
              <a:gd name="T7" fmla="*/ 59 h 958"/>
              <a:gd name="T8" fmla="*/ 88 w 384"/>
              <a:gd name="T9" fmla="*/ 93 h 958"/>
              <a:gd name="T10" fmla="*/ 88 w 384"/>
              <a:gd name="T11" fmla="*/ 127 h 958"/>
              <a:gd name="T12" fmla="*/ 82 w 384"/>
              <a:gd name="T13" fmla="*/ 167 h 958"/>
              <a:gd name="T14" fmla="*/ 82 w 384"/>
              <a:gd name="T15" fmla="*/ 206 h 958"/>
              <a:gd name="T16" fmla="*/ 82 w 384"/>
              <a:gd name="T17" fmla="*/ 245 h 958"/>
              <a:gd name="T18" fmla="*/ 82 w 384"/>
              <a:gd name="T19" fmla="*/ 284 h 958"/>
              <a:gd name="T20" fmla="*/ 82 w 384"/>
              <a:gd name="T21" fmla="*/ 323 h 958"/>
              <a:gd name="T22" fmla="*/ 82 w 384"/>
              <a:gd name="T23" fmla="*/ 357 h 958"/>
              <a:gd name="T24" fmla="*/ 82 w 384"/>
              <a:gd name="T25" fmla="*/ 387 h 958"/>
              <a:gd name="T26" fmla="*/ 82 w 384"/>
              <a:gd name="T27" fmla="*/ 411 h 958"/>
              <a:gd name="T28" fmla="*/ 82 w 384"/>
              <a:gd name="T29" fmla="*/ 435 h 958"/>
              <a:gd name="T30" fmla="*/ 82 w 384"/>
              <a:gd name="T31" fmla="*/ 445 h 958"/>
              <a:gd name="T32" fmla="*/ 82 w 384"/>
              <a:gd name="T33" fmla="*/ 450 h 958"/>
              <a:gd name="T34" fmla="*/ 0 w 384"/>
              <a:gd name="T35" fmla="*/ 944 h 958"/>
              <a:gd name="T36" fmla="*/ 139 w 384"/>
              <a:gd name="T37" fmla="*/ 944 h 958"/>
              <a:gd name="T38" fmla="*/ 321 w 384"/>
              <a:gd name="T39" fmla="*/ 958 h 958"/>
              <a:gd name="T40" fmla="*/ 346 w 384"/>
              <a:gd name="T41" fmla="*/ 519 h 958"/>
              <a:gd name="T42" fmla="*/ 384 w 384"/>
              <a:gd name="T43" fmla="*/ 10 h 958"/>
              <a:gd name="T44" fmla="*/ 95 w 384"/>
              <a:gd name="T45" fmla="*/ 0 h 958"/>
              <a:gd name="T46" fmla="*/ 95 w 384"/>
              <a:gd name="T47" fmla="*/ 0 h 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4" h="958">
                <a:moveTo>
                  <a:pt x="95" y="0"/>
                </a:moveTo>
                <a:lnTo>
                  <a:pt x="88" y="10"/>
                </a:lnTo>
                <a:lnTo>
                  <a:pt x="88" y="35"/>
                </a:lnTo>
                <a:lnTo>
                  <a:pt x="88" y="59"/>
                </a:lnTo>
                <a:lnTo>
                  <a:pt x="88" y="93"/>
                </a:lnTo>
                <a:lnTo>
                  <a:pt x="88" y="127"/>
                </a:lnTo>
                <a:lnTo>
                  <a:pt x="82" y="167"/>
                </a:lnTo>
                <a:lnTo>
                  <a:pt x="82" y="206"/>
                </a:lnTo>
                <a:lnTo>
                  <a:pt x="82" y="245"/>
                </a:lnTo>
                <a:lnTo>
                  <a:pt x="82" y="284"/>
                </a:lnTo>
                <a:lnTo>
                  <a:pt x="82" y="323"/>
                </a:lnTo>
                <a:lnTo>
                  <a:pt x="82" y="357"/>
                </a:lnTo>
                <a:lnTo>
                  <a:pt x="82" y="387"/>
                </a:lnTo>
                <a:lnTo>
                  <a:pt x="82" y="411"/>
                </a:lnTo>
                <a:lnTo>
                  <a:pt x="82" y="435"/>
                </a:lnTo>
                <a:lnTo>
                  <a:pt x="82" y="445"/>
                </a:lnTo>
                <a:lnTo>
                  <a:pt x="82" y="450"/>
                </a:lnTo>
                <a:lnTo>
                  <a:pt x="0" y="944"/>
                </a:lnTo>
                <a:lnTo>
                  <a:pt x="139" y="944"/>
                </a:lnTo>
                <a:lnTo>
                  <a:pt x="321" y="958"/>
                </a:lnTo>
                <a:lnTo>
                  <a:pt x="346" y="519"/>
                </a:lnTo>
                <a:lnTo>
                  <a:pt x="384" y="10"/>
                </a:lnTo>
                <a:lnTo>
                  <a:pt x="95" y="0"/>
                </a:lnTo>
                <a:lnTo>
                  <a:pt x="95" y="0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78"/>
          <p:cNvSpPr>
            <a:spLocks/>
          </p:cNvSpPr>
          <p:nvPr/>
        </p:nvSpPr>
        <p:spPr bwMode="auto">
          <a:xfrm>
            <a:off x="6519863" y="2263775"/>
            <a:ext cx="728663" cy="1528762"/>
          </a:xfrm>
          <a:custGeom>
            <a:avLst/>
            <a:gdLst>
              <a:gd name="T0" fmla="*/ 63 w 459"/>
              <a:gd name="T1" fmla="*/ 10 h 963"/>
              <a:gd name="T2" fmla="*/ 57 w 459"/>
              <a:gd name="T3" fmla="*/ 308 h 963"/>
              <a:gd name="T4" fmla="*/ 0 w 459"/>
              <a:gd name="T5" fmla="*/ 934 h 963"/>
              <a:gd name="T6" fmla="*/ 170 w 459"/>
              <a:gd name="T7" fmla="*/ 929 h 963"/>
              <a:gd name="T8" fmla="*/ 365 w 459"/>
              <a:gd name="T9" fmla="*/ 963 h 963"/>
              <a:gd name="T10" fmla="*/ 459 w 459"/>
              <a:gd name="T11" fmla="*/ 332 h 963"/>
              <a:gd name="T12" fmla="*/ 428 w 459"/>
              <a:gd name="T13" fmla="*/ 0 h 963"/>
              <a:gd name="T14" fmla="*/ 63 w 459"/>
              <a:gd name="T15" fmla="*/ 10 h 963"/>
              <a:gd name="T16" fmla="*/ 63 w 459"/>
              <a:gd name="T17" fmla="*/ 1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" h="963">
                <a:moveTo>
                  <a:pt x="63" y="10"/>
                </a:moveTo>
                <a:lnTo>
                  <a:pt x="57" y="308"/>
                </a:lnTo>
                <a:lnTo>
                  <a:pt x="0" y="934"/>
                </a:lnTo>
                <a:lnTo>
                  <a:pt x="170" y="929"/>
                </a:lnTo>
                <a:lnTo>
                  <a:pt x="365" y="963"/>
                </a:lnTo>
                <a:lnTo>
                  <a:pt x="459" y="332"/>
                </a:lnTo>
                <a:lnTo>
                  <a:pt x="428" y="0"/>
                </a:lnTo>
                <a:lnTo>
                  <a:pt x="63" y="10"/>
                </a:lnTo>
                <a:lnTo>
                  <a:pt x="63" y="10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79"/>
          <p:cNvSpPr>
            <a:spLocks/>
          </p:cNvSpPr>
          <p:nvPr/>
        </p:nvSpPr>
        <p:spPr bwMode="auto">
          <a:xfrm>
            <a:off x="7718425" y="2247900"/>
            <a:ext cx="966788" cy="1412875"/>
          </a:xfrm>
          <a:custGeom>
            <a:avLst/>
            <a:gdLst>
              <a:gd name="T0" fmla="*/ 31 w 609"/>
              <a:gd name="T1" fmla="*/ 15 h 890"/>
              <a:gd name="T2" fmla="*/ 44 w 609"/>
              <a:gd name="T3" fmla="*/ 445 h 890"/>
              <a:gd name="T4" fmla="*/ 0 w 609"/>
              <a:gd name="T5" fmla="*/ 724 h 890"/>
              <a:gd name="T6" fmla="*/ 12 w 609"/>
              <a:gd name="T7" fmla="*/ 890 h 890"/>
              <a:gd name="T8" fmla="*/ 56 w 609"/>
              <a:gd name="T9" fmla="*/ 826 h 890"/>
              <a:gd name="T10" fmla="*/ 113 w 609"/>
              <a:gd name="T11" fmla="*/ 694 h 890"/>
              <a:gd name="T12" fmla="*/ 213 w 609"/>
              <a:gd name="T13" fmla="*/ 753 h 890"/>
              <a:gd name="T14" fmla="*/ 308 w 609"/>
              <a:gd name="T15" fmla="*/ 856 h 890"/>
              <a:gd name="T16" fmla="*/ 609 w 609"/>
              <a:gd name="T17" fmla="*/ 856 h 890"/>
              <a:gd name="T18" fmla="*/ 591 w 609"/>
              <a:gd name="T19" fmla="*/ 0 h 890"/>
              <a:gd name="T20" fmla="*/ 308 w 609"/>
              <a:gd name="T21" fmla="*/ 30 h 890"/>
              <a:gd name="T22" fmla="*/ 31 w 609"/>
              <a:gd name="T23" fmla="*/ 15 h 890"/>
              <a:gd name="T24" fmla="*/ 31 w 609"/>
              <a:gd name="T25" fmla="*/ 15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09" h="890">
                <a:moveTo>
                  <a:pt x="31" y="15"/>
                </a:moveTo>
                <a:lnTo>
                  <a:pt x="44" y="445"/>
                </a:lnTo>
                <a:lnTo>
                  <a:pt x="0" y="724"/>
                </a:lnTo>
                <a:lnTo>
                  <a:pt x="12" y="890"/>
                </a:lnTo>
                <a:lnTo>
                  <a:pt x="56" y="826"/>
                </a:lnTo>
                <a:lnTo>
                  <a:pt x="113" y="694"/>
                </a:lnTo>
                <a:lnTo>
                  <a:pt x="213" y="753"/>
                </a:lnTo>
                <a:lnTo>
                  <a:pt x="308" y="856"/>
                </a:lnTo>
                <a:lnTo>
                  <a:pt x="609" y="856"/>
                </a:lnTo>
                <a:lnTo>
                  <a:pt x="591" y="0"/>
                </a:lnTo>
                <a:lnTo>
                  <a:pt x="308" y="30"/>
                </a:lnTo>
                <a:lnTo>
                  <a:pt x="31" y="15"/>
                </a:lnTo>
                <a:lnTo>
                  <a:pt x="31" y="15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0"/>
          <p:cNvSpPr>
            <a:spLocks/>
          </p:cNvSpPr>
          <p:nvPr/>
        </p:nvSpPr>
        <p:spPr bwMode="auto">
          <a:xfrm>
            <a:off x="5062538" y="4133850"/>
            <a:ext cx="649288" cy="115887"/>
          </a:xfrm>
          <a:custGeom>
            <a:avLst/>
            <a:gdLst>
              <a:gd name="T0" fmla="*/ 38 w 409"/>
              <a:gd name="T1" fmla="*/ 5 h 73"/>
              <a:gd name="T2" fmla="*/ 0 w 409"/>
              <a:gd name="T3" fmla="*/ 73 h 73"/>
              <a:gd name="T4" fmla="*/ 107 w 409"/>
              <a:gd name="T5" fmla="*/ 34 h 73"/>
              <a:gd name="T6" fmla="*/ 409 w 409"/>
              <a:gd name="T7" fmla="*/ 34 h 73"/>
              <a:gd name="T8" fmla="*/ 252 w 409"/>
              <a:gd name="T9" fmla="*/ 0 h 73"/>
              <a:gd name="T10" fmla="*/ 38 w 409"/>
              <a:gd name="T11" fmla="*/ 5 h 73"/>
              <a:gd name="T12" fmla="*/ 38 w 409"/>
              <a:gd name="T13" fmla="*/ 5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9" h="73">
                <a:moveTo>
                  <a:pt x="38" y="5"/>
                </a:moveTo>
                <a:lnTo>
                  <a:pt x="0" y="73"/>
                </a:lnTo>
                <a:lnTo>
                  <a:pt x="107" y="34"/>
                </a:lnTo>
                <a:lnTo>
                  <a:pt x="409" y="34"/>
                </a:lnTo>
                <a:lnTo>
                  <a:pt x="252" y="0"/>
                </a:lnTo>
                <a:lnTo>
                  <a:pt x="38" y="5"/>
                </a:lnTo>
                <a:lnTo>
                  <a:pt x="38" y="5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81"/>
          <p:cNvSpPr>
            <a:spLocks/>
          </p:cNvSpPr>
          <p:nvPr/>
        </p:nvSpPr>
        <p:spPr bwMode="auto">
          <a:xfrm>
            <a:off x="4154488" y="2170113"/>
            <a:ext cx="1228725" cy="1568450"/>
          </a:xfrm>
          <a:custGeom>
            <a:avLst/>
            <a:gdLst>
              <a:gd name="T0" fmla="*/ 774 w 774"/>
              <a:gd name="T1" fmla="*/ 59 h 988"/>
              <a:gd name="T2" fmla="*/ 774 w 774"/>
              <a:gd name="T3" fmla="*/ 489 h 988"/>
              <a:gd name="T4" fmla="*/ 704 w 774"/>
              <a:gd name="T5" fmla="*/ 988 h 988"/>
              <a:gd name="T6" fmla="*/ 283 w 774"/>
              <a:gd name="T7" fmla="*/ 963 h 988"/>
              <a:gd name="T8" fmla="*/ 0 w 774"/>
              <a:gd name="T9" fmla="*/ 978 h 988"/>
              <a:gd name="T10" fmla="*/ 32 w 774"/>
              <a:gd name="T11" fmla="*/ 651 h 988"/>
              <a:gd name="T12" fmla="*/ 38 w 774"/>
              <a:gd name="T13" fmla="*/ 201 h 988"/>
              <a:gd name="T14" fmla="*/ 145 w 774"/>
              <a:gd name="T15" fmla="*/ 0 h 988"/>
              <a:gd name="T16" fmla="*/ 384 w 774"/>
              <a:gd name="T17" fmla="*/ 35 h 988"/>
              <a:gd name="T18" fmla="*/ 774 w 774"/>
              <a:gd name="T19" fmla="*/ 59 h 988"/>
              <a:gd name="T20" fmla="*/ 774 w 774"/>
              <a:gd name="T21" fmla="*/ 59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74" h="988">
                <a:moveTo>
                  <a:pt x="774" y="59"/>
                </a:moveTo>
                <a:lnTo>
                  <a:pt x="774" y="489"/>
                </a:lnTo>
                <a:lnTo>
                  <a:pt x="704" y="988"/>
                </a:lnTo>
                <a:lnTo>
                  <a:pt x="283" y="963"/>
                </a:lnTo>
                <a:lnTo>
                  <a:pt x="0" y="978"/>
                </a:lnTo>
                <a:lnTo>
                  <a:pt x="32" y="651"/>
                </a:lnTo>
                <a:lnTo>
                  <a:pt x="38" y="201"/>
                </a:lnTo>
                <a:lnTo>
                  <a:pt x="145" y="0"/>
                </a:lnTo>
                <a:lnTo>
                  <a:pt x="384" y="35"/>
                </a:lnTo>
                <a:lnTo>
                  <a:pt x="774" y="59"/>
                </a:lnTo>
                <a:lnTo>
                  <a:pt x="774" y="59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82"/>
          <p:cNvSpPr>
            <a:spLocks/>
          </p:cNvSpPr>
          <p:nvPr/>
        </p:nvSpPr>
        <p:spPr bwMode="auto">
          <a:xfrm>
            <a:off x="4114800" y="4117975"/>
            <a:ext cx="889000" cy="155575"/>
          </a:xfrm>
          <a:custGeom>
            <a:avLst/>
            <a:gdLst>
              <a:gd name="T0" fmla="*/ 0 w 560"/>
              <a:gd name="T1" fmla="*/ 15 h 98"/>
              <a:gd name="T2" fmla="*/ 0 w 560"/>
              <a:gd name="T3" fmla="*/ 98 h 98"/>
              <a:gd name="T4" fmla="*/ 157 w 560"/>
              <a:gd name="T5" fmla="*/ 93 h 98"/>
              <a:gd name="T6" fmla="*/ 535 w 560"/>
              <a:gd name="T7" fmla="*/ 64 h 98"/>
              <a:gd name="T8" fmla="*/ 560 w 560"/>
              <a:gd name="T9" fmla="*/ 10 h 98"/>
              <a:gd name="T10" fmla="*/ 302 w 560"/>
              <a:gd name="T11" fmla="*/ 0 h 98"/>
              <a:gd name="T12" fmla="*/ 0 w 560"/>
              <a:gd name="T13" fmla="*/ 15 h 98"/>
              <a:gd name="T14" fmla="*/ 0 w 560"/>
              <a:gd name="T15" fmla="*/ 1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0" h="98">
                <a:moveTo>
                  <a:pt x="0" y="15"/>
                </a:moveTo>
                <a:lnTo>
                  <a:pt x="0" y="98"/>
                </a:lnTo>
                <a:lnTo>
                  <a:pt x="157" y="93"/>
                </a:lnTo>
                <a:lnTo>
                  <a:pt x="535" y="64"/>
                </a:lnTo>
                <a:lnTo>
                  <a:pt x="560" y="10"/>
                </a:lnTo>
                <a:lnTo>
                  <a:pt x="302" y="0"/>
                </a:lnTo>
                <a:lnTo>
                  <a:pt x="0" y="15"/>
                </a:lnTo>
                <a:lnTo>
                  <a:pt x="0" y="15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3"/>
          <p:cNvSpPr>
            <a:spLocks/>
          </p:cNvSpPr>
          <p:nvPr/>
        </p:nvSpPr>
        <p:spPr bwMode="auto">
          <a:xfrm>
            <a:off x="3246438" y="3443288"/>
            <a:ext cx="369888" cy="862012"/>
          </a:xfrm>
          <a:custGeom>
            <a:avLst/>
            <a:gdLst>
              <a:gd name="T0" fmla="*/ 189 w 233"/>
              <a:gd name="T1" fmla="*/ 508 h 543"/>
              <a:gd name="T2" fmla="*/ 233 w 233"/>
              <a:gd name="T3" fmla="*/ 328 h 543"/>
              <a:gd name="T4" fmla="*/ 233 w 233"/>
              <a:gd name="T5" fmla="*/ 0 h 543"/>
              <a:gd name="T6" fmla="*/ 132 w 233"/>
              <a:gd name="T7" fmla="*/ 308 h 543"/>
              <a:gd name="T8" fmla="*/ 0 w 233"/>
              <a:gd name="T9" fmla="*/ 543 h 543"/>
              <a:gd name="T10" fmla="*/ 189 w 233"/>
              <a:gd name="T11" fmla="*/ 508 h 543"/>
              <a:gd name="T12" fmla="*/ 189 w 233"/>
              <a:gd name="T13" fmla="*/ 508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3" h="543">
                <a:moveTo>
                  <a:pt x="189" y="508"/>
                </a:moveTo>
                <a:lnTo>
                  <a:pt x="233" y="328"/>
                </a:lnTo>
                <a:lnTo>
                  <a:pt x="233" y="0"/>
                </a:lnTo>
                <a:lnTo>
                  <a:pt x="132" y="308"/>
                </a:lnTo>
                <a:lnTo>
                  <a:pt x="0" y="543"/>
                </a:lnTo>
                <a:lnTo>
                  <a:pt x="189" y="508"/>
                </a:lnTo>
                <a:lnTo>
                  <a:pt x="189" y="508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84"/>
          <p:cNvSpPr>
            <a:spLocks/>
          </p:cNvSpPr>
          <p:nvPr/>
        </p:nvSpPr>
        <p:spPr bwMode="auto">
          <a:xfrm>
            <a:off x="2398713" y="3908425"/>
            <a:ext cx="519113" cy="381000"/>
          </a:xfrm>
          <a:custGeom>
            <a:avLst/>
            <a:gdLst>
              <a:gd name="T0" fmla="*/ 214 w 327"/>
              <a:gd name="T1" fmla="*/ 240 h 240"/>
              <a:gd name="T2" fmla="*/ 327 w 327"/>
              <a:gd name="T3" fmla="*/ 79 h 240"/>
              <a:gd name="T4" fmla="*/ 151 w 327"/>
              <a:gd name="T5" fmla="*/ 0 h 240"/>
              <a:gd name="T6" fmla="*/ 0 w 327"/>
              <a:gd name="T7" fmla="*/ 240 h 240"/>
              <a:gd name="T8" fmla="*/ 214 w 327"/>
              <a:gd name="T9" fmla="*/ 240 h 240"/>
              <a:gd name="T10" fmla="*/ 214 w 327"/>
              <a:gd name="T11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7" h="240">
                <a:moveTo>
                  <a:pt x="214" y="240"/>
                </a:moveTo>
                <a:lnTo>
                  <a:pt x="327" y="79"/>
                </a:lnTo>
                <a:lnTo>
                  <a:pt x="151" y="0"/>
                </a:lnTo>
                <a:lnTo>
                  <a:pt x="0" y="240"/>
                </a:lnTo>
                <a:lnTo>
                  <a:pt x="214" y="240"/>
                </a:lnTo>
                <a:lnTo>
                  <a:pt x="214" y="240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85"/>
          <p:cNvSpPr>
            <a:spLocks/>
          </p:cNvSpPr>
          <p:nvPr/>
        </p:nvSpPr>
        <p:spPr bwMode="auto">
          <a:xfrm>
            <a:off x="2867025" y="3024188"/>
            <a:ext cx="509588" cy="660400"/>
          </a:xfrm>
          <a:custGeom>
            <a:avLst/>
            <a:gdLst>
              <a:gd name="T0" fmla="*/ 0 w 321"/>
              <a:gd name="T1" fmla="*/ 347 h 416"/>
              <a:gd name="T2" fmla="*/ 189 w 321"/>
              <a:gd name="T3" fmla="*/ 0 h 416"/>
              <a:gd name="T4" fmla="*/ 321 w 321"/>
              <a:gd name="T5" fmla="*/ 29 h 416"/>
              <a:gd name="T6" fmla="*/ 202 w 321"/>
              <a:gd name="T7" fmla="*/ 235 h 416"/>
              <a:gd name="T8" fmla="*/ 139 w 321"/>
              <a:gd name="T9" fmla="*/ 416 h 416"/>
              <a:gd name="T10" fmla="*/ 0 w 321"/>
              <a:gd name="T11" fmla="*/ 347 h 416"/>
              <a:gd name="T12" fmla="*/ 0 w 321"/>
              <a:gd name="T13" fmla="*/ 347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1" h="416">
                <a:moveTo>
                  <a:pt x="0" y="347"/>
                </a:moveTo>
                <a:lnTo>
                  <a:pt x="189" y="0"/>
                </a:lnTo>
                <a:lnTo>
                  <a:pt x="321" y="29"/>
                </a:lnTo>
                <a:lnTo>
                  <a:pt x="202" y="235"/>
                </a:lnTo>
                <a:lnTo>
                  <a:pt x="139" y="416"/>
                </a:lnTo>
                <a:lnTo>
                  <a:pt x="0" y="347"/>
                </a:lnTo>
                <a:lnTo>
                  <a:pt x="0" y="347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86"/>
          <p:cNvSpPr>
            <a:spLocks/>
          </p:cNvSpPr>
          <p:nvPr/>
        </p:nvSpPr>
        <p:spPr bwMode="auto">
          <a:xfrm>
            <a:off x="3336925" y="2271713"/>
            <a:ext cx="479425" cy="519112"/>
          </a:xfrm>
          <a:custGeom>
            <a:avLst/>
            <a:gdLst>
              <a:gd name="T0" fmla="*/ 0 w 302"/>
              <a:gd name="T1" fmla="*/ 264 h 327"/>
              <a:gd name="T2" fmla="*/ 107 w 302"/>
              <a:gd name="T3" fmla="*/ 147 h 327"/>
              <a:gd name="T4" fmla="*/ 176 w 302"/>
              <a:gd name="T5" fmla="*/ 0 h 327"/>
              <a:gd name="T6" fmla="*/ 302 w 302"/>
              <a:gd name="T7" fmla="*/ 39 h 327"/>
              <a:gd name="T8" fmla="*/ 132 w 302"/>
              <a:gd name="T9" fmla="*/ 327 h 327"/>
              <a:gd name="T10" fmla="*/ 0 w 302"/>
              <a:gd name="T11" fmla="*/ 264 h 327"/>
              <a:gd name="T12" fmla="*/ 0 w 302"/>
              <a:gd name="T13" fmla="*/ 26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2" h="327">
                <a:moveTo>
                  <a:pt x="0" y="264"/>
                </a:moveTo>
                <a:lnTo>
                  <a:pt x="107" y="147"/>
                </a:lnTo>
                <a:lnTo>
                  <a:pt x="176" y="0"/>
                </a:lnTo>
                <a:lnTo>
                  <a:pt x="302" y="39"/>
                </a:lnTo>
                <a:lnTo>
                  <a:pt x="132" y="327"/>
                </a:lnTo>
                <a:lnTo>
                  <a:pt x="0" y="264"/>
                </a:lnTo>
                <a:lnTo>
                  <a:pt x="0" y="264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87"/>
          <p:cNvSpPr>
            <a:spLocks/>
          </p:cNvSpPr>
          <p:nvPr/>
        </p:nvSpPr>
        <p:spPr bwMode="auto">
          <a:xfrm>
            <a:off x="1939925" y="168275"/>
            <a:ext cx="3611563" cy="3662362"/>
          </a:xfrm>
          <a:custGeom>
            <a:avLst/>
            <a:gdLst>
              <a:gd name="T0" fmla="*/ 144 w 2275"/>
              <a:gd name="T1" fmla="*/ 2307 h 2307"/>
              <a:gd name="T2" fmla="*/ 201 w 2275"/>
              <a:gd name="T3" fmla="*/ 1315 h 2307"/>
              <a:gd name="T4" fmla="*/ 264 w 2275"/>
              <a:gd name="T5" fmla="*/ 631 h 2307"/>
              <a:gd name="T6" fmla="*/ 270 w 2275"/>
              <a:gd name="T7" fmla="*/ 626 h 2307"/>
              <a:gd name="T8" fmla="*/ 283 w 2275"/>
              <a:gd name="T9" fmla="*/ 626 h 2307"/>
              <a:gd name="T10" fmla="*/ 295 w 2275"/>
              <a:gd name="T11" fmla="*/ 621 h 2307"/>
              <a:gd name="T12" fmla="*/ 308 w 2275"/>
              <a:gd name="T13" fmla="*/ 621 h 2307"/>
              <a:gd name="T14" fmla="*/ 320 w 2275"/>
              <a:gd name="T15" fmla="*/ 621 h 2307"/>
              <a:gd name="T16" fmla="*/ 333 w 2275"/>
              <a:gd name="T17" fmla="*/ 616 h 2307"/>
              <a:gd name="T18" fmla="*/ 346 w 2275"/>
              <a:gd name="T19" fmla="*/ 611 h 2307"/>
              <a:gd name="T20" fmla="*/ 364 w 2275"/>
              <a:gd name="T21" fmla="*/ 611 h 2307"/>
              <a:gd name="T22" fmla="*/ 383 w 2275"/>
              <a:gd name="T23" fmla="*/ 606 h 2307"/>
              <a:gd name="T24" fmla="*/ 396 w 2275"/>
              <a:gd name="T25" fmla="*/ 601 h 2307"/>
              <a:gd name="T26" fmla="*/ 415 w 2275"/>
              <a:gd name="T27" fmla="*/ 597 h 2307"/>
              <a:gd name="T28" fmla="*/ 434 w 2275"/>
              <a:gd name="T29" fmla="*/ 592 h 2307"/>
              <a:gd name="T30" fmla="*/ 446 w 2275"/>
              <a:gd name="T31" fmla="*/ 582 h 2307"/>
              <a:gd name="T32" fmla="*/ 465 w 2275"/>
              <a:gd name="T33" fmla="*/ 577 h 2307"/>
              <a:gd name="T34" fmla="*/ 478 w 2275"/>
              <a:gd name="T35" fmla="*/ 567 h 2307"/>
              <a:gd name="T36" fmla="*/ 484 w 2275"/>
              <a:gd name="T37" fmla="*/ 557 h 2307"/>
              <a:gd name="T38" fmla="*/ 484 w 2275"/>
              <a:gd name="T39" fmla="*/ 548 h 2307"/>
              <a:gd name="T40" fmla="*/ 490 w 2275"/>
              <a:gd name="T41" fmla="*/ 538 h 2307"/>
              <a:gd name="T42" fmla="*/ 484 w 2275"/>
              <a:gd name="T43" fmla="*/ 528 h 2307"/>
              <a:gd name="T44" fmla="*/ 478 w 2275"/>
              <a:gd name="T45" fmla="*/ 513 h 2307"/>
              <a:gd name="T46" fmla="*/ 465 w 2275"/>
              <a:gd name="T47" fmla="*/ 504 h 2307"/>
              <a:gd name="T48" fmla="*/ 459 w 2275"/>
              <a:gd name="T49" fmla="*/ 494 h 2307"/>
              <a:gd name="T50" fmla="*/ 446 w 2275"/>
              <a:gd name="T51" fmla="*/ 484 h 2307"/>
              <a:gd name="T52" fmla="*/ 440 w 2275"/>
              <a:gd name="T53" fmla="*/ 474 h 2307"/>
              <a:gd name="T54" fmla="*/ 427 w 2275"/>
              <a:gd name="T55" fmla="*/ 465 h 2307"/>
              <a:gd name="T56" fmla="*/ 421 w 2275"/>
              <a:gd name="T57" fmla="*/ 455 h 2307"/>
              <a:gd name="T58" fmla="*/ 402 w 2275"/>
              <a:gd name="T59" fmla="*/ 445 h 2307"/>
              <a:gd name="T60" fmla="*/ 396 w 2275"/>
              <a:gd name="T61" fmla="*/ 445 h 2307"/>
              <a:gd name="T62" fmla="*/ 226 w 2275"/>
              <a:gd name="T63" fmla="*/ 303 h 2307"/>
              <a:gd name="T64" fmla="*/ 251 w 2275"/>
              <a:gd name="T65" fmla="*/ 117 h 2307"/>
              <a:gd name="T66" fmla="*/ 94 w 2275"/>
              <a:gd name="T67" fmla="*/ 108 h 2307"/>
              <a:gd name="T68" fmla="*/ 75 w 2275"/>
              <a:gd name="T69" fmla="*/ 264 h 2307"/>
              <a:gd name="T70" fmla="*/ 38 w 2275"/>
              <a:gd name="T71" fmla="*/ 240 h 2307"/>
              <a:gd name="T72" fmla="*/ 44 w 2275"/>
              <a:gd name="T73" fmla="*/ 171 h 2307"/>
              <a:gd name="T74" fmla="*/ 0 w 2275"/>
              <a:gd name="T75" fmla="*/ 113 h 2307"/>
              <a:gd name="T76" fmla="*/ 6 w 2275"/>
              <a:gd name="T77" fmla="*/ 0 h 2307"/>
              <a:gd name="T78" fmla="*/ 2269 w 2275"/>
              <a:gd name="T79" fmla="*/ 5 h 2307"/>
              <a:gd name="T80" fmla="*/ 2269 w 2275"/>
              <a:gd name="T81" fmla="*/ 220 h 2307"/>
              <a:gd name="T82" fmla="*/ 2275 w 2275"/>
              <a:gd name="T83" fmla="*/ 386 h 2307"/>
              <a:gd name="T84" fmla="*/ 1879 w 2275"/>
              <a:gd name="T85" fmla="*/ 469 h 2307"/>
              <a:gd name="T86" fmla="*/ 1697 w 2275"/>
              <a:gd name="T87" fmla="*/ 479 h 2307"/>
              <a:gd name="T88" fmla="*/ 1590 w 2275"/>
              <a:gd name="T89" fmla="*/ 553 h 2307"/>
              <a:gd name="T90" fmla="*/ 1465 w 2275"/>
              <a:gd name="T91" fmla="*/ 816 h 2307"/>
              <a:gd name="T92" fmla="*/ 1320 w 2275"/>
              <a:gd name="T93" fmla="*/ 851 h 2307"/>
              <a:gd name="T94" fmla="*/ 1421 w 2275"/>
              <a:gd name="T95" fmla="*/ 670 h 2307"/>
              <a:gd name="T96" fmla="*/ 1301 w 2275"/>
              <a:gd name="T97" fmla="*/ 587 h 2307"/>
              <a:gd name="T98" fmla="*/ 1087 w 2275"/>
              <a:gd name="T99" fmla="*/ 616 h 2307"/>
              <a:gd name="T100" fmla="*/ 742 w 2275"/>
              <a:gd name="T101" fmla="*/ 1261 h 2307"/>
              <a:gd name="T102" fmla="*/ 478 w 2275"/>
              <a:gd name="T103" fmla="*/ 1701 h 2307"/>
              <a:gd name="T104" fmla="*/ 144 w 2275"/>
              <a:gd name="T105" fmla="*/ 2307 h 2307"/>
              <a:gd name="T106" fmla="*/ 144 w 2275"/>
              <a:gd name="T107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75" h="2307">
                <a:moveTo>
                  <a:pt x="144" y="2307"/>
                </a:moveTo>
                <a:lnTo>
                  <a:pt x="201" y="1315"/>
                </a:lnTo>
                <a:lnTo>
                  <a:pt x="264" y="631"/>
                </a:lnTo>
                <a:lnTo>
                  <a:pt x="270" y="626"/>
                </a:lnTo>
                <a:lnTo>
                  <a:pt x="283" y="626"/>
                </a:lnTo>
                <a:lnTo>
                  <a:pt x="295" y="621"/>
                </a:lnTo>
                <a:lnTo>
                  <a:pt x="308" y="621"/>
                </a:lnTo>
                <a:lnTo>
                  <a:pt x="320" y="621"/>
                </a:lnTo>
                <a:lnTo>
                  <a:pt x="333" y="616"/>
                </a:lnTo>
                <a:lnTo>
                  <a:pt x="346" y="611"/>
                </a:lnTo>
                <a:lnTo>
                  <a:pt x="364" y="611"/>
                </a:lnTo>
                <a:lnTo>
                  <a:pt x="383" y="606"/>
                </a:lnTo>
                <a:lnTo>
                  <a:pt x="396" y="601"/>
                </a:lnTo>
                <a:lnTo>
                  <a:pt x="415" y="597"/>
                </a:lnTo>
                <a:lnTo>
                  <a:pt x="434" y="592"/>
                </a:lnTo>
                <a:lnTo>
                  <a:pt x="446" y="582"/>
                </a:lnTo>
                <a:lnTo>
                  <a:pt x="465" y="577"/>
                </a:lnTo>
                <a:lnTo>
                  <a:pt x="478" y="567"/>
                </a:lnTo>
                <a:lnTo>
                  <a:pt x="484" y="557"/>
                </a:lnTo>
                <a:lnTo>
                  <a:pt x="484" y="548"/>
                </a:lnTo>
                <a:lnTo>
                  <a:pt x="490" y="538"/>
                </a:lnTo>
                <a:lnTo>
                  <a:pt x="484" y="528"/>
                </a:lnTo>
                <a:lnTo>
                  <a:pt x="478" y="513"/>
                </a:lnTo>
                <a:lnTo>
                  <a:pt x="465" y="504"/>
                </a:lnTo>
                <a:lnTo>
                  <a:pt x="459" y="494"/>
                </a:lnTo>
                <a:lnTo>
                  <a:pt x="446" y="484"/>
                </a:lnTo>
                <a:lnTo>
                  <a:pt x="440" y="474"/>
                </a:lnTo>
                <a:lnTo>
                  <a:pt x="427" y="465"/>
                </a:lnTo>
                <a:lnTo>
                  <a:pt x="421" y="455"/>
                </a:lnTo>
                <a:lnTo>
                  <a:pt x="402" y="445"/>
                </a:lnTo>
                <a:lnTo>
                  <a:pt x="396" y="445"/>
                </a:lnTo>
                <a:lnTo>
                  <a:pt x="226" y="303"/>
                </a:lnTo>
                <a:lnTo>
                  <a:pt x="251" y="117"/>
                </a:lnTo>
                <a:lnTo>
                  <a:pt x="94" y="108"/>
                </a:lnTo>
                <a:lnTo>
                  <a:pt x="75" y="264"/>
                </a:lnTo>
                <a:lnTo>
                  <a:pt x="38" y="240"/>
                </a:lnTo>
                <a:lnTo>
                  <a:pt x="44" y="171"/>
                </a:lnTo>
                <a:lnTo>
                  <a:pt x="0" y="113"/>
                </a:lnTo>
                <a:lnTo>
                  <a:pt x="6" y="0"/>
                </a:lnTo>
                <a:lnTo>
                  <a:pt x="2269" y="5"/>
                </a:lnTo>
                <a:lnTo>
                  <a:pt x="2269" y="220"/>
                </a:lnTo>
                <a:lnTo>
                  <a:pt x="2275" y="386"/>
                </a:lnTo>
                <a:lnTo>
                  <a:pt x="1879" y="469"/>
                </a:lnTo>
                <a:lnTo>
                  <a:pt x="1697" y="479"/>
                </a:lnTo>
                <a:lnTo>
                  <a:pt x="1590" y="553"/>
                </a:lnTo>
                <a:lnTo>
                  <a:pt x="1465" y="816"/>
                </a:lnTo>
                <a:lnTo>
                  <a:pt x="1320" y="851"/>
                </a:lnTo>
                <a:lnTo>
                  <a:pt x="1421" y="670"/>
                </a:lnTo>
                <a:lnTo>
                  <a:pt x="1301" y="587"/>
                </a:lnTo>
                <a:lnTo>
                  <a:pt x="1087" y="616"/>
                </a:lnTo>
                <a:lnTo>
                  <a:pt x="742" y="1261"/>
                </a:lnTo>
                <a:lnTo>
                  <a:pt x="478" y="1701"/>
                </a:lnTo>
                <a:lnTo>
                  <a:pt x="144" y="2307"/>
                </a:lnTo>
                <a:lnTo>
                  <a:pt x="144" y="2307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88"/>
          <p:cNvSpPr>
            <a:spLocks/>
          </p:cNvSpPr>
          <p:nvPr/>
        </p:nvSpPr>
        <p:spPr bwMode="auto">
          <a:xfrm>
            <a:off x="4824413" y="1239838"/>
            <a:ext cx="687388" cy="239712"/>
          </a:xfrm>
          <a:custGeom>
            <a:avLst/>
            <a:gdLst>
              <a:gd name="T0" fmla="*/ 62 w 433"/>
              <a:gd name="T1" fmla="*/ 58 h 151"/>
              <a:gd name="T2" fmla="*/ 0 w 433"/>
              <a:gd name="T3" fmla="*/ 151 h 151"/>
              <a:gd name="T4" fmla="*/ 119 w 433"/>
              <a:gd name="T5" fmla="*/ 102 h 151"/>
              <a:gd name="T6" fmla="*/ 226 w 433"/>
              <a:gd name="T7" fmla="*/ 102 h 151"/>
              <a:gd name="T8" fmla="*/ 326 w 433"/>
              <a:gd name="T9" fmla="*/ 137 h 151"/>
              <a:gd name="T10" fmla="*/ 408 w 433"/>
              <a:gd name="T11" fmla="*/ 107 h 151"/>
              <a:gd name="T12" fmla="*/ 433 w 433"/>
              <a:gd name="T13" fmla="*/ 0 h 151"/>
              <a:gd name="T14" fmla="*/ 62 w 433"/>
              <a:gd name="T15" fmla="*/ 58 h 151"/>
              <a:gd name="T16" fmla="*/ 62 w 433"/>
              <a:gd name="T17" fmla="*/ 58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3" h="151">
                <a:moveTo>
                  <a:pt x="62" y="58"/>
                </a:moveTo>
                <a:lnTo>
                  <a:pt x="0" y="151"/>
                </a:lnTo>
                <a:lnTo>
                  <a:pt x="119" y="102"/>
                </a:lnTo>
                <a:lnTo>
                  <a:pt x="226" y="102"/>
                </a:lnTo>
                <a:lnTo>
                  <a:pt x="326" y="137"/>
                </a:lnTo>
                <a:lnTo>
                  <a:pt x="408" y="107"/>
                </a:lnTo>
                <a:lnTo>
                  <a:pt x="433" y="0"/>
                </a:lnTo>
                <a:lnTo>
                  <a:pt x="62" y="58"/>
                </a:lnTo>
                <a:lnTo>
                  <a:pt x="62" y="58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89"/>
          <p:cNvSpPr>
            <a:spLocks/>
          </p:cNvSpPr>
          <p:nvPr/>
        </p:nvSpPr>
        <p:spPr bwMode="auto">
          <a:xfrm>
            <a:off x="352425" y="176213"/>
            <a:ext cx="1338263" cy="427037"/>
          </a:xfrm>
          <a:custGeom>
            <a:avLst/>
            <a:gdLst>
              <a:gd name="T0" fmla="*/ 843 w 843"/>
              <a:gd name="T1" fmla="*/ 0 h 269"/>
              <a:gd name="T2" fmla="*/ 843 w 843"/>
              <a:gd name="T3" fmla="*/ 147 h 269"/>
              <a:gd name="T4" fmla="*/ 742 w 843"/>
              <a:gd name="T5" fmla="*/ 249 h 269"/>
              <a:gd name="T6" fmla="*/ 440 w 843"/>
              <a:gd name="T7" fmla="*/ 269 h 269"/>
              <a:gd name="T8" fmla="*/ 0 w 843"/>
              <a:gd name="T9" fmla="*/ 240 h 269"/>
              <a:gd name="T10" fmla="*/ 0 w 843"/>
              <a:gd name="T11" fmla="*/ 0 h 269"/>
              <a:gd name="T12" fmla="*/ 843 w 843"/>
              <a:gd name="T13" fmla="*/ 0 h 269"/>
              <a:gd name="T14" fmla="*/ 843 w 843"/>
              <a:gd name="T15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3" h="269">
                <a:moveTo>
                  <a:pt x="843" y="0"/>
                </a:moveTo>
                <a:lnTo>
                  <a:pt x="843" y="147"/>
                </a:lnTo>
                <a:lnTo>
                  <a:pt x="742" y="249"/>
                </a:lnTo>
                <a:lnTo>
                  <a:pt x="440" y="269"/>
                </a:lnTo>
                <a:lnTo>
                  <a:pt x="0" y="240"/>
                </a:lnTo>
                <a:lnTo>
                  <a:pt x="0" y="0"/>
                </a:lnTo>
                <a:lnTo>
                  <a:pt x="843" y="0"/>
                </a:lnTo>
                <a:lnTo>
                  <a:pt x="843" y="0"/>
                </a:lnTo>
                <a:close/>
              </a:path>
            </a:pathLst>
          </a:custGeom>
          <a:solidFill>
            <a:srgbClr val="E0C2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90"/>
          <p:cNvSpPr>
            <a:spLocks/>
          </p:cNvSpPr>
          <p:nvPr/>
        </p:nvSpPr>
        <p:spPr bwMode="auto">
          <a:xfrm>
            <a:off x="342900" y="611188"/>
            <a:ext cx="1238250" cy="193675"/>
          </a:xfrm>
          <a:custGeom>
            <a:avLst/>
            <a:gdLst>
              <a:gd name="T0" fmla="*/ 0 w 780"/>
              <a:gd name="T1" fmla="*/ 0 h 122"/>
              <a:gd name="T2" fmla="*/ 377 w 780"/>
              <a:gd name="T3" fmla="*/ 49 h 122"/>
              <a:gd name="T4" fmla="*/ 780 w 780"/>
              <a:gd name="T5" fmla="*/ 19 h 122"/>
              <a:gd name="T6" fmla="*/ 685 w 780"/>
              <a:gd name="T7" fmla="*/ 88 h 122"/>
              <a:gd name="T8" fmla="*/ 339 w 780"/>
              <a:gd name="T9" fmla="*/ 122 h 122"/>
              <a:gd name="T10" fmla="*/ 6 w 780"/>
              <a:gd name="T11" fmla="*/ 107 h 122"/>
              <a:gd name="T12" fmla="*/ 0 w 780"/>
              <a:gd name="T13" fmla="*/ 0 h 122"/>
              <a:gd name="T14" fmla="*/ 0 w 780"/>
              <a:gd name="T15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80" h="122">
                <a:moveTo>
                  <a:pt x="0" y="0"/>
                </a:moveTo>
                <a:lnTo>
                  <a:pt x="377" y="49"/>
                </a:lnTo>
                <a:lnTo>
                  <a:pt x="780" y="19"/>
                </a:lnTo>
                <a:lnTo>
                  <a:pt x="685" y="88"/>
                </a:lnTo>
                <a:lnTo>
                  <a:pt x="339" y="122"/>
                </a:lnTo>
                <a:lnTo>
                  <a:pt x="6" y="10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91"/>
          <p:cNvSpPr>
            <a:spLocks/>
          </p:cNvSpPr>
          <p:nvPr/>
        </p:nvSpPr>
        <p:spPr bwMode="auto">
          <a:xfrm>
            <a:off x="801688" y="858838"/>
            <a:ext cx="200025" cy="1039812"/>
          </a:xfrm>
          <a:custGeom>
            <a:avLst/>
            <a:gdLst>
              <a:gd name="T0" fmla="*/ 25 w 126"/>
              <a:gd name="T1" fmla="*/ 10 h 655"/>
              <a:gd name="T2" fmla="*/ 38 w 126"/>
              <a:gd name="T3" fmla="*/ 249 h 655"/>
              <a:gd name="T4" fmla="*/ 0 w 126"/>
              <a:gd name="T5" fmla="*/ 655 h 655"/>
              <a:gd name="T6" fmla="*/ 94 w 126"/>
              <a:gd name="T7" fmla="*/ 641 h 655"/>
              <a:gd name="T8" fmla="*/ 126 w 126"/>
              <a:gd name="T9" fmla="*/ 176 h 655"/>
              <a:gd name="T10" fmla="*/ 94 w 126"/>
              <a:gd name="T11" fmla="*/ 0 h 655"/>
              <a:gd name="T12" fmla="*/ 25 w 126"/>
              <a:gd name="T13" fmla="*/ 10 h 655"/>
              <a:gd name="T14" fmla="*/ 25 w 126"/>
              <a:gd name="T15" fmla="*/ 10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" h="655">
                <a:moveTo>
                  <a:pt x="25" y="10"/>
                </a:moveTo>
                <a:lnTo>
                  <a:pt x="38" y="249"/>
                </a:lnTo>
                <a:lnTo>
                  <a:pt x="0" y="655"/>
                </a:lnTo>
                <a:lnTo>
                  <a:pt x="94" y="641"/>
                </a:lnTo>
                <a:lnTo>
                  <a:pt x="126" y="176"/>
                </a:lnTo>
                <a:lnTo>
                  <a:pt x="94" y="0"/>
                </a:lnTo>
                <a:lnTo>
                  <a:pt x="25" y="10"/>
                </a:lnTo>
                <a:lnTo>
                  <a:pt x="25" y="1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2"/>
          <p:cNvSpPr>
            <a:spLocks/>
          </p:cNvSpPr>
          <p:nvPr/>
        </p:nvSpPr>
        <p:spPr bwMode="auto">
          <a:xfrm>
            <a:off x="1958975" y="1162050"/>
            <a:ext cx="269875" cy="2971800"/>
          </a:xfrm>
          <a:custGeom>
            <a:avLst/>
            <a:gdLst>
              <a:gd name="T0" fmla="*/ 63 w 170"/>
              <a:gd name="T1" fmla="*/ 34 h 1872"/>
              <a:gd name="T2" fmla="*/ 63 w 170"/>
              <a:gd name="T3" fmla="*/ 401 h 1872"/>
              <a:gd name="T4" fmla="*/ 0 w 170"/>
              <a:gd name="T5" fmla="*/ 1144 h 1872"/>
              <a:gd name="T6" fmla="*/ 19 w 170"/>
              <a:gd name="T7" fmla="*/ 1872 h 1872"/>
              <a:gd name="T8" fmla="*/ 101 w 170"/>
              <a:gd name="T9" fmla="*/ 1706 h 1872"/>
              <a:gd name="T10" fmla="*/ 82 w 170"/>
              <a:gd name="T11" fmla="*/ 1242 h 1872"/>
              <a:gd name="T12" fmla="*/ 170 w 170"/>
              <a:gd name="T13" fmla="*/ 386 h 1872"/>
              <a:gd name="T14" fmla="*/ 145 w 170"/>
              <a:gd name="T15" fmla="*/ 0 h 1872"/>
              <a:gd name="T16" fmla="*/ 63 w 170"/>
              <a:gd name="T17" fmla="*/ 34 h 1872"/>
              <a:gd name="T18" fmla="*/ 63 w 170"/>
              <a:gd name="T19" fmla="*/ 34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0" h="1872">
                <a:moveTo>
                  <a:pt x="63" y="34"/>
                </a:moveTo>
                <a:lnTo>
                  <a:pt x="63" y="401"/>
                </a:lnTo>
                <a:lnTo>
                  <a:pt x="0" y="1144"/>
                </a:lnTo>
                <a:lnTo>
                  <a:pt x="19" y="1872"/>
                </a:lnTo>
                <a:lnTo>
                  <a:pt x="101" y="1706"/>
                </a:lnTo>
                <a:lnTo>
                  <a:pt x="82" y="1242"/>
                </a:lnTo>
                <a:lnTo>
                  <a:pt x="170" y="386"/>
                </a:lnTo>
                <a:lnTo>
                  <a:pt x="145" y="0"/>
                </a:lnTo>
                <a:lnTo>
                  <a:pt x="63" y="34"/>
                </a:lnTo>
                <a:lnTo>
                  <a:pt x="63" y="34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3"/>
          <p:cNvSpPr>
            <a:spLocks/>
          </p:cNvSpPr>
          <p:nvPr/>
        </p:nvSpPr>
        <p:spPr bwMode="auto">
          <a:xfrm>
            <a:off x="342900" y="1898650"/>
            <a:ext cx="1597025" cy="171450"/>
          </a:xfrm>
          <a:custGeom>
            <a:avLst/>
            <a:gdLst>
              <a:gd name="T0" fmla="*/ 0 w 1006"/>
              <a:gd name="T1" fmla="*/ 39 h 108"/>
              <a:gd name="T2" fmla="*/ 314 w 1006"/>
              <a:gd name="T3" fmla="*/ 20 h 108"/>
              <a:gd name="T4" fmla="*/ 471 w 1006"/>
              <a:gd name="T5" fmla="*/ 0 h 108"/>
              <a:gd name="T6" fmla="*/ 1006 w 1006"/>
              <a:gd name="T7" fmla="*/ 10 h 108"/>
              <a:gd name="T8" fmla="*/ 1006 w 1006"/>
              <a:gd name="T9" fmla="*/ 93 h 108"/>
              <a:gd name="T10" fmla="*/ 553 w 1006"/>
              <a:gd name="T11" fmla="*/ 78 h 108"/>
              <a:gd name="T12" fmla="*/ 0 w 1006"/>
              <a:gd name="T13" fmla="*/ 108 h 108"/>
              <a:gd name="T14" fmla="*/ 0 w 1006"/>
              <a:gd name="T15" fmla="*/ 39 h 108"/>
              <a:gd name="T16" fmla="*/ 0 w 1006"/>
              <a:gd name="T17" fmla="*/ 39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6" h="108">
                <a:moveTo>
                  <a:pt x="0" y="39"/>
                </a:moveTo>
                <a:lnTo>
                  <a:pt x="314" y="20"/>
                </a:lnTo>
                <a:lnTo>
                  <a:pt x="471" y="0"/>
                </a:lnTo>
                <a:lnTo>
                  <a:pt x="1006" y="10"/>
                </a:lnTo>
                <a:lnTo>
                  <a:pt x="1006" y="93"/>
                </a:lnTo>
                <a:lnTo>
                  <a:pt x="553" y="78"/>
                </a:lnTo>
                <a:lnTo>
                  <a:pt x="0" y="108"/>
                </a:lnTo>
                <a:lnTo>
                  <a:pt x="0" y="39"/>
                </a:lnTo>
                <a:lnTo>
                  <a:pt x="0" y="39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94"/>
          <p:cNvSpPr>
            <a:spLocks/>
          </p:cNvSpPr>
          <p:nvPr/>
        </p:nvSpPr>
        <p:spPr bwMode="auto">
          <a:xfrm>
            <a:off x="382588" y="2908300"/>
            <a:ext cx="1506538" cy="201612"/>
          </a:xfrm>
          <a:custGeom>
            <a:avLst/>
            <a:gdLst>
              <a:gd name="T0" fmla="*/ 0 w 949"/>
              <a:gd name="T1" fmla="*/ 44 h 127"/>
              <a:gd name="T2" fmla="*/ 346 w 949"/>
              <a:gd name="T3" fmla="*/ 0 h 127"/>
              <a:gd name="T4" fmla="*/ 949 w 949"/>
              <a:gd name="T5" fmla="*/ 29 h 127"/>
              <a:gd name="T6" fmla="*/ 949 w 949"/>
              <a:gd name="T7" fmla="*/ 102 h 127"/>
              <a:gd name="T8" fmla="*/ 421 w 949"/>
              <a:gd name="T9" fmla="*/ 93 h 127"/>
              <a:gd name="T10" fmla="*/ 0 w 949"/>
              <a:gd name="T11" fmla="*/ 127 h 127"/>
              <a:gd name="T12" fmla="*/ 0 w 949"/>
              <a:gd name="T13" fmla="*/ 44 h 127"/>
              <a:gd name="T14" fmla="*/ 0 w 949"/>
              <a:gd name="T15" fmla="*/ 4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49" h="127">
                <a:moveTo>
                  <a:pt x="0" y="44"/>
                </a:moveTo>
                <a:lnTo>
                  <a:pt x="346" y="0"/>
                </a:lnTo>
                <a:lnTo>
                  <a:pt x="949" y="29"/>
                </a:lnTo>
                <a:lnTo>
                  <a:pt x="949" y="102"/>
                </a:lnTo>
                <a:lnTo>
                  <a:pt x="421" y="93"/>
                </a:lnTo>
                <a:lnTo>
                  <a:pt x="0" y="127"/>
                </a:lnTo>
                <a:lnTo>
                  <a:pt x="0" y="44"/>
                </a:lnTo>
                <a:lnTo>
                  <a:pt x="0" y="44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95"/>
          <p:cNvSpPr>
            <a:spLocks/>
          </p:cNvSpPr>
          <p:nvPr/>
        </p:nvSpPr>
        <p:spPr bwMode="auto">
          <a:xfrm>
            <a:off x="442913" y="4273550"/>
            <a:ext cx="1476375" cy="155575"/>
          </a:xfrm>
          <a:custGeom>
            <a:avLst/>
            <a:gdLst>
              <a:gd name="T0" fmla="*/ 12 w 930"/>
              <a:gd name="T1" fmla="*/ 39 h 98"/>
              <a:gd name="T2" fmla="*/ 239 w 930"/>
              <a:gd name="T3" fmla="*/ 0 h 98"/>
              <a:gd name="T4" fmla="*/ 930 w 930"/>
              <a:gd name="T5" fmla="*/ 20 h 98"/>
              <a:gd name="T6" fmla="*/ 893 w 930"/>
              <a:gd name="T7" fmla="*/ 83 h 98"/>
              <a:gd name="T8" fmla="*/ 452 w 930"/>
              <a:gd name="T9" fmla="*/ 83 h 98"/>
              <a:gd name="T10" fmla="*/ 0 w 930"/>
              <a:gd name="T11" fmla="*/ 98 h 98"/>
              <a:gd name="T12" fmla="*/ 12 w 930"/>
              <a:gd name="T13" fmla="*/ 39 h 98"/>
              <a:gd name="T14" fmla="*/ 12 w 930"/>
              <a:gd name="T15" fmla="*/ 3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0" h="98">
                <a:moveTo>
                  <a:pt x="12" y="39"/>
                </a:moveTo>
                <a:lnTo>
                  <a:pt x="239" y="0"/>
                </a:lnTo>
                <a:lnTo>
                  <a:pt x="930" y="20"/>
                </a:lnTo>
                <a:lnTo>
                  <a:pt x="893" y="83"/>
                </a:lnTo>
                <a:lnTo>
                  <a:pt x="452" y="83"/>
                </a:lnTo>
                <a:lnTo>
                  <a:pt x="0" y="98"/>
                </a:lnTo>
                <a:lnTo>
                  <a:pt x="12" y="39"/>
                </a:lnTo>
                <a:lnTo>
                  <a:pt x="12" y="39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96"/>
          <p:cNvSpPr>
            <a:spLocks/>
          </p:cNvSpPr>
          <p:nvPr/>
        </p:nvSpPr>
        <p:spPr bwMode="auto">
          <a:xfrm>
            <a:off x="422275" y="4724400"/>
            <a:ext cx="1228725" cy="201612"/>
          </a:xfrm>
          <a:custGeom>
            <a:avLst/>
            <a:gdLst>
              <a:gd name="T0" fmla="*/ 774 w 774"/>
              <a:gd name="T1" fmla="*/ 14 h 127"/>
              <a:gd name="T2" fmla="*/ 535 w 774"/>
              <a:gd name="T3" fmla="*/ 0 h 127"/>
              <a:gd name="T4" fmla="*/ 7 w 774"/>
              <a:gd name="T5" fmla="*/ 58 h 127"/>
              <a:gd name="T6" fmla="*/ 0 w 774"/>
              <a:gd name="T7" fmla="*/ 127 h 127"/>
              <a:gd name="T8" fmla="*/ 736 w 774"/>
              <a:gd name="T9" fmla="*/ 83 h 127"/>
              <a:gd name="T10" fmla="*/ 774 w 774"/>
              <a:gd name="T11" fmla="*/ 14 h 127"/>
              <a:gd name="T12" fmla="*/ 774 w 774"/>
              <a:gd name="T13" fmla="*/ 1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4" h="127">
                <a:moveTo>
                  <a:pt x="774" y="14"/>
                </a:moveTo>
                <a:lnTo>
                  <a:pt x="535" y="0"/>
                </a:lnTo>
                <a:lnTo>
                  <a:pt x="7" y="58"/>
                </a:lnTo>
                <a:lnTo>
                  <a:pt x="0" y="127"/>
                </a:lnTo>
                <a:lnTo>
                  <a:pt x="736" y="83"/>
                </a:lnTo>
                <a:lnTo>
                  <a:pt x="774" y="14"/>
                </a:lnTo>
                <a:lnTo>
                  <a:pt x="774" y="14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97"/>
          <p:cNvSpPr>
            <a:spLocks/>
          </p:cNvSpPr>
          <p:nvPr/>
        </p:nvSpPr>
        <p:spPr bwMode="auto">
          <a:xfrm>
            <a:off x="2098675" y="409575"/>
            <a:ext cx="190500" cy="287337"/>
          </a:xfrm>
          <a:custGeom>
            <a:avLst/>
            <a:gdLst>
              <a:gd name="T0" fmla="*/ 19 w 120"/>
              <a:gd name="T1" fmla="*/ 0 h 181"/>
              <a:gd name="T2" fmla="*/ 0 w 120"/>
              <a:gd name="T3" fmla="*/ 122 h 181"/>
              <a:gd name="T4" fmla="*/ 88 w 120"/>
              <a:gd name="T5" fmla="*/ 181 h 181"/>
              <a:gd name="T6" fmla="*/ 120 w 120"/>
              <a:gd name="T7" fmla="*/ 9 h 181"/>
              <a:gd name="T8" fmla="*/ 19 w 120"/>
              <a:gd name="T9" fmla="*/ 0 h 181"/>
              <a:gd name="T10" fmla="*/ 19 w 120"/>
              <a:gd name="T11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181">
                <a:moveTo>
                  <a:pt x="19" y="0"/>
                </a:moveTo>
                <a:lnTo>
                  <a:pt x="0" y="122"/>
                </a:lnTo>
                <a:lnTo>
                  <a:pt x="88" y="181"/>
                </a:lnTo>
                <a:lnTo>
                  <a:pt x="120" y="9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8F8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98"/>
          <p:cNvSpPr>
            <a:spLocks/>
          </p:cNvSpPr>
          <p:nvPr/>
        </p:nvSpPr>
        <p:spPr bwMode="auto">
          <a:xfrm>
            <a:off x="442913" y="5484813"/>
            <a:ext cx="1017588" cy="349250"/>
          </a:xfrm>
          <a:custGeom>
            <a:avLst/>
            <a:gdLst>
              <a:gd name="T0" fmla="*/ 0 w 641"/>
              <a:gd name="T1" fmla="*/ 122 h 220"/>
              <a:gd name="T2" fmla="*/ 201 w 641"/>
              <a:gd name="T3" fmla="*/ 19 h 220"/>
              <a:gd name="T4" fmla="*/ 528 w 641"/>
              <a:gd name="T5" fmla="*/ 0 h 220"/>
              <a:gd name="T6" fmla="*/ 566 w 641"/>
              <a:gd name="T7" fmla="*/ 102 h 220"/>
              <a:gd name="T8" fmla="*/ 641 w 641"/>
              <a:gd name="T9" fmla="*/ 112 h 220"/>
              <a:gd name="T10" fmla="*/ 390 w 641"/>
              <a:gd name="T11" fmla="*/ 220 h 220"/>
              <a:gd name="T12" fmla="*/ 0 w 641"/>
              <a:gd name="T13" fmla="*/ 171 h 220"/>
              <a:gd name="T14" fmla="*/ 0 w 641"/>
              <a:gd name="T15" fmla="*/ 122 h 220"/>
              <a:gd name="T16" fmla="*/ 0 w 641"/>
              <a:gd name="T17" fmla="*/ 122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1" h="220">
                <a:moveTo>
                  <a:pt x="0" y="122"/>
                </a:moveTo>
                <a:lnTo>
                  <a:pt x="201" y="19"/>
                </a:lnTo>
                <a:lnTo>
                  <a:pt x="528" y="0"/>
                </a:lnTo>
                <a:lnTo>
                  <a:pt x="566" y="102"/>
                </a:lnTo>
                <a:lnTo>
                  <a:pt x="641" y="112"/>
                </a:lnTo>
                <a:lnTo>
                  <a:pt x="390" y="220"/>
                </a:lnTo>
                <a:lnTo>
                  <a:pt x="0" y="171"/>
                </a:lnTo>
                <a:lnTo>
                  <a:pt x="0" y="122"/>
                </a:lnTo>
                <a:lnTo>
                  <a:pt x="0" y="122"/>
                </a:lnTo>
                <a:close/>
              </a:path>
            </a:pathLst>
          </a:custGeom>
          <a:solidFill>
            <a:srgbClr val="B8B8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99"/>
          <p:cNvSpPr>
            <a:spLocks/>
          </p:cNvSpPr>
          <p:nvPr/>
        </p:nvSpPr>
        <p:spPr bwMode="auto">
          <a:xfrm>
            <a:off x="2608263" y="5283200"/>
            <a:ext cx="777875" cy="301625"/>
          </a:xfrm>
          <a:custGeom>
            <a:avLst/>
            <a:gdLst>
              <a:gd name="T0" fmla="*/ 0 w 490"/>
              <a:gd name="T1" fmla="*/ 127 h 190"/>
              <a:gd name="T2" fmla="*/ 251 w 490"/>
              <a:gd name="T3" fmla="*/ 190 h 190"/>
              <a:gd name="T4" fmla="*/ 490 w 490"/>
              <a:gd name="T5" fmla="*/ 63 h 190"/>
              <a:gd name="T6" fmla="*/ 377 w 490"/>
              <a:gd name="T7" fmla="*/ 19 h 190"/>
              <a:gd name="T8" fmla="*/ 214 w 490"/>
              <a:gd name="T9" fmla="*/ 0 h 190"/>
              <a:gd name="T10" fmla="*/ 50 w 490"/>
              <a:gd name="T11" fmla="*/ 63 h 190"/>
              <a:gd name="T12" fmla="*/ 0 w 490"/>
              <a:gd name="T13" fmla="*/ 127 h 190"/>
              <a:gd name="T14" fmla="*/ 0 w 490"/>
              <a:gd name="T15" fmla="*/ 127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0" h="190">
                <a:moveTo>
                  <a:pt x="0" y="127"/>
                </a:moveTo>
                <a:lnTo>
                  <a:pt x="251" y="190"/>
                </a:lnTo>
                <a:lnTo>
                  <a:pt x="490" y="63"/>
                </a:lnTo>
                <a:lnTo>
                  <a:pt x="377" y="19"/>
                </a:lnTo>
                <a:lnTo>
                  <a:pt x="214" y="0"/>
                </a:lnTo>
                <a:lnTo>
                  <a:pt x="50" y="63"/>
                </a:lnTo>
                <a:lnTo>
                  <a:pt x="0" y="127"/>
                </a:lnTo>
                <a:lnTo>
                  <a:pt x="0" y="127"/>
                </a:lnTo>
                <a:close/>
              </a:path>
            </a:pathLst>
          </a:custGeom>
          <a:solidFill>
            <a:srgbClr val="B8B8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00"/>
          <p:cNvSpPr>
            <a:spLocks/>
          </p:cNvSpPr>
          <p:nvPr/>
        </p:nvSpPr>
        <p:spPr bwMode="auto">
          <a:xfrm>
            <a:off x="3176588" y="5710238"/>
            <a:ext cx="688975" cy="309562"/>
          </a:xfrm>
          <a:custGeom>
            <a:avLst/>
            <a:gdLst>
              <a:gd name="T0" fmla="*/ 434 w 434"/>
              <a:gd name="T1" fmla="*/ 43 h 195"/>
              <a:gd name="T2" fmla="*/ 176 w 434"/>
              <a:gd name="T3" fmla="*/ 0 h 195"/>
              <a:gd name="T4" fmla="*/ 0 w 434"/>
              <a:gd name="T5" fmla="*/ 141 h 195"/>
              <a:gd name="T6" fmla="*/ 246 w 434"/>
              <a:gd name="T7" fmla="*/ 195 h 195"/>
              <a:gd name="T8" fmla="*/ 365 w 434"/>
              <a:gd name="T9" fmla="*/ 190 h 195"/>
              <a:gd name="T10" fmla="*/ 434 w 434"/>
              <a:gd name="T11" fmla="*/ 43 h 195"/>
              <a:gd name="T12" fmla="*/ 434 w 434"/>
              <a:gd name="T13" fmla="*/ 43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195">
                <a:moveTo>
                  <a:pt x="434" y="43"/>
                </a:moveTo>
                <a:lnTo>
                  <a:pt x="176" y="0"/>
                </a:lnTo>
                <a:lnTo>
                  <a:pt x="0" y="141"/>
                </a:lnTo>
                <a:lnTo>
                  <a:pt x="246" y="195"/>
                </a:lnTo>
                <a:lnTo>
                  <a:pt x="365" y="190"/>
                </a:lnTo>
                <a:lnTo>
                  <a:pt x="434" y="43"/>
                </a:lnTo>
                <a:lnTo>
                  <a:pt x="434" y="43"/>
                </a:lnTo>
                <a:close/>
              </a:path>
            </a:pathLst>
          </a:custGeom>
          <a:solidFill>
            <a:srgbClr val="B8B8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1"/>
          <p:cNvSpPr>
            <a:spLocks/>
          </p:cNvSpPr>
          <p:nvPr/>
        </p:nvSpPr>
        <p:spPr bwMode="auto">
          <a:xfrm>
            <a:off x="1150938" y="5918200"/>
            <a:ext cx="579438" cy="327025"/>
          </a:xfrm>
          <a:custGeom>
            <a:avLst/>
            <a:gdLst>
              <a:gd name="T0" fmla="*/ 365 w 365"/>
              <a:gd name="T1" fmla="*/ 30 h 206"/>
              <a:gd name="T2" fmla="*/ 208 w 365"/>
              <a:gd name="T3" fmla="*/ 0 h 206"/>
              <a:gd name="T4" fmla="*/ 0 w 365"/>
              <a:gd name="T5" fmla="*/ 123 h 206"/>
              <a:gd name="T6" fmla="*/ 239 w 365"/>
              <a:gd name="T7" fmla="*/ 206 h 206"/>
              <a:gd name="T8" fmla="*/ 333 w 365"/>
              <a:gd name="T9" fmla="*/ 167 h 206"/>
              <a:gd name="T10" fmla="*/ 302 w 365"/>
              <a:gd name="T11" fmla="*/ 88 h 206"/>
              <a:gd name="T12" fmla="*/ 365 w 365"/>
              <a:gd name="T13" fmla="*/ 30 h 206"/>
              <a:gd name="T14" fmla="*/ 365 w 365"/>
              <a:gd name="T15" fmla="*/ 3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6">
                <a:moveTo>
                  <a:pt x="365" y="30"/>
                </a:moveTo>
                <a:lnTo>
                  <a:pt x="208" y="0"/>
                </a:lnTo>
                <a:lnTo>
                  <a:pt x="0" y="123"/>
                </a:lnTo>
                <a:lnTo>
                  <a:pt x="239" y="206"/>
                </a:lnTo>
                <a:lnTo>
                  <a:pt x="333" y="167"/>
                </a:lnTo>
                <a:lnTo>
                  <a:pt x="302" y="88"/>
                </a:lnTo>
                <a:lnTo>
                  <a:pt x="365" y="30"/>
                </a:lnTo>
                <a:lnTo>
                  <a:pt x="365" y="30"/>
                </a:lnTo>
                <a:close/>
              </a:path>
            </a:pathLst>
          </a:custGeom>
          <a:solidFill>
            <a:srgbClr val="B8B8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02"/>
          <p:cNvSpPr>
            <a:spLocks/>
          </p:cNvSpPr>
          <p:nvPr/>
        </p:nvSpPr>
        <p:spPr bwMode="auto">
          <a:xfrm>
            <a:off x="2028825" y="6307138"/>
            <a:ext cx="609600" cy="295275"/>
          </a:xfrm>
          <a:custGeom>
            <a:avLst/>
            <a:gdLst>
              <a:gd name="T0" fmla="*/ 0 w 384"/>
              <a:gd name="T1" fmla="*/ 112 h 186"/>
              <a:gd name="T2" fmla="*/ 44 w 384"/>
              <a:gd name="T3" fmla="*/ 54 h 186"/>
              <a:gd name="T4" fmla="*/ 114 w 384"/>
              <a:gd name="T5" fmla="*/ 44 h 186"/>
              <a:gd name="T6" fmla="*/ 139 w 384"/>
              <a:gd name="T7" fmla="*/ 0 h 186"/>
              <a:gd name="T8" fmla="*/ 359 w 384"/>
              <a:gd name="T9" fmla="*/ 63 h 186"/>
              <a:gd name="T10" fmla="*/ 384 w 384"/>
              <a:gd name="T11" fmla="*/ 88 h 186"/>
              <a:gd name="T12" fmla="*/ 220 w 384"/>
              <a:gd name="T13" fmla="*/ 186 h 186"/>
              <a:gd name="T14" fmla="*/ 0 w 384"/>
              <a:gd name="T15" fmla="*/ 112 h 186"/>
              <a:gd name="T16" fmla="*/ 0 w 384"/>
              <a:gd name="T17" fmla="*/ 112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" h="186">
                <a:moveTo>
                  <a:pt x="0" y="112"/>
                </a:moveTo>
                <a:lnTo>
                  <a:pt x="44" y="54"/>
                </a:lnTo>
                <a:lnTo>
                  <a:pt x="114" y="44"/>
                </a:lnTo>
                <a:lnTo>
                  <a:pt x="139" y="0"/>
                </a:lnTo>
                <a:lnTo>
                  <a:pt x="359" y="63"/>
                </a:lnTo>
                <a:lnTo>
                  <a:pt x="384" y="88"/>
                </a:lnTo>
                <a:lnTo>
                  <a:pt x="220" y="186"/>
                </a:lnTo>
                <a:lnTo>
                  <a:pt x="0" y="112"/>
                </a:lnTo>
                <a:lnTo>
                  <a:pt x="0" y="112"/>
                </a:lnTo>
                <a:close/>
              </a:path>
            </a:pathLst>
          </a:custGeom>
          <a:solidFill>
            <a:srgbClr val="B8B8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03"/>
          <p:cNvSpPr>
            <a:spLocks/>
          </p:cNvSpPr>
          <p:nvPr/>
        </p:nvSpPr>
        <p:spPr bwMode="auto">
          <a:xfrm>
            <a:off x="3975100" y="6151563"/>
            <a:ext cx="1058863" cy="311150"/>
          </a:xfrm>
          <a:custGeom>
            <a:avLst/>
            <a:gdLst>
              <a:gd name="T0" fmla="*/ 0 w 667"/>
              <a:gd name="T1" fmla="*/ 98 h 196"/>
              <a:gd name="T2" fmla="*/ 176 w 667"/>
              <a:gd name="T3" fmla="*/ 0 h 196"/>
              <a:gd name="T4" fmla="*/ 516 w 667"/>
              <a:gd name="T5" fmla="*/ 29 h 196"/>
              <a:gd name="T6" fmla="*/ 667 w 667"/>
              <a:gd name="T7" fmla="*/ 78 h 196"/>
              <a:gd name="T8" fmla="*/ 384 w 667"/>
              <a:gd name="T9" fmla="*/ 196 h 196"/>
              <a:gd name="T10" fmla="*/ 0 w 667"/>
              <a:gd name="T11" fmla="*/ 98 h 196"/>
              <a:gd name="T12" fmla="*/ 0 w 667"/>
              <a:gd name="T13" fmla="*/ 98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7" h="196">
                <a:moveTo>
                  <a:pt x="0" y="98"/>
                </a:moveTo>
                <a:lnTo>
                  <a:pt x="176" y="0"/>
                </a:lnTo>
                <a:lnTo>
                  <a:pt x="516" y="29"/>
                </a:lnTo>
                <a:lnTo>
                  <a:pt x="667" y="78"/>
                </a:lnTo>
                <a:lnTo>
                  <a:pt x="384" y="196"/>
                </a:lnTo>
                <a:lnTo>
                  <a:pt x="0" y="98"/>
                </a:lnTo>
                <a:lnTo>
                  <a:pt x="0" y="98"/>
                </a:lnTo>
                <a:close/>
              </a:path>
            </a:pathLst>
          </a:custGeom>
          <a:solidFill>
            <a:srgbClr val="B8B8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04"/>
          <p:cNvSpPr>
            <a:spLocks/>
          </p:cNvSpPr>
          <p:nvPr/>
        </p:nvSpPr>
        <p:spPr bwMode="auto">
          <a:xfrm>
            <a:off x="3776663" y="6524625"/>
            <a:ext cx="587375" cy="131762"/>
          </a:xfrm>
          <a:custGeom>
            <a:avLst/>
            <a:gdLst>
              <a:gd name="T0" fmla="*/ 370 w 370"/>
              <a:gd name="T1" fmla="*/ 83 h 83"/>
              <a:gd name="T2" fmla="*/ 132 w 370"/>
              <a:gd name="T3" fmla="*/ 0 h 83"/>
              <a:gd name="T4" fmla="*/ 125 w 370"/>
              <a:gd name="T5" fmla="*/ 0 h 83"/>
              <a:gd name="T6" fmla="*/ 125 w 370"/>
              <a:gd name="T7" fmla="*/ 0 h 83"/>
              <a:gd name="T8" fmla="*/ 113 w 370"/>
              <a:gd name="T9" fmla="*/ 5 h 83"/>
              <a:gd name="T10" fmla="*/ 106 w 370"/>
              <a:gd name="T11" fmla="*/ 10 h 83"/>
              <a:gd name="T12" fmla="*/ 94 w 370"/>
              <a:gd name="T13" fmla="*/ 14 h 83"/>
              <a:gd name="T14" fmla="*/ 81 w 370"/>
              <a:gd name="T15" fmla="*/ 24 h 83"/>
              <a:gd name="T16" fmla="*/ 69 w 370"/>
              <a:gd name="T17" fmla="*/ 29 h 83"/>
              <a:gd name="T18" fmla="*/ 56 w 370"/>
              <a:gd name="T19" fmla="*/ 39 h 83"/>
              <a:gd name="T20" fmla="*/ 44 w 370"/>
              <a:gd name="T21" fmla="*/ 44 h 83"/>
              <a:gd name="T22" fmla="*/ 31 w 370"/>
              <a:gd name="T23" fmla="*/ 54 h 83"/>
              <a:gd name="T24" fmla="*/ 18 w 370"/>
              <a:gd name="T25" fmla="*/ 58 h 83"/>
              <a:gd name="T26" fmla="*/ 6 w 370"/>
              <a:gd name="T27" fmla="*/ 63 h 83"/>
              <a:gd name="T28" fmla="*/ 0 w 370"/>
              <a:gd name="T29" fmla="*/ 73 h 83"/>
              <a:gd name="T30" fmla="*/ 6 w 370"/>
              <a:gd name="T31" fmla="*/ 78 h 83"/>
              <a:gd name="T32" fmla="*/ 12 w 370"/>
              <a:gd name="T33" fmla="*/ 78 h 83"/>
              <a:gd name="T34" fmla="*/ 25 w 370"/>
              <a:gd name="T35" fmla="*/ 78 h 83"/>
              <a:gd name="T36" fmla="*/ 44 w 370"/>
              <a:gd name="T37" fmla="*/ 78 h 83"/>
              <a:gd name="T38" fmla="*/ 75 w 370"/>
              <a:gd name="T39" fmla="*/ 78 h 83"/>
              <a:gd name="T40" fmla="*/ 100 w 370"/>
              <a:gd name="T41" fmla="*/ 78 h 83"/>
              <a:gd name="T42" fmla="*/ 132 w 370"/>
              <a:gd name="T43" fmla="*/ 78 h 83"/>
              <a:gd name="T44" fmla="*/ 163 w 370"/>
              <a:gd name="T45" fmla="*/ 78 h 83"/>
              <a:gd name="T46" fmla="*/ 194 w 370"/>
              <a:gd name="T47" fmla="*/ 78 h 83"/>
              <a:gd name="T48" fmla="*/ 232 w 370"/>
              <a:gd name="T49" fmla="*/ 78 h 83"/>
              <a:gd name="T50" fmla="*/ 264 w 370"/>
              <a:gd name="T51" fmla="*/ 78 h 83"/>
              <a:gd name="T52" fmla="*/ 289 w 370"/>
              <a:gd name="T53" fmla="*/ 78 h 83"/>
              <a:gd name="T54" fmla="*/ 314 w 370"/>
              <a:gd name="T55" fmla="*/ 83 h 83"/>
              <a:gd name="T56" fmla="*/ 339 w 370"/>
              <a:gd name="T57" fmla="*/ 83 h 83"/>
              <a:gd name="T58" fmla="*/ 352 w 370"/>
              <a:gd name="T59" fmla="*/ 83 h 83"/>
              <a:gd name="T60" fmla="*/ 364 w 370"/>
              <a:gd name="T61" fmla="*/ 83 h 83"/>
              <a:gd name="T62" fmla="*/ 370 w 370"/>
              <a:gd name="T63" fmla="*/ 83 h 83"/>
              <a:gd name="T64" fmla="*/ 370 w 370"/>
              <a:gd name="T65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0" h="83">
                <a:moveTo>
                  <a:pt x="370" y="83"/>
                </a:moveTo>
                <a:lnTo>
                  <a:pt x="132" y="0"/>
                </a:lnTo>
                <a:lnTo>
                  <a:pt x="125" y="0"/>
                </a:lnTo>
                <a:lnTo>
                  <a:pt x="125" y="0"/>
                </a:lnTo>
                <a:lnTo>
                  <a:pt x="113" y="5"/>
                </a:lnTo>
                <a:lnTo>
                  <a:pt x="106" y="10"/>
                </a:lnTo>
                <a:lnTo>
                  <a:pt x="94" y="14"/>
                </a:lnTo>
                <a:lnTo>
                  <a:pt x="81" y="24"/>
                </a:lnTo>
                <a:lnTo>
                  <a:pt x="69" y="29"/>
                </a:lnTo>
                <a:lnTo>
                  <a:pt x="56" y="39"/>
                </a:lnTo>
                <a:lnTo>
                  <a:pt x="44" y="44"/>
                </a:lnTo>
                <a:lnTo>
                  <a:pt x="31" y="54"/>
                </a:lnTo>
                <a:lnTo>
                  <a:pt x="18" y="58"/>
                </a:lnTo>
                <a:lnTo>
                  <a:pt x="6" y="63"/>
                </a:lnTo>
                <a:lnTo>
                  <a:pt x="0" y="73"/>
                </a:lnTo>
                <a:lnTo>
                  <a:pt x="6" y="78"/>
                </a:lnTo>
                <a:lnTo>
                  <a:pt x="12" y="78"/>
                </a:lnTo>
                <a:lnTo>
                  <a:pt x="25" y="78"/>
                </a:lnTo>
                <a:lnTo>
                  <a:pt x="44" y="78"/>
                </a:lnTo>
                <a:lnTo>
                  <a:pt x="75" y="78"/>
                </a:lnTo>
                <a:lnTo>
                  <a:pt x="100" y="78"/>
                </a:lnTo>
                <a:lnTo>
                  <a:pt x="132" y="78"/>
                </a:lnTo>
                <a:lnTo>
                  <a:pt x="163" y="78"/>
                </a:lnTo>
                <a:lnTo>
                  <a:pt x="194" y="78"/>
                </a:lnTo>
                <a:lnTo>
                  <a:pt x="232" y="78"/>
                </a:lnTo>
                <a:lnTo>
                  <a:pt x="264" y="78"/>
                </a:lnTo>
                <a:lnTo>
                  <a:pt x="289" y="78"/>
                </a:lnTo>
                <a:lnTo>
                  <a:pt x="314" y="83"/>
                </a:lnTo>
                <a:lnTo>
                  <a:pt x="339" y="83"/>
                </a:lnTo>
                <a:lnTo>
                  <a:pt x="352" y="83"/>
                </a:lnTo>
                <a:lnTo>
                  <a:pt x="364" y="83"/>
                </a:lnTo>
                <a:lnTo>
                  <a:pt x="370" y="83"/>
                </a:lnTo>
                <a:lnTo>
                  <a:pt x="370" y="83"/>
                </a:lnTo>
                <a:close/>
              </a:path>
            </a:pathLst>
          </a:custGeom>
          <a:solidFill>
            <a:srgbClr val="B8B8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05"/>
          <p:cNvSpPr>
            <a:spLocks/>
          </p:cNvSpPr>
          <p:nvPr/>
        </p:nvSpPr>
        <p:spPr bwMode="auto">
          <a:xfrm>
            <a:off x="1690688" y="5329238"/>
            <a:ext cx="368300" cy="233362"/>
          </a:xfrm>
          <a:custGeom>
            <a:avLst/>
            <a:gdLst>
              <a:gd name="T0" fmla="*/ 0 w 232"/>
              <a:gd name="T1" fmla="*/ 132 h 147"/>
              <a:gd name="T2" fmla="*/ 188 w 232"/>
              <a:gd name="T3" fmla="*/ 147 h 147"/>
              <a:gd name="T4" fmla="*/ 232 w 232"/>
              <a:gd name="T5" fmla="*/ 73 h 147"/>
              <a:gd name="T6" fmla="*/ 176 w 232"/>
              <a:gd name="T7" fmla="*/ 0 h 147"/>
              <a:gd name="T8" fmla="*/ 37 w 232"/>
              <a:gd name="T9" fmla="*/ 64 h 147"/>
              <a:gd name="T10" fmla="*/ 0 w 232"/>
              <a:gd name="T11" fmla="*/ 132 h 147"/>
              <a:gd name="T12" fmla="*/ 0 w 232"/>
              <a:gd name="T13" fmla="*/ 132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" h="147">
                <a:moveTo>
                  <a:pt x="0" y="132"/>
                </a:moveTo>
                <a:lnTo>
                  <a:pt x="188" y="147"/>
                </a:lnTo>
                <a:lnTo>
                  <a:pt x="232" y="73"/>
                </a:lnTo>
                <a:lnTo>
                  <a:pt x="176" y="0"/>
                </a:lnTo>
                <a:lnTo>
                  <a:pt x="37" y="64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06"/>
          <p:cNvSpPr>
            <a:spLocks/>
          </p:cNvSpPr>
          <p:nvPr/>
        </p:nvSpPr>
        <p:spPr bwMode="auto">
          <a:xfrm>
            <a:off x="3455988" y="5251450"/>
            <a:ext cx="628650" cy="263525"/>
          </a:xfrm>
          <a:custGeom>
            <a:avLst/>
            <a:gdLst>
              <a:gd name="T0" fmla="*/ 0 w 396"/>
              <a:gd name="T1" fmla="*/ 69 h 166"/>
              <a:gd name="T2" fmla="*/ 101 w 396"/>
              <a:gd name="T3" fmla="*/ 0 h 166"/>
              <a:gd name="T4" fmla="*/ 334 w 396"/>
              <a:gd name="T5" fmla="*/ 34 h 166"/>
              <a:gd name="T6" fmla="*/ 396 w 396"/>
              <a:gd name="T7" fmla="*/ 103 h 166"/>
              <a:gd name="T8" fmla="*/ 227 w 396"/>
              <a:gd name="T9" fmla="*/ 166 h 166"/>
              <a:gd name="T10" fmla="*/ 0 w 396"/>
              <a:gd name="T11" fmla="*/ 69 h 166"/>
              <a:gd name="T12" fmla="*/ 0 w 396"/>
              <a:gd name="T13" fmla="*/ 69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66">
                <a:moveTo>
                  <a:pt x="0" y="69"/>
                </a:moveTo>
                <a:lnTo>
                  <a:pt x="101" y="0"/>
                </a:lnTo>
                <a:lnTo>
                  <a:pt x="334" y="34"/>
                </a:lnTo>
                <a:lnTo>
                  <a:pt x="396" y="103"/>
                </a:lnTo>
                <a:lnTo>
                  <a:pt x="227" y="166"/>
                </a:lnTo>
                <a:lnTo>
                  <a:pt x="0" y="69"/>
                </a:lnTo>
                <a:lnTo>
                  <a:pt x="0" y="69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07"/>
          <p:cNvSpPr>
            <a:spLocks/>
          </p:cNvSpPr>
          <p:nvPr/>
        </p:nvSpPr>
        <p:spPr bwMode="auto">
          <a:xfrm>
            <a:off x="4044950" y="5562600"/>
            <a:ext cx="379413" cy="193675"/>
          </a:xfrm>
          <a:custGeom>
            <a:avLst/>
            <a:gdLst>
              <a:gd name="T0" fmla="*/ 101 w 239"/>
              <a:gd name="T1" fmla="*/ 0 h 122"/>
              <a:gd name="T2" fmla="*/ 0 w 239"/>
              <a:gd name="T3" fmla="*/ 107 h 122"/>
              <a:gd name="T4" fmla="*/ 239 w 239"/>
              <a:gd name="T5" fmla="*/ 122 h 122"/>
              <a:gd name="T6" fmla="*/ 101 w 239"/>
              <a:gd name="T7" fmla="*/ 0 h 122"/>
              <a:gd name="T8" fmla="*/ 101 w 239"/>
              <a:gd name="T9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" h="122">
                <a:moveTo>
                  <a:pt x="101" y="0"/>
                </a:moveTo>
                <a:lnTo>
                  <a:pt x="0" y="107"/>
                </a:lnTo>
                <a:lnTo>
                  <a:pt x="239" y="122"/>
                </a:lnTo>
                <a:lnTo>
                  <a:pt x="101" y="0"/>
                </a:lnTo>
                <a:lnTo>
                  <a:pt x="101" y="0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08"/>
          <p:cNvSpPr>
            <a:spLocks/>
          </p:cNvSpPr>
          <p:nvPr/>
        </p:nvSpPr>
        <p:spPr bwMode="auto">
          <a:xfrm>
            <a:off x="2328863" y="5810250"/>
            <a:ext cx="719138" cy="395287"/>
          </a:xfrm>
          <a:custGeom>
            <a:avLst/>
            <a:gdLst>
              <a:gd name="T0" fmla="*/ 453 w 453"/>
              <a:gd name="T1" fmla="*/ 98 h 249"/>
              <a:gd name="T2" fmla="*/ 226 w 453"/>
              <a:gd name="T3" fmla="*/ 0 h 249"/>
              <a:gd name="T4" fmla="*/ 50 w 453"/>
              <a:gd name="T5" fmla="*/ 64 h 249"/>
              <a:gd name="T6" fmla="*/ 0 w 453"/>
              <a:gd name="T7" fmla="*/ 186 h 249"/>
              <a:gd name="T8" fmla="*/ 226 w 453"/>
              <a:gd name="T9" fmla="*/ 249 h 249"/>
              <a:gd name="T10" fmla="*/ 453 w 453"/>
              <a:gd name="T11" fmla="*/ 98 h 249"/>
              <a:gd name="T12" fmla="*/ 453 w 453"/>
              <a:gd name="T13" fmla="*/ 9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249">
                <a:moveTo>
                  <a:pt x="453" y="98"/>
                </a:moveTo>
                <a:lnTo>
                  <a:pt x="226" y="0"/>
                </a:lnTo>
                <a:lnTo>
                  <a:pt x="50" y="64"/>
                </a:lnTo>
                <a:lnTo>
                  <a:pt x="0" y="186"/>
                </a:lnTo>
                <a:lnTo>
                  <a:pt x="226" y="249"/>
                </a:lnTo>
                <a:lnTo>
                  <a:pt x="453" y="98"/>
                </a:lnTo>
                <a:lnTo>
                  <a:pt x="453" y="98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09"/>
          <p:cNvSpPr>
            <a:spLocks/>
          </p:cNvSpPr>
          <p:nvPr/>
        </p:nvSpPr>
        <p:spPr bwMode="auto">
          <a:xfrm>
            <a:off x="392113" y="5988050"/>
            <a:ext cx="619125" cy="412750"/>
          </a:xfrm>
          <a:custGeom>
            <a:avLst/>
            <a:gdLst>
              <a:gd name="T0" fmla="*/ 390 w 390"/>
              <a:gd name="T1" fmla="*/ 79 h 260"/>
              <a:gd name="T2" fmla="*/ 139 w 390"/>
              <a:gd name="T3" fmla="*/ 0 h 260"/>
              <a:gd name="T4" fmla="*/ 19 w 390"/>
              <a:gd name="T5" fmla="*/ 74 h 260"/>
              <a:gd name="T6" fmla="*/ 0 w 390"/>
              <a:gd name="T7" fmla="*/ 245 h 260"/>
              <a:gd name="T8" fmla="*/ 164 w 390"/>
              <a:gd name="T9" fmla="*/ 260 h 260"/>
              <a:gd name="T10" fmla="*/ 390 w 390"/>
              <a:gd name="T11" fmla="*/ 79 h 260"/>
              <a:gd name="T12" fmla="*/ 390 w 390"/>
              <a:gd name="T13" fmla="*/ 79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0" h="260">
                <a:moveTo>
                  <a:pt x="390" y="79"/>
                </a:moveTo>
                <a:lnTo>
                  <a:pt x="139" y="0"/>
                </a:lnTo>
                <a:lnTo>
                  <a:pt x="19" y="74"/>
                </a:lnTo>
                <a:lnTo>
                  <a:pt x="0" y="245"/>
                </a:lnTo>
                <a:lnTo>
                  <a:pt x="164" y="260"/>
                </a:lnTo>
                <a:lnTo>
                  <a:pt x="390" y="79"/>
                </a:lnTo>
                <a:lnTo>
                  <a:pt x="390" y="79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10"/>
          <p:cNvSpPr>
            <a:spLocks/>
          </p:cNvSpPr>
          <p:nvPr/>
        </p:nvSpPr>
        <p:spPr bwMode="auto">
          <a:xfrm>
            <a:off x="671513" y="6323013"/>
            <a:ext cx="1128713" cy="325437"/>
          </a:xfrm>
          <a:custGeom>
            <a:avLst/>
            <a:gdLst>
              <a:gd name="T0" fmla="*/ 0 w 711"/>
              <a:gd name="T1" fmla="*/ 151 h 205"/>
              <a:gd name="T2" fmla="*/ 239 w 711"/>
              <a:gd name="T3" fmla="*/ 0 h 205"/>
              <a:gd name="T4" fmla="*/ 334 w 711"/>
              <a:gd name="T5" fmla="*/ 0 h 205"/>
              <a:gd name="T6" fmla="*/ 673 w 711"/>
              <a:gd name="T7" fmla="*/ 78 h 205"/>
              <a:gd name="T8" fmla="*/ 711 w 711"/>
              <a:gd name="T9" fmla="*/ 127 h 205"/>
              <a:gd name="T10" fmla="*/ 510 w 711"/>
              <a:gd name="T11" fmla="*/ 205 h 205"/>
              <a:gd name="T12" fmla="*/ 158 w 711"/>
              <a:gd name="T13" fmla="*/ 205 h 205"/>
              <a:gd name="T14" fmla="*/ 0 w 711"/>
              <a:gd name="T15" fmla="*/ 151 h 205"/>
              <a:gd name="T16" fmla="*/ 0 w 711"/>
              <a:gd name="T17" fmla="*/ 151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1" h="205">
                <a:moveTo>
                  <a:pt x="0" y="151"/>
                </a:moveTo>
                <a:lnTo>
                  <a:pt x="239" y="0"/>
                </a:lnTo>
                <a:lnTo>
                  <a:pt x="334" y="0"/>
                </a:lnTo>
                <a:lnTo>
                  <a:pt x="673" y="78"/>
                </a:lnTo>
                <a:lnTo>
                  <a:pt x="711" y="127"/>
                </a:lnTo>
                <a:lnTo>
                  <a:pt x="510" y="205"/>
                </a:lnTo>
                <a:lnTo>
                  <a:pt x="158" y="205"/>
                </a:lnTo>
                <a:lnTo>
                  <a:pt x="0" y="151"/>
                </a:lnTo>
                <a:lnTo>
                  <a:pt x="0" y="151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11"/>
          <p:cNvSpPr>
            <a:spLocks/>
          </p:cNvSpPr>
          <p:nvPr/>
        </p:nvSpPr>
        <p:spPr bwMode="auto">
          <a:xfrm>
            <a:off x="2817813" y="6183313"/>
            <a:ext cx="958850" cy="363537"/>
          </a:xfrm>
          <a:custGeom>
            <a:avLst/>
            <a:gdLst>
              <a:gd name="T0" fmla="*/ 0 w 604"/>
              <a:gd name="T1" fmla="*/ 132 h 229"/>
              <a:gd name="T2" fmla="*/ 258 w 604"/>
              <a:gd name="T3" fmla="*/ 0 h 229"/>
              <a:gd name="T4" fmla="*/ 459 w 604"/>
              <a:gd name="T5" fmla="*/ 34 h 229"/>
              <a:gd name="T6" fmla="*/ 604 w 604"/>
              <a:gd name="T7" fmla="*/ 97 h 229"/>
              <a:gd name="T8" fmla="*/ 415 w 604"/>
              <a:gd name="T9" fmla="*/ 225 h 229"/>
              <a:gd name="T10" fmla="*/ 226 w 604"/>
              <a:gd name="T11" fmla="*/ 229 h 229"/>
              <a:gd name="T12" fmla="*/ 0 w 604"/>
              <a:gd name="T13" fmla="*/ 132 h 229"/>
              <a:gd name="T14" fmla="*/ 0 w 604"/>
              <a:gd name="T15" fmla="*/ 13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04" h="229">
                <a:moveTo>
                  <a:pt x="0" y="132"/>
                </a:moveTo>
                <a:lnTo>
                  <a:pt x="258" y="0"/>
                </a:lnTo>
                <a:lnTo>
                  <a:pt x="459" y="34"/>
                </a:lnTo>
                <a:lnTo>
                  <a:pt x="604" y="97"/>
                </a:lnTo>
                <a:lnTo>
                  <a:pt x="415" y="225"/>
                </a:lnTo>
                <a:lnTo>
                  <a:pt x="226" y="229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12"/>
          <p:cNvSpPr>
            <a:spLocks/>
          </p:cNvSpPr>
          <p:nvPr/>
        </p:nvSpPr>
        <p:spPr bwMode="auto">
          <a:xfrm>
            <a:off x="4864100" y="6508750"/>
            <a:ext cx="547688" cy="139700"/>
          </a:xfrm>
          <a:custGeom>
            <a:avLst/>
            <a:gdLst>
              <a:gd name="T0" fmla="*/ 0 w 345"/>
              <a:gd name="T1" fmla="*/ 88 h 88"/>
              <a:gd name="T2" fmla="*/ 94 w 345"/>
              <a:gd name="T3" fmla="*/ 0 h 88"/>
              <a:gd name="T4" fmla="*/ 345 w 345"/>
              <a:gd name="T5" fmla="*/ 88 h 88"/>
              <a:gd name="T6" fmla="*/ 0 w 345"/>
              <a:gd name="T7" fmla="*/ 88 h 88"/>
              <a:gd name="T8" fmla="*/ 0 w 345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" h="88">
                <a:moveTo>
                  <a:pt x="0" y="88"/>
                </a:moveTo>
                <a:lnTo>
                  <a:pt x="94" y="0"/>
                </a:lnTo>
                <a:lnTo>
                  <a:pt x="345" y="88"/>
                </a:lnTo>
                <a:lnTo>
                  <a:pt x="0" y="88"/>
                </a:lnTo>
                <a:lnTo>
                  <a:pt x="0" y="88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13"/>
          <p:cNvSpPr>
            <a:spLocks/>
          </p:cNvSpPr>
          <p:nvPr/>
        </p:nvSpPr>
        <p:spPr bwMode="auto">
          <a:xfrm>
            <a:off x="2608263" y="6578600"/>
            <a:ext cx="358775" cy="69850"/>
          </a:xfrm>
          <a:custGeom>
            <a:avLst/>
            <a:gdLst>
              <a:gd name="T0" fmla="*/ 226 w 226"/>
              <a:gd name="T1" fmla="*/ 44 h 44"/>
              <a:gd name="T2" fmla="*/ 101 w 226"/>
              <a:gd name="T3" fmla="*/ 0 h 44"/>
              <a:gd name="T4" fmla="*/ 94 w 226"/>
              <a:gd name="T5" fmla="*/ 0 h 44"/>
              <a:gd name="T6" fmla="*/ 82 w 226"/>
              <a:gd name="T7" fmla="*/ 10 h 44"/>
              <a:gd name="T8" fmla="*/ 69 w 226"/>
              <a:gd name="T9" fmla="*/ 10 h 44"/>
              <a:gd name="T10" fmla="*/ 63 w 226"/>
              <a:gd name="T11" fmla="*/ 15 h 44"/>
              <a:gd name="T12" fmla="*/ 50 w 226"/>
              <a:gd name="T13" fmla="*/ 20 h 44"/>
              <a:gd name="T14" fmla="*/ 44 w 226"/>
              <a:gd name="T15" fmla="*/ 24 h 44"/>
              <a:gd name="T16" fmla="*/ 31 w 226"/>
              <a:gd name="T17" fmla="*/ 24 h 44"/>
              <a:gd name="T18" fmla="*/ 25 w 226"/>
              <a:gd name="T19" fmla="*/ 29 h 44"/>
              <a:gd name="T20" fmla="*/ 13 w 226"/>
              <a:gd name="T21" fmla="*/ 34 h 44"/>
              <a:gd name="T22" fmla="*/ 6 w 226"/>
              <a:gd name="T23" fmla="*/ 39 h 44"/>
              <a:gd name="T24" fmla="*/ 0 w 226"/>
              <a:gd name="T25" fmla="*/ 44 h 44"/>
              <a:gd name="T26" fmla="*/ 0 w 226"/>
              <a:gd name="T27" fmla="*/ 44 h 44"/>
              <a:gd name="T28" fmla="*/ 6 w 226"/>
              <a:gd name="T29" fmla="*/ 44 h 44"/>
              <a:gd name="T30" fmla="*/ 19 w 226"/>
              <a:gd name="T31" fmla="*/ 44 h 44"/>
              <a:gd name="T32" fmla="*/ 31 w 226"/>
              <a:gd name="T33" fmla="*/ 44 h 44"/>
              <a:gd name="T34" fmla="*/ 44 w 226"/>
              <a:gd name="T35" fmla="*/ 44 h 44"/>
              <a:gd name="T36" fmla="*/ 63 w 226"/>
              <a:gd name="T37" fmla="*/ 44 h 44"/>
              <a:gd name="T38" fmla="*/ 82 w 226"/>
              <a:gd name="T39" fmla="*/ 44 h 44"/>
              <a:gd name="T40" fmla="*/ 101 w 226"/>
              <a:gd name="T41" fmla="*/ 44 h 44"/>
              <a:gd name="T42" fmla="*/ 126 w 226"/>
              <a:gd name="T43" fmla="*/ 44 h 44"/>
              <a:gd name="T44" fmla="*/ 138 w 226"/>
              <a:gd name="T45" fmla="*/ 44 h 44"/>
              <a:gd name="T46" fmla="*/ 157 w 226"/>
              <a:gd name="T47" fmla="*/ 44 h 44"/>
              <a:gd name="T48" fmla="*/ 176 w 226"/>
              <a:gd name="T49" fmla="*/ 44 h 44"/>
              <a:gd name="T50" fmla="*/ 195 w 226"/>
              <a:gd name="T51" fmla="*/ 44 h 44"/>
              <a:gd name="T52" fmla="*/ 207 w 226"/>
              <a:gd name="T53" fmla="*/ 44 h 44"/>
              <a:gd name="T54" fmla="*/ 214 w 226"/>
              <a:gd name="T55" fmla="*/ 44 h 44"/>
              <a:gd name="T56" fmla="*/ 220 w 226"/>
              <a:gd name="T57" fmla="*/ 44 h 44"/>
              <a:gd name="T58" fmla="*/ 226 w 226"/>
              <a:gd name="T59" fmla="*/ 44 h 44"/>
              <a:gd name="T60" fmla="*/ 226 w 226"/>
              <a:gd name="T61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6" h="44">
                <a:moveTo>
                  <a:pt x="226" y="44"/>
                </a:moveTo>
                <a:lnTo>
                  <a:pt x="101" y="0"/>
                </a:lnTo>
                <a:lnTo>
                  <a:pt x="94" y="0"/>
                </a:lnTo>
                <a:lnTo>
                  <a:pt x="82" y="10"/>
                </a:lnTo>
                <a:lnTo>
                  <a:pt x="69" y="10"/>
                </a:lnTo>
                <a:lnTo>
                  <a:pt x="63" y="15"/>
                </a:lnTo>
                <a:lnTo>
                  <a:pt x="50" y="20"/>
                </a:lnTo>
                <a:lnTo>
                  <a:pt x="44" y="24"/>
                </a:lnTo>
                <a:lnTo>
                  <a:pt x="31" y="24"/>
                </a:lnTo>
                <a:lnTo>
                  <a:pt x="25" y="29"/>
                </a:lnTo>
                <a:lnTo>
                  <a:pt x="13" y="34"/>
                </a:lnTo>
                <a:lnTo>
                  <a:pt x="6" y="39"/>
                </a:lnTo>
                <a:lnTo>
                  <a:pt x="0" y="44"/>
                </a:lnTo>
                <a:lnTo>
                  <a:pt x="0" y="44"/>
                </a:lnTo>
                <a:lnTo>
                  <a:pt x="6" y="44"/>
                </a:lnTo>
                <a:lnTo>
                  <a:pt x="19" y="44"/>
                </a:lnTo>
                <a:lnTo>
                  <a:pt x="31" y="44"/>
                </a:lnTo>
                <a:lnTo>
                  <a:pt x="44" y="44"/>
                </a:lnTo>
                <a:lnTo>
                  <a:pt x="63" y="44"/>
                </a:lnTo>
                <a:lnTo>
                  <a:pt x="82" y="44"/>
                </a:lnTo>
                <a:lnTo>
                  <a:pt x="101" y="44"/>
                </a:lnTo>
                <a:lnTo>
                  <a:pt x="126" y="44"/>
                </a:lnTo>
                <a:lnTo>
                  <a:pt x="138" y="44"/>
                </a:lnTo>
                <a:lnTo>
                  <a:pt x="157" y="44"/>
                </a:lnTo>
                <a:lnTo>
                  <a:pt x="176" y="44"/>
                </a:lnTo>
                <a:lnTo>
                  <a:pt x="195" y="44"/>
                </a:lnTo>
                <a:lnTo>
                  <a:pt x="207" y="44"/>
                </a:lnTo>
                <a:lnTo>
                  <a:pt x="214" y="44"/>
                </a:lnTo>
                <a:lnTo>
                  <a:pt x="220" y="44"/>
                </a:lnTo>
                <a:lnTo>
                  <a:pt x="226" y="44"/>
                </a:lnTo>
                <a:lnTo>
                  <a:pt x="226" y="44"/>
                </a:lnTo>
                <a:close/>
              </a:path>
            </a:pathLst>
          </a:custGeom>
          <a:solidFill>
            <a:srgbClr val="6E9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14"/>
          <p:cNvSpPr>
            <a:spLocks/>
          </p:cNvSpPr>
          <p:nvPr/>
        </p:nvSpPr>
        <p:spPr bwMode="auto">
          <a:xfrm>
            <a:off x="642938" y="5576888"/>
            <a:ext cx="628650" cy="147637"/>
          </a:xfrm>
          <a:custGeom>
            <a:avLst/>
            <a:gdLst>
              <a:gd name="T0" fmla="*/ 345 w 396"/>
              <a:gd name="T1" fmla="*/ 0 h 93"/>
              <a:gd name="T2" fmla="*/ 144 w 396"/>
              <a:gd name="T3" fmla="*/ 0 h 93"/>
              <a:gd name="T4" fmla="*/ 0 w 396"/>
              <a:gd name="T5" fmla="*/ 69 h 93"/>
              <a:gd name="T6" fmla="*/ 226 w 396"/>
              <a:gd name="T7" fmla="*/ 93 h 93"/>
              <a:gd name="T8" fmla="*/ 396 w 396"/>
              <a:gd name="T9" fmla="*/ 15 h 93"/>
              <a:gd name="T10" fmla="*/ 345 w 396"/>
              <a:gd name="T11" fmla="*/ 0 h 93"/>
              <a:gd name="T12" fmla="*/ 345 w 396"/>
              <a:gd name="T13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93">
                <a:moveTo>
                  <a:pt x="345" y="0"/>
                </a:moveTo>
                <a:lnTo>
                  <a:pt x="144" y="0"/>
                </a:lnTo>
                <a:lnTo>
                  <a:pt x="0" y="69"/>
                </a:lnTo>
                <a:lnTo>
                  <a:pt x="226" y="93"/>
                </a:lnTo>
                <a:lnTo>
                  <a:pt x="396" y="15"/>
                </a:lnTo>
                <a:lnTo>
                  <a:pt x="345" y="0"/>
                </a:lnTo>
                <a:lnTo>
                  <a:pt x="345" y="0"/>
                </a:lnTo>
                <a:close/>
              </a:path>
            </a:pathLst>
          </a:custGeom>
          <a:solidFill>
            <a:srgbClr val="8A8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115"/>
          <p:cNvSpPr>
            <a:spLocks/>
          </p:cNvSpPr>
          <p:nvPr/>
        </p:nvSpPr>
        <p:spPr bwMode="auto">
          <a:xfrm>
            <a:off x="1341438" y="5981700"/>
            <a:ext cx="328613" cy="146050"/>
          </a:xfrm>
          <a:custGeom>
            <a:avLst/>
            <a:gdLst>
              <a:gd name="T0" fmla="*/ 207 w 207"/>
              <a:gd name="T1" fmla="*/ 24 h 92"/>
              <a:gd name="T2" fmla="*/ 88 w 207"/>
              <a:gd name="T3" fmla="*/ 0 h 92"/>
              <a:gd name="T4" fmla="*/ 0 w 207"/>
              <a:gd name="T5" fmla="*/ 58 h 92"/>
              <a:gd name="T6" fmla="*/ 201 w 207"/>
              <a:gd name="T7" fmla="*/ 92 h 92"/>
              <a:gd name="T8" fmla="*/ 182 w 207"/>
              <a:gd name="T9" fmla="*/ 48 h 92"/>
              <a:gd name="T10" fmla="*/ 207 w 207"/>
              <a:gd name="T11" fmla="*/ 24 h 92"/>
              <a:gd name="T12" fmla="*/ 207 w 207"/>
              <a:gd name="T13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7" h="92">
                <a:moveTo>
                  <a:pt x="207" y="24"/>
                </a:moveTo>
                <a:lnTo>
                  <a:pt x="88" y="0"/>
                </a:lnTo>
                <a:lnTo>
                  <a:pt x="0" y="58"/>
                </a:lnTo>
                <a:lnTo>
                  <a:pt x="201" y="92"/>
                </a:lnTo>
                <a:lnTo>
                  <a:pt x="182" y="48"/>
                </a:lnTo>
                <a:lnTo>
                  <a:pt x="207" y="24"/>
                </a:lnTo>
                <a:lnTo>
                  <a:pt x="207" y="24"/>
                </a:lnTo>
                <a:close/>
              </a:path>
            </a:pathLst>
          </a:custGeom>
          <a:solidFill>
            <a:srgbClr val="8A8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16"/>
          <p:cNvSpPr>
            <a:spLocks/>
          </p:cNvSpPr>
          <p:nvPr/>
        </p:nvSpPr>
        <p:spPr bwMode="auto">
          <a:xfrm>
            <a:off x="2778125" y="5367338"/>
            <a:ext cx="438150" cy="117475"/>
          </a:xfrm>
          <a:custGeom>
            <a:avLst/>
            <a:gdLst>
              <a:gd name="T0" fmla="*/ 132 w 276"/>
              <a:gd name="T1" fmla="*/ 0 h 74"/>
              <a:gd name="T2" fmla="*/ 0 w 276"/>
              <a:gd name="T3" fmla="*/ 44 h 74"/>
              <a:gd name="T4" fmla="*/ 157 w 276"/>
              <a:gd name="T5" fmla="*/ 74 h 74"/>
              <a:gd name="T6" fmla="*/ 276 w 276"/>
              <a:gd name="T7" fmla="*/ 30 h 74"/>
              <a:gd name="T8" fmla="*/ 258 w 276"/>
              <a:gd name="T9" fmla="*/ 10 h 74"/>
              <a:gd name="T10" fmla="*/ 132 w 276"/>
              <a:gd name="T11" fmla="*/ 0 h 74"/>
              <a:gd name="T12" fmla="*/ 132 w 276"/>
              <a:gd name="T13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" h="74">
                <a:moveTo>
                  <a:pt x="132" y="0"/>
                </a:moveTo>
                <a:lnTo>
                  <a:pt x="0" y="44"/>
                </a:lnTo>
                <a:lnTo>
                  <a:pt x="157" y="74"/>
                </a:lnTo>
                <a:lnTo>
                  <a:pt x="276" y="30"/>
                </a:lnTo>
                <a:lnTo>
                  <a:pt x="258" y="10"/>
                </a:lnTo>
                <a:lnTo>
                  <a:pt x="132" y="0"/>
                </a:lnTo>
                <a:lnTo>
                  <a:pt x="132" y="0"/>
                </a:lnTo>
                <a:close/>
              </a:path>
            </a:pathLst>
          </a:custGeom>
          <a:solidFill>
            <a:srgbClr val="8A8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17"/>
          <p:cNvSpPr>
            <a:spLocks/>
          </p:cNvSpPr>
          <p:nvPr/>
        </p:nvSpPr>
        <p:spPr bwMode="auto">
          <a:xfrm>
            <a:off x="3327400" y="5794375"/>
            <a:ext cx="438150" cy="147637"/>
          </a:xfrm>
          <a:custGeom>
            <a:avLst/>
            <a:gdLst>
              <a:gd name="T0" fmla="*/ 113 w 276"/>
              <a:gd name="T1" fmla="*/ 0 h 93"/>
              <a:gd name="T2" fmla="*/ 0 w 276"/>
              <a:gd name="T3" fmla="*/ 74 h 93"/>
              <a:gd name="T4" fmla="*/ 220 w 276"/>
              <a:gd name="T5" fmla="*/ 93 h 93"/>
              <a:gd name="T6" fmla="*/ 276 w 276"/>
              <a:gd name="T7" fmla="*/ 25 h 93"/>
              <a:gd name="T8" fmla="*/ 113 w 276"/>
              <a:gd name="T9" fmla="*/ 0 h 93"/>
              <a:gd name="T10" fmla="*/ 113 w 276"/>
              <a:gd name="T11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6" h="93">
                <a:moveTo>
                  <a:pt x="113" y="0"/>
                </a:moveTo>
                <a:lnTo>
                  <a:pt x="0" y="74"/>
                </a:lnTo>
                <a:lnTo>
                  <a:pt x="220" y="93"/>
                </a:lnTo>
                <a:lnTo>
                  <a:pt x="276" y="25"/>
                </a:lnTo>
                <a:lnTo>
                  <a:pt x="113" y="0"/>
                </a:lnTo>
                <a:lnTo>
                  <a:pt x="113" y="0"/>
                </a:lnTo>
                <a:close/>
              </a:path>
            </a:pathLst>
          </a:custGeom>
          <a:solidFill>
            <a:srgbClr val="8A8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18"/>
          <p:cNvSpPr>
            <a:spLocks/>
          </p:cNvSpPr>
          <p:nvPr/>
        </p:nvSpPr>
        <p:spPr bwMode="auto">
          <a:xfrm>
            <a:off x="2109788" y="6337300"/>
            <a:ext cx="338138" cy="147637"/>
          </a:xfrm>
          <a:custGeom>
            <a:avLst/>
            <a:gdLst>
              <a:gd name="T0" fmla="*/ 31 w 213"/>
              <a:gd name="T1" fmla="*/ 30 h 93"/>
              <a:gd name="T2" fmla="*/ 63 w 213"/>
              <a:gd name="T3" fmla="*/ 20 h 93"/>
              <a:gd name="T4" fmla="*/ 75 w 213"/>
              <a:gd name="T5" fmla="*/ 0 h 93"/>
              <a:gd name="T6" fmla="*/ 213 w 213"/>
              <a:gd name="T7" fmla="*/ 69 h 93"/>
              <a:gd name="T8" fmla="*/ 132 w 213"/>
              <a:gd name="T9" fmla="*/ 93 h 93"/>
              <a:gd name="T10" fmla="*/ 100 w 213"/>
              <a:gd name="T11" fmla="*/ 88 h 93"/>
              <a:gd name="T12" fmla="*/ 0 w 213"/>
              <a:gd name="T13" fmla="*/ 74 h 93"/>
              <a:gd name="T14" fmla="*/ 31 w 213"/>
              <a:gd name="T15" fmla="*/ 30 h 93"/>
              <a:gd name="T16" fmla="*/ 31 w 213"/>
              <a:gd name="T17" fmla="*/ 3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" h="93">
                <a:moveTo>
                  <a:pt x="31" y="30"/>
                </a:moveTo>
                <a:lnTo>
                  <a:pt x="63" y="20"/>
                </a:lnTo>
                <a:lnTo>
                  <a:pt x="75" y="0"/>
                </a:lnTo>
                <a:lnTo>
                  <a:pt x="213" y="69"/>
                </a:lnTo>
                <a:lnTo>
                  <a:pt x="132" y="93"/>
                </a:lnTo>
                <a:lnTo>
                  <a:pt x="100" y="88"/>
                </a:lnTo>
                <a:lnTo>
                  <a:pt x="0" y="74"/>
                </a:lnTo>
                <a:lnTo>
                  <a:pt x="31" y="30"/>
                </a:lnTo>
                <a:lnTo>
                  <a:pt x="31" y="30"/>
                </a:lnTo>
                <a:close/>
              </a:path>
            </a:pathLst>
          </a:custGeom>
          <a:solidFill>
            <a:srgbClr val="8A8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19"/>
          <p:cNvSpPr>
            <a:spLocks/>
          </p:cNvSpPr>
          <p:nvPr/>
        </p:nvSpPr>
        <p:spPr bwMode="auto">
          <a:xfrm>
            <a:off x="4275138" y="6237288"/>
            <a:ext cx="458788" cy="123825"/>
          </a:xfrm>
          <a:custGeom>
            <a:avLst/>
            <a:gdLst>
              <a:gd name="T0" fmla="*/ 0 w 289"/>
              <a:gd name="T1" fmla="*/ 34 h 78"/>
              <a:gd name="T2" fmla="*/ 107 w 289"/>
              <a:gd name="T3" fmla="*/ 0 h 78"/>
              <a:gd name="T4" fmla="*/ 289 w 289"/>
              <a:gd name="T5" fmla="*/ 24 h 78"/>
              <a:gd name="T6" fmla="*/ 226 w 289"/>
              <a:gd name="T7" fmla="*/ 78 h 78"/>
              <a:gd name="T8" fmla="*/ 126 w 289"/>
              <a:gd name="T9" fmla="*/ 78 h 78"/>
              <a:gd name="T10" fmla="*/ 0 w 289"/>
              <a:gd name="T11" fmla="*/ 34 h 78"/>
              <a:gd name="T12" fmla="*/ 0 w 289"/>
              <a:gd name="T13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" h="78">
                <a:moveTo>
                  <a:pt x="0" y="34"/>
                </a:moveTo>
                <a:lnTo>
                  <a:pt x="107" y="0"/>
                </a:lnTo>
                <a:lnTo>
                  <a:pt x="289" y="24"/>
                </a:lnTo>
                <a:lnTo>
                  <a:pt x="226" y="78"/>
                </a:lnTo>
                <a:lnTo>
                  <a:pt x="126" y="78"/>
                </a:lnTo>
                <a:lnTo>
                  <a:pt x="0" y="34"/>
                </a:lnTo>
                <a:lnTo>
                  <a:pt x="0" y="34"/>
                </a:lnTo>
                <a:close/>
              </a:path>
            </a:pathLst>
          </a:custGeom>
          <a:solidFill>
            <a:srgbClr val="8A8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20"/>
          <p:cNvSpPr>
            <a:spLocks/>
          </p:cNvSpPr>
          <p:nvPr/>
        </p:nvSpPr>
        <p:spPr bwMode="auto">
          <a:xfrm>
            <a:off x="3895725" y="6610350"/>
            <a:ext cx="319088" cy="46037"/>
          </a:xfrm>
          <a:custGeom>
            <a:avLst/>
            <a:gdLst>
              <a:gd name="T0" fmla="*/ 0 w 201"/>
              <a:gd name="T1" fmla="*/ 29 h 29"/>
              <a:gd name="T2" fmla="*/ 63 w 201"/>
              <a:gd name="T3" fmla="*/ 0 h 29"/>
              <a:gd name="T4" fmla="*/ 201 w 201"/>
              <a:gd name="T5" fmla="*/ 24 h 29"/>
              <a:gd name="T6" fmla="*/ 0 w 201"/>
              <a:gd name="T7" fmla="*/ 29 h 29"/>
              <a:gd name="T8" fmla="*/ 0 w 201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29">
                <a:moveTo>
                  <a:pt x="0" y="29"/>
                </a:moveTo>
                <a:lnTo>
                  <a:pt x="63" y="0"/>
                </a:lnTo>
                <a:lnTo>
                  <a:pt x="201" y="24"/>
                </a:lnTo>
                <a:lnTo>
                  <a:pt x="0" y="29"/>
                </a:lnTo>
                <a:lnTo>
                  <a:pt x="0" y="29"/>
                </a:lnTo>
                <a:close/>
              </a:path>
            </a:pathLst>
          </a:custGeom>
          <a:solidFill>
            <a:srgbClr val="8A8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121"/>
          <p:cNvSpPr>
            <a:spLocks/>
          </p:cNvSpPr>
          <p:nvPr/>
        </p:nvSpPr>
        <p:spPr bwMode="auto">
          <a:xfrm>
            <a:off x="4973638" y="6594475"/>
            <a:ext cx="228600" cy="69850"/>
          </a:xfrm>
          <a:custGeom>
            <a:avLst/>
            <a:gdLst>
              <a:gd name="T0" fmla="*/ 0 w 144"/>
              <a:gd name="T1" fmla="*/ 39 h 44"/>
              <a:gd name="T2" fmla="*/ 56 w 144"/>
              <a:gd name="T3" fmla="*/ 0 h 44"/>
              <a:gd name="T4" fmla="*/ 144 w 144"/>
              <a:gd name="T5" fmla="*/ 44 h 44"/>
              <a:gd name="T6" fmla="*/ 0 w 144"/>
              <a:gd name="T7" fmla="*/ 39 h 44"/>
              <a:gd name="T8" fmla="*/ 0 w 144"/>
              <a:gd name="T9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44">
                <a:moveTo>
                  <a:pt x="0" y="39"/>
                </a:moveTo>
                <a:lnTo>
                  <a:pt x="56" y="0"/>
                </a:lnTo>
                <a:lnTo>
                  <a:pt x="144" y="44"/>
                </a:lnTo>
                <a:lnTo>
                  <a:pt x="0" y="39"/>
                </a:lnTo>
                <a:lnTo>
                  <a:pt x="0" y="39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22"/>
          <p:cNvSpPr>
            <a:spLocks/>
          </p:cNvSpPr>
          <p:nvPr/>
        </p:nvSpPr>
        <p:spPr bwMode="auto">
          <a:xfrm>
            <a:off x="412750" y="6113463"/>
            <a:ext cx="339725" cy="107950"/>
          </a:xfrm>
          <a:custGeom>
            <a:avLst/>
            <a:gdLst>
              <a:gd name="T0" fmla="*/ 0 w 214"/>
              <a:gd name="T1" fmla="*/ 44 h 68"/>
              <a:gd name="T2" fmla="*/ 132 w 214"/>
              <a:gd name="T3" fmla="*/ 0 h 68"/>
              <a:gd name="T4" fmla="*/ 214 w 214"/>
              <a:gd name="T5" fmla="*/ 24 h 68"/>
              <a:gd name="T6" fmla="*/ 88 w 214"/>
              <a:gd name="T7" fmla="*/ 53 h 68"/>
              <a:gd name="T8" fmla="*/ 0 w 214"/>
              <a:gd name="T9" fmla="*/ 68 h 68"/>
              <a:gd name="T10" fmla="*/ 0 w 214"/>
              <a:gd name="T11" fmla="*/ 44 h 68"/>
              <a:gd name="T12" fmla="*/ 0 w 214"/>
              <a:gd name="T13" fmla="*/ 4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4" h="68">
                <a:moveTo>
                  <a:pt x="0" y="44"/>
                </a:moveTo>
                <a:lnTo>
                  <a:pt x="132" y="0"/>
                </a:lnTo>
                <a:lnTo>
                  <a:pt x="214" y="24"/>
                </a:lnTo>
                <a:lnTo>
                  <a:pt x="88" y="53"/>
                </a:lnTo>
                <a:lnTo>
                  <a:pt x="0" y="68"/>
                </a:lnTo>
                <a:lnTo>
                  <a:pt x="0" y="44"/>
                </a:lnTo>
                <a:lnTo>
                  <a:pt x="0" y="44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23"/>
          <p:cNvSpPr>
            <a:spLocks/>
          </p:cNvSpPr>
          <p:nvPr/>
        </p:nvSpPr>
        <p:spPr bwMode="auto">
          <a:xfrm>
            <a:off x="403225" y="6197600"/>
            <a:ext cx="368300" cy="109537"/>
          </a:xfrm>
          <a:custGeom>
            <a:avLst/>
            <a:gdLst>
              <a:gd name="T0" fmla="*/ 0 w 232"/>
              <a:gd name="T1" fmla="*/ 44 h 69"/>
              <a:gd name="T2" fmla="*/ 232 w 232"/>
              <a:gd name="T3" fmla="*/ 0 h 69"/>
              <a:gd name="T4" fmla="*/ 169 w 232"/>
              <a:gd name="T5" fmla="*/ 59 h 69"/>
              <a:gd name="T6" fmla="*/ 107 w 232"/>
              <a:gd name="T7" fmla="*/ 69 h 69"/>
              <a:gd name="T8" fmla="*/ 0 w 232"/>
              <a:gd name="T9" fmla="*/ 59 h 69"/>
              <a:gd name="T10" fmla="*/ 0 w 232"/>
              <a:gd name="T11" fmla="*/ 44 h 69"/>
              <a:gd name="T12" fmla="*/ 0 w 232"/>
              <a:gd name="T13" fmla="*/ 4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" h="69">
                <a:moveTo>
                  <a:pt x="0" y="44"/>
                </a:moveTo>
                <a:lnTo>
                  <a:pt x="232" y="0"/>
                </a:lnTo>
                <a:lnTo>
                  <a:pt x="169" y="59"/>
                </a:lnTo>
                <a:lnTo>
                  <a:pt x="107" y="69"/>
                </a:lnTo>
                <a:lnTo>
                  <a:pt x="0" y="59"/>
                </a:lnTo>
                <a:lnTo>
                  <a:pt x="0" y="44"/>
                </a:lnTo>
                <a:lnTo>
                  <a:pt x="0" y="44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24"/>
          <p:cNvSpPr>
            <a:spLocks/>
          </p:cNvSpPr>
          <p:nvPr/>
        </p:nvSpPr>
        <p:spPr bwMode="auto">
          <a:xfrm>
            <a:off x="950913" y="6415088"/>
            <a:ext cx="600075" cy="125412"/>
          </a:xfrm>
          <a:custGeom>
            <a:avLst/>
            <a:gdLst>
              <a:gd name="T0" fmla="*/ 0 w 378"/>
              <a:gd name="T1" fmla="*/ 79 h 79"/>
              <a:gd name="T2" fmla="*/ 88 w 378"/>
              <a:gd name="T3" fmla="*/ 0 h 79"/>
              <a:gd name="T4" fmla="*/ 346 w 378"/>
              <a:gd name="T5" fmla="*/ 39 h 79"/>
              <a:gd name="T6" fmla="*/ 378 w 378"/>
              <a:gd name="T7" fmla="*/ 64 h 79"/>
              <a:gd name="T8" fmla="*/ 195 w 378"/>
              <a:gd name="T9" fmla="*/ 74 h 79"/>
              <a:gd name="T10" fmla="*/ 132 w 378"/>
              <a:gd name="T11" fmla="*/ 59 h 79"/>
              <a:gd name="T12" fmla="*/ 0 w 378"/>
              <a:gd name="T13" fmla="*/ 79 h 79"/>
              <a:gd name="T14" fmla="*/ 0 w 378"/>
              <a:gd name="T15" fmla="*/ 79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8" h="79">
                <a:moveTo>
                  <a:pt x="0" y="79"/>
                </a:moveTo>
                <a:lnTo>
                  <a:pt x="88" y="0"/>
                </a:lnTo>
                <a:lnTo>
                  <a:pt x="346" y="39"/>
                </a:lnTo>
                <a:lnTo>
                  <a:pt x="378" y="64"/>
                </a:lnTo>
                <a:lnTo>
                  <a:pt x="195" y="74"/>
                </a:lnTo>
                <a:lnTo>
                  <a:pt x="132" y="59"/>
                </a:lnTo>
                <a:lnTo>
                  <a:pt x="0" y="79"/>
                </a:lnTo>
                <a:lnTo>
                  <a:pt x="0" y="79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25"/>
          <p:cNvSpPr>
            <a:spLocks/>
          </p:cNvSpPr>
          <p:nvPr/>
        </p:nvSpPr>
        <p:spPr bwMode="auto">
          <a:xfrm>
            <a:off x="962025" y="6546850"/>
            <a:ext cx="628650" cy="109537"/>
          </a:xfrm>
          <a:custGeom>
            <a:avLst/>
            <a:gdLst>
              <a:gd name="T0" fmla="*/ 0 w 396"/>
              <a:gd name="T1" fmla="*/ 20 h 69"/>
              <a:gd name="T2" fmla="*/ 132 w 396"/>
              <a:gd name="T3" fmla="*/ 0 h 69"/>
              <a:gd name="T4" fmla="*/ 201 w 396"/>
              <a:gd name="T5" fmla="*/ 20 h 69"/>
              <a:gd name="T6" fmla="*/ 346 w 396"/>
              <a:gd name="T7" fmla="*/ 0 h 69"/>
              <a:gd name="T8" fmla="*/ 396 w 396"/>
              <a:gd name="T9" fmla="*/ 10 h 69"/>
              <a:gd name="T10" fmla="*/ 251 w 396"/>
              <a:gd name="T11" fmla="*/ 69 h 69"/>
              <a:gd name="T12" fmla="*/ 69 w 396"/>
              <a:gd name="T13" fmla="*/ 69 h 69"/>
              <a:gd name="T14" fmla="*/ 0 w 396"/>
              <a:gd name="T15" fmla="*/ 20 h 69"/>
              <a:gd name="T16" fmla="*/ 0 w 396"/>
              <a:gd name="T17" fmla="*/ 2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6" h="69">
                <a:moveTo>
                  <a:pt x="0" y="20"/>
                </a:moveTo>
                <a:lnTo>
                  <a:pt x="132" y="0"/>
                </a:lnTo>
                <a:lnTo>
                  <a:pt x="201" y="20"/>
                </a:lnTo>
                <a:lnTo>
                  <a:pt x="346" y="0"/>
                </a:lnTo>
                <a:lnTo>
                  <a:pt x="396" y="10"/>
                </a:lnTo>
                <a:lnTo>
                  <a:pt x="251" y="69"/>
                </a:lnTo>
                <a:lnTo>
                  <a:pt x="69" y="69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126"/>
          <p:cNvSpPr>
            <a:spLocks/>
          </p:cNvSpPr>
          <p:nvPr/>
        </p:nvSpPr>
        <p:spPr bwMode="auto">
          <a:xfrm>
            <a:off x="2438400" y="5911850"/>
            <a:ext cx="400050" cy="76200"/>
          </a:xfrm>
          <a:custGeom>
            <a:avLst/>
            <a:gdLst>
              <a:gd name="T0" fmla="*/ 0 w 252"/>
              <a:gd name="T1" fmla="*/ 48 h 48"/>
              <a:gd name="T2" fmla="*/ 107 w 252"/>
              <a:gd name="T3" fmla="*/ 0 h 48"/>
              <a:gd name="T4" fmla="*/ 126 w 252"/>
              <a:gd name="T5" fmla="*/ 4 h 48"/>
              <a:gd name="T6" fmla="*/ 132 w 252"/>
              <a:gd name="T7" fmla="*/ 4 h 48"/>
              <a:gd name="T8" fmla="*/ 145 w 252"/>
              <a:gd name="T9" fmla="*/ 9 h 48"/>
              <a:gd name="T10" fmla="*/ 157 w 252"/>
              <a:gd name="T11" fmla="*/ 14 h 48"/>
              <a:gd name="T12" fmla="*/ 170 w 252"/>
              <a:gd name="T13" fmla="*/ 19 h 48"/>
              <a:gd name="T14" fmla="*/ 182 w 252"/>
              <a:gd name="T15" fmla="*/ 19 h 48"/>
              <a:gd name="T16" fmla="*/ 195 w 252"/>
              <a:gd name="T17" fmla="*/ 24 h 48"/>
              <a:gd name="T18" fmla="*/ 208 w 252"/>
              <a:gd name="T19" fmla="*/ 29 h 48"/>
              <a:gd name="T20" fmla="*/ 220 w 252"/>
              <a:gd name="T21" fmla="*/ 29 h 48"/>
              <a:gd name="T22" fmla="*/ 233 w 252"/>
              <a:gd name="T23" fmla="*/ 34 h 48"/>
              <a:gd name="T24" fmla="*/ 239 w 252"/>
              <a:gd name="T25" fmla="*/ 39 h 48"/>
              <a:gd name="T26" fmla="*/ 245 w 252"/>
              <a:gd name="T27" fmla="*/ 39 h 48"/>
              <a:gd name="T28" fmla="*/ 252 w 252"/>
              <a:gd name="T29" fmla="*/ 39 h 48"/>
              <a:gd name="T30" fmla="*/ 252 w 252"/>
              <a:gd name="T31" fmla="*/ 39 h 48"/>
              <a:gd name="T32" fmla="*/ 245 w 252"/>
              <a:gd name="T33" fmla="*/ 39 h 48"/>
              <a:gd name="T34" fmla="*/ 233 w 252"/>
              <a:gd name="T35" fmla="*/ 39 h 48"/>
              <a:gd name="T36" fmla="*/ 214 w 252"/>
              <a:gd name="T37" fmla="*/ 39 h 48"/>
              <a:gd name="T38" fmla="*/ 195 w 252"/>
              <a:gd name="T39" fmla="*/ 39 h 48"/>
              <a:gd name="T40" fmla="*/ 176 w 252"/>
              <a:gd name="T41" fmla="*/ 44 h 48"/>
              <a:gd name="T42" fmla="*/ 151 w 252"/>
              <a:gd name="T43" fmla="*/ 44 h 48"/>
              <a:gd name="T44" fmla="*/ 132 w 252"/>
              <a:gd name="T45" fmla="*/ 44 h 48"/>
              <a:gd name="T46" fmla="*/ 101 w 252"/>
              <a:gd name="T47" fmla="*/ 44 h 48"/>
              <a:gd name="T48" fmla="*/ 82 w 252"/>
              <a:gd name="T49" fmla="*/ 44 h 48"/>
              <a:gd name="T50" fmla="*/ 57 w 252"/>
              <a:gd name="T51" fmla="*/ 44 h 48"/>
              <a:gd name="T52" fmla="*/ 38 w 252"/>
              <a:gd name="T53" fmla="*/ 48 h 48"/>
              <a:gd name="T54" fmla="*/ 19 w 252"/>
              <a:gd name="T55" fmla="*/ 48 h 48"/>
              <a:gd name="T56" fmla="*/ 0 w 252"/>
              <a:gd name="T57" fmla="*/ 48 h 48"/>
              <a:gd name="T58" fmla="*/ 0 w 252"/>
              <a:gd name="T5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52" h="48">
                <a:moveTo>
                  <a:pt x="0" y="48"/>
                </a:moveTo>
                <a:lnTo>
                  <a:pt x="107" y="0"/>
                </a:lnTo>
                <a:lnTo>
                  <a:pt x="126" y="4"/>
                </a:lnTo>
                <a:lnTo>
                  <a:pt x="132" y="4"/>
                </a:lnTo>
                <a:lnTo>
                  <a:pt x="145" y="9"/>
                </a:lnTo>
                <a:lnTo>
                  <a:pt x="157" y="14"/>
                </a:lnTo>
                <a:lnTo>
                  <a:pt x="170" y="19"/>
                </a:lnTo>
                <a:lnTo>
                  <a:pt x="182" y="19"/>
                </a:lnTo>
                <a:lnTo>
                  <a:pt x="195" y="24"/>
                </a:lnTo>
                <a:lnTo>
                  <a:pt x="208" y="29"/>
                </a:lnTo>
                <a:lnTo>
                  <a:pt x="220" y="29"/>
                </a:lnTo>
                <a:lnTo>
                  <a:pt x="233" y="34"/>
                </a:lnTo>
                <a:lnTo>
                  <a:pt x="239" y="39"/>
                </a:lnTo>
                <a:lnTo>
                  <a:pt x="245" y="39"/>
                </a:lnTo>
                <a:lnTo>
                  <a:pt x="252" y="39"/>
                </a:lnTo>
                <a:lnTo>
                  <a:pt x="252" y="39"/>
                </a:lnTo>
                <a:lnTo>
                  <a:pt x="245" y="39"/>
                </a:lnTo>
                <a:lnTo>
                  <a:pt x="233" y="39"/>
                </a:lnTo>
                <a:lnTo>
                  <a:pt x="214" y="39"/>
                </a:lnTo>
                <a:lnTo>
                  <a:pt x="195" y="39"/>
                </a:lnTo>
                <a:lnTo>
                  <a:pt x="176" y="44"/>
                </a:lnTo>
                <a:lnTo>
                  <a:pt x="151" y="44"/>
                </a:lnTo>
                <a:lnTo>
                  <a:pt x="132" y="44"/>
                </a:lnTo>
                <a:lnTo>
                  <a:pt x="101" y="44"/>
                </a:lnTo>
                <a:lnTo>
                  <a:pt x="82" y="44"/>
                </a:lnTo>
                <a:lnTo>
                  <a:pt x="57" y="44"/>
                </a:lnTo>
                <a:lnTo>
                  <a:pt x="38" y="48"/>
                </a:lnTo>
                <a:lnTo>
                  <a:pt x="19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27"/>
          <p:cNvSpPr>
            <a:spLocks/>
          </p:cNvSpPr>
          <p:nvPr/>
        </p:nvSpPr>
        <p:spPr bwMode="auto">
          <a:xfrm>
            <a:off x="2408238" y="6027738"/>
            <a:ext cx="449263" cy="85725"/>
          </a:xfrm>
          <a:custGeom>
            <a:avLst/>
            <a:gdLst>
              <a:gd name="T0" fmla="*/ 0 w 283"/>
              <a:gd name="T1" fmla="*/ 29 h 54"/>
              <a:gd name="T2" fmla="*/ 88 w 283"/>
              <a:gd name="T3" fmla="*/ 0 h 54"/>
              <a:gd name="T4" fmla="*/ 283 w 283"/>
              <a:gd name="T5" fmla="*/ 0 h 54"/>
              <a:gd name="T6" fmla="*/ 170 w 283"/>
              <a:gd name="T7" fmla="*/ 54 h 54"/>
              <a:gd name="T8" fmla="*/ 0 w 283"/>
              <a:gd name="T9" fmla="*/ 29 h 54"/>
              <a:gd name="T10" fmla="*/ 0 w 283"/>
              <a:gd name="T11" fmla="*/ 29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3" h="54">
                <a:moveTo>
                  <a:pt x="0" y="29"/>
                </a:moveTo>
                <a:lnTo>
                  <a:pt x="88" y="0"/>
                </a:lnTo>
                <a:lnTo>
                  <a:pt x="283" y="0"/>
                </a:lnTo>
                <a:lnTo>
                  <a:pt x="170" y="54"/>
                </a:lnTo>
                <a:lnTo>
                  <a:pt x="0" y="29"/>
                </a:lnTo>
                <a:lnTo>
                  <a:pt x="0" y="29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128"/>
          <p:cNvSpPr>
            <a:spLocks/>
          </p:cNvSpPr>
          <p:nvPr/>
        </p:nvSpPr>
        <p:spPr bwMode="auto">
          <a:xfrm>
            <a:off x="3067050" y="6267450"/>
            <a:ext cx="528638" cy="117475"/>
          </a:xfrm>
          <a:custGeom>
            <a:avLst/>
            <a:gdLst>
              <a:gd name="T0" fmla="*/ 0 w 333"/>
              <a:gd name="T1" fmla="*/ 74 h 74"/>
              <a:gd name="T2" fmla="*/ 176 w 333"/>
              <a:gd name="T3" fmla="*/ 0 h 74"/>
              <a:gd name="T4" fmla="*/ 333 w 333"/>
              <a:gd name="T5" fmla="*/ 44 h 74"/>
              <a:gd name="T6" fmla="*/ 0 w 333"/>
              <a:gd name="T7" fmla="*/ 74 h 74"/>
              <a:gd name="T8" fmla="*/ 0 w 333"/>
              <a:gd name="T9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3" h="74">
                <a:moveTo>
                  <a:pt x="0" y="74"/>
                </a:moveTo>
                <a:lnTo>
                  <a:pt x="176" y="0"/>
                </a:lnTo>
                <a:lnTo>
                  <a:pt x="333" y="44"/>
                </a:lnTo>
                <a:lnTo>
                  <a:pt x="0" y="74"/>
                </a:lnTo>
                <a:lnTo>
                  <a:pt x="0" y="74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29"/>
          <p:cNvSpPr>
            <a:spLocks/>
          </p:cNvSpPr>
          <p:nvPr/>
        </p:nvSpPr>
        <p:spPr bwMode="auto">
          <a:xfrm>
            <a:off x="3067050" y="6392863"/>
            <a:ext cx="428625" cy="84137"/>
          </a:xfrm>
          <a:custGeom>
            <a:avLst/>
            <a:gdLst>
              <a:gd name="T0" fmla="*/ 0 w 270"/>
              <a:gd name="T1" fmla="*/ 14 h 53"/>
              <a:gd name="T2" fmla="*/ 270 w 270"/>
              <a:gd name="T3" fmla="*/ 0 h 53"/>
              <a:gd name="T4" fmla="*/ 226 w 270"/>
              <a:gd name="T5" fmla="*/ 44 h 53"/>
              <a:gd name="T6" fmla="*/ 101 w 270"/>
              <a:gd name="T7" fmla="*/ 53 h 53"/>
              <a:gd name="T8" fmla="*/ 0 w 270"/>
              <a:gd name="T9" fmla="*/ 14 h 53"/>
              <a:gd name="T10" fmla="*/ 0 w 270"/>
              <a:gd name="T11" fmla="*/ 14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" h="53">
                <a:moveTo>
                  <a:pt x="0" y="14"/>
                </a:moveTo>
                <a:lnTo>
                  <a:pt x="270" y="0"/>
                </a:lnTo>
                <a:lnTo>
                  <a:pt x="226" y="44"/>
                </a:lnTo>
                <a:lnTo>
                  <a:pt x="101" y="53"/>
                </a:lnTo>
                <a:lnTo>
                  <a:pt x="0" y="14"/>
                </a:lnTo>
                <a:lnTo>
                  <a:pt x="0" y="14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30"/>
          <p:cNvSpPr>
            <a:spLocks/>
          </p:cNvSpPr>
          <p:nvPr/>
        </p:nvSpPr>
        <p:spPr bwMode="auto">
          <a:xfrm>
            <a:off x="4154488" y="5600700"/>
            <a:ext cx="150813" cy="85725"/>
          </a:xfrm>
          <a:custGeom>
            <a:avLst/>
            <a:gdLst>
              <a:gd name="T0" fmla="*/ 57 w 95"/>
              <a:gd name="T1" fmla="*/ 0 h 54"/>
              <a:gd name="T2" fmla="*/ 0 w 95"/>
              <a:gd name="T3" fmla="*/ 54 h 54"/>
              <a:gd name="T4" fmla="*/ 95 w 95"/>
              <a:gd name="T5" fmla="*/ 29 h 54"/>
              <a:gd name="T6" fmla="*/ 57 w 95"/>
              <a:gd name="T7" fmla="*/ 0 h 54"/>
              <a:gd name="T8" fmla="*/ 57 w 95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54">
                <a:moveTo>
                  <a:pt x="57" y="0"/>
                </a:moveTo>
                <a:lnTo>
                  <a:pt x="0" y="54"/>
                </a:lnTo>
                <a:lnTo>
                  <a:pt x="95" y="29"/>
                </a:lnTo>
                <a:lnTo>
                  <a:pt x="57" y="0"/>
                </a:lnTo>
                <a:lnTo>
                  <a:pt x="57" y="0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31"/>
          <p:cNvSpPr>
            <a:spLocks/>
          </p:cNvSpPr>
          <p:nvPr/>
        </p:nvSpPr>
        <p:spPr bwMode="auto">
          <a:xfrm>
            <a:off x="4214813" y="5686425"/>
            <a:ext cx="169863" cy="30162"/>
          </a:xfrm>
          <a:custGeom>
            <a:avLst/>
            <a:gdLst>
              <a:gd name="T0" fmla="*/ 88 w 107"/>
              <a:gd name="T1" fmla="*/ 0 h 19"/>
              <a:gd name="T2" fmla="*/ 0 w 107"/>
              <a:gd name="T3" fmla="*/ 10 h 19"/>
              <a:gd name="T4" fmla="*/ 107 w 107"/>
              <a:gd name="T5" fmla="*/ 19 h 19"/>
              <a:gd name="T6" fmla="*/ 88 w 107"/>
              <a:gd name="T7" fmla="*/ 0 h 19"/>
              <a:gd name="T8" fmla="*/ 88 w 107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" h="19">
                <a:moveTo>
                  <a:pt x="88" y="0"/>
                </a:moveTo>
                <a:lnTo>
                  <a:pt x="0" y="10"/>
                </a:lnTo>
                <a:lnTo>
                  <a:pt x="107" y="19"/>
                </a:lnTo>
                <a:lnTo>
                  <a:pt x="88" y="0"/>
                </a:lnTo>
                <a:lnTo>
                  <a:pt x="88" y="0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32"/>
          <p:cNvSpPr>
            <a:spLocks/>
          </p:cNvSpPr>
          <p:nvPr/>
        </p:nvSpPr>
        <p:spPr bwMode="auto">
          <a:xfrm>
            <a:off x="3616325" y="5321300"/>
            <a:ext cx="309563" cy="46037"/>
          </a:xfrm>
          <a:custGeom>
            <a:avLst/>
            <a:gdLst>
              <a:gd name="T0" fmla="*/ 195 w 195"/>
              <a:gd name="T1" fmla="*/ 15 h 29"/>
              <a:gd name="T2" fmla="*/ 101 w 195"/>
              <a:gd name="T3" fmla="*/ 0 h 29"/>
              <a:gd name="T4" fmla="*/ 0 w 195"/>
              <a:gd name="T5" fmla="*/ 29 h 29"/>
              <a:gd name="T6" fmla="*/ 195 w 195"/>
              <a:gd name="T7" fmla="*/ 15 h 29"/>
              <a:gd name="T8" fmla="*/ 195 w 195"/>
              <a:gd name="T9" fmla="*/ 15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" h="29">
                <a:moveTo>
                  <a:pt x="195" y="15"/>
                </a:moveTo>
                <a:lnTo>
                  <a:pt x="101" y="0"/>
                </a:lnTo>
                <a:lnTo>
                  <a:pt x="0" y="29"/>
                </a:lnTo>
                <a:lnTo>
                  <a:pt x="195" y="15"/>
                </a:lnTo>
                <a:lnTo>
                  <a:pt x="195" y="15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33"/>
          <p:cNvSpPr>
            <a:spLocks/>
          </p:cNvSpPr>
          <p:nvPr/>
        </p:nvSpPr>
        <p:spPr bwMode="auto">
          <a:xfrm>
            <a:off x="3665538" y="5383213"/>
            <a:ext cx="309563" cy="77787"/>
          </a:xfrm>
          <a:custGeom>
            <a:avLst/>
            <a:gdLst>
              <a:gd name="T0" fmla="*/ 195 w 195"/>
              <a:gd name="T1" fmla="*/ 0 h 49"/>
              <a:gd name="T2" fmla="*/ 63 w 195"/>
              <a:gd name="T3" fmla="*/ 5 h 49"/>
              <a:gd name="T4" fmla="*/ 0 w 195"/>
              <a:gd name="T5" fmla="*/ 15 h 49"/>
              <a:gd name="T6" fmla="*/ 114 w 195"/>
              <a:gd name="T7" fmla="*/ 49 h 49"/>
              <a:gd name="T8" fmla="*/ 195 w 195"/>
              <a:gd name="T9" fmla="*/ 0 h 49"/>
              <a:gd name="T10" fmla="*/ 195 w 195"/>
              <a:gd name="T11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5" h="49">
                <a:moveTo>
                  <a:pt x="195" y="0"/>
                </a:moveTo>
                <a:lnTo>
                  <a:pt x="63" y="5"/>
                </a:lnTo>
                <a:lnTo>
                  <a:pt x="0" y="15"/>
                </a:lnTo>
                <a:lnTo>
                  <a:pt x="114" y="49"/>
                </a:lnTo>
                <a:lnTo>
                  <a:pt x="195" y="0"/>
                </a:lnTo>
                <a:lnTo>
                  <a:pt x="195" y="0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34"/>
          <p:cNvSpPr>
            <a:spLocks/>
          </p:cNvSpPr>
          <p:nvPr/>
        </p:nvSpPr>
        <p:spPr bwMode="auto">
          <a:xfrm>
            <a:off x="1839913" y="5383213"/>
            <a:ext cx="230188" cy="69850"/>
          </a:xfrm>
          <a:custGeom>
            <a:avLst/>
            <a:gdLst>
              <a:gd name="T0" fmla="*/ 101 w 145"/>
              <a:gd name="T1" fmla="*/ 0 h 44"/>
              <a:gd name="T2" fmla="*/ 0 w 145"/>
              <a:gd name="T3" fmla="*/ 44 h 44"/>
              <a:gd name="T4" fmla="*/ 145 w 145"/>
              <a:gd name="T5" fmla="*/ 39 h 44"/>
              <a:gd name="T6" fmla="*/ 101 w 145"/>
              <a:gd name="T7" fmla="*/ 0 h 44"/>
              <a:gd name="T8" fmla="*/ 101 w 145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5" h="44">
                <a:moveTo>
                  <a:pt x="101" y="0"/>
                </a:moveTo>
                <a:lnTo>
                  <a:pt x="0" y="44"/>
                </a:lnTo>
                <a:lnTo>
                  <a:pt x="145" y="39"/>
                </a:lnTo>
                <a:lnTo>
                  <a:pt x="101" y="0"/>
                </a:lnTo>
                <a:lnTo>
                  <a:pt x="101" y="0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35"/>
          <p:cNvSpPr>
            <a:spLocks/>
          </p:cNvSpPr>
          <p:nvPr/>
        </p:nvSpPr>
        <p:spPr bwMode="auto">
          <a:xfrm>
            <a:off x="1870075" y="5484813"/>
            <a:ext cx="158750" cy="30162"/>
          </a:xfrm>
          <a:custGeom>
            <a:avLst/>
            <a:gdLst>
              <a:gd name="T0" fmla="*/ 100 w 100"/>
              <a:gd name="T1" fmla="*/ 0 h 19"/>
              <a:gd name="T2" fmla="*/ 0 w 100"/>
              <a:gd name="T3" fmla="*/ 0 h 19"/>
              <a:gd name="T4" fmla="*/ 94 w 100"/>
              <a:gd name="T5" fmla="*/ 19 h 19"/>
              <a:gd name="T6" fmla="*/ 100 w 100"/>
              <a:gd name="T7" fmla="*/ 0 h 19"/>
              <a:gd name="T8" fmla="*/ 100 w 100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19">
                <a:moveTo>
                  <a:pt x="100" y="0"/>
                </a:moveTo>
                <a:lnTo>
                  <a:pt x="0" y="0"/>
                </a:lnTo>
                <a:lnTo>
                  <a:pt x="94" y="19"/>
                </a:lnTo>
                <a:lnTo>
                  <a:pt x="10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8FCC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36"/>
          <p:cNvSpPr>
            <a:spLocks/>
          </p:cNvSpPr>
          <p:nvPr/>
        </p:nvSpPr>
        <p:spPr bwMode="auto">
          <a:xfrm>
            <a:off x="1700213" y="665163"/>
            <a:ext cx="668338" cy="434975"/>
          </a:xfrm>
          <a:custGeom>
            <a:avLst/>
            <a:gdLst>
              <a:gd name="T0" fmla="*/ 0 w 421"/>
              <a:gd name="T1" fmla="*/ 274 h 274"/>
              <a:gd name="T2" fmla="*/ 38 w 421"/>
              <a:gd name="T3" fmla="*/ 108 h 274"/>
              <a:gd name="T4" fmla="*/ 94 w 421"/>
              <a:gd name="T5" fmla="*/ 10 h 274"/>
              <a:gd name="T6" fmla="*/ 138 w 421"/>
              <a:gd name="T7" fmla="*/ 0 h 274"/>
              <a:gd name="T8" fmla="*/ 308 w 421"/>
              <a:gd name="T9" fmla="*/ 108 h 274"/>
              <a:gd name="T10" fmla="*/ 421 w 421"/>
              <a:gd name="T11" fmla="*/ 205 h 274"/>
              <a:gd name="T12" fmla="*/ 352 w 421"/>
              <a:gd name="T13" fmla="*/ 235 h 274"/>
              <a:gd name="T14" fmla="*/ 0 w 421"/>
              <a:gd name="T15" fmla="*/ 274 h 274"/>
              <a:gd name="T16" fmla="*/ 0 w 421"/>
              <a:gd name="T17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" h="274">
                <a:moveTo>
                  <a:pt x="0" y="274"/>
                </a:moveTo>
                <a:lnTo>
                  <a:pt x="38" y="108"/>
                </a:lnTo>
                <a:lnTo>
                  <a:pt x="94" y="10"/>
                </a:lnTo>
                <a:lnTo>
                  <a:pt x="138" y="0"/>
                </a:lnTo>
                <a:lnTo>
                  <a:pt x="308" y="108"/>
                </a:lnTo>
                <a:lnTo>
                  <a:pt x="421" y="205"/>
                </a:lnTo>
                <a:lnTo>
                  <a:pt x="352" y="235"/>
                </a:lnTo>
                <a:lnTo>
                  <a:pt x="0" y="274"/>
                </a:lnTo>
                <a:lnTo>
                  <a:pt x="0" y="274"/>
                </a:lnTo>
                <a:close/>
              </a:path>
            </a:pathLst>
          </a:custGeom>
          <a:solidFill>
            <a:srgbClr val="FFB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37"/>
          <p:cNvSpPr>
            <a:spLocks/>
          </p:cNvSpPr>
          <p:nvPr/>
        </p:nvSpPr>
        <p:spPr bwMode="auto">
          <a:xfrm>
            <a:off x="7199313" y="3668713"/>
            <a:ext cx="1177925" cy="1055687"/>
          </a:xfrm>
          <a:custGeom>
            <a:avLst/>
            <a:gdLst>
              <a:gd name="T0" fmla="*/ 0 w 742"/>
              <a:gd name="T1" fmla="*/ 616 h 665"/>
              <a:gd name="T2" fmla="*/ 6 w 742"/>
              <a:gd name="T3" fmla="*/ 606 h 665"/>
              <a:gd name="T4" fmla="*/ 12 w 742"/>
              <a:gd name="T5" fmla="*/ 591 h 665"/>
              <a:gd name="T6" fmla="*/ 25 w 742"/>
              <a:gd name="T7" fmla="*/ 567 h 665"/>
              <a:gd name="T8" fmla="*/ 31 w 742"/>
              <a:gd name="T9" fmla="*/ 547 h 665"/>
              <a:gd name="T10" fmla="*/ 44 w 742"/>
              <a:gd name="T11" fmla="*/ 518 h 665"/>
              <a:gd name="T12" fmla="*/ 56 w 742"/>
              <a:gd name="T13" fmla="*/ 503 h 665"/>
              <a:gd name="T14" fmla="*/ 63 w 742"/>
              <a:gd name="T15" fmla="*/ 489 h 665"/>
              <a:gd name="T16" fmla="*/ 75 w 742"/>
              <a:gd name="T17" fmla="*/ 474 h 665"/>
              <a:gd name="T18" fmla="*/ 107 w 742"/>
              <a:gd name="T19" fmla="*/ 454 h 665"/>
              <a:gd name="T20" fmla="*/ 125 w 742"/>
              <a:gd name="T21" fmla="*/ 445 h 665"/>
              <a:gd name="T22" fmla="*/ 151 w 742"/>
              <a:gd name="T23" fmla="*/ 425 h 665"/>
              <a:gd name="T24" fmla="*/ 169 w 742"/>
              <a:gd name="T25" fmla="*/ 415 h 665"/>
              <a:gd name="T26" fmla="*/ 188 w 742"/>
              <a:gd name="T27" fmla="*/ 406 h 665"/>
              <a:gd name="T28" fmla="*/ 195 w 742"/>
              <a:gd name="T29" fmla="*/ 401 h 665"/>
              <a:gd name="T30" fmla="*/ 201 w 742"/>
              <a:gd name="T31" fmla="*/ 391 h 665"/>
              <a:gd name="T32" fmla="*/ 213 w 742"/>
              <a:gd name="T33" fmla="*/ 376 h 665"/>
              <a:gd name="T34" fmla="*/ 226 w 742"/>
              <a:gd name="T35" fmla="*/ 357 h 665"/>
              <a:gd name="T36" fmla="*/ 245 w 742"/>
              <a:gd name="T37" fmla="*/ 332 h 665"/>
              <a:gd name="T38" fmla="*/ 257 w 742"/>
              <a:gd name="T39" fmla="*/ 313 h 665"/>
              <a:gd name="T40" fmla="*/ 270 w 742"/>
              <a:gd name="T41" fmla="*/ 293 h 665"/>
              <a:gd name="T42" fmla="*/ 283 w 742"/>
              <a:gd name="T43" fmla="*/ 283 h 665"/>
              <a:gd name="T44" fmla="*/ 289 w 742"/>
              <a:gd name="T45" fmla="*/ 274 h 665"/>
              <a:gd name="T46" fmla="*/ 327 w 742"/>
              <a:gd name="T47" fmla="*/ 249 h 665"/>
              <a:gd name="T48" fmla="*/ 383 w 742"/>
              <a:gd name="T49" fmla="*/ 205 h 665"/>
              <a:gd name="T50" fmla="*/ 452 w 742"/>
              <a:gd name="T51" fmla="*/ 161 h 665"/>
              <a:gd name="T52" fmla="*/ 522 w 742"/>
              <a:gd name="T53" fmla="*/ 112 h 665"/>
              <a:gd name="T54" fmla="*/ 584 w 742"/>
              <a:gd name="T55" fmla="*/ 63 h 665"/>
              <a:gd name="T56" fmla="*/ 641 w 742"/>
              <a:gd name="T57" fmla="*/ 24 h 665"/>
              <a:gd name="T58" fmla="*/ 672 w 742"/>
              <a:gd name="T59" fmla="*/ 5 h 665"/>
              <a:gd name="T60" fmla="*/ 742 w 742"/>
              <a:gd name="T61" fmla="*/ 5 h 665"/>
              <a:gd name="T62" fmla="*/ 327 w 742"/>
              <a:gd name="T63" fmla="*/ 342 h 665"/>
              <a:gd name="T64" fmla="*/ 107 w 742"/>
              <a:gd name="T65" fmla="*/ 582 h 665"/>
              <a:gd name="T66" fmla="*/ 0 w 742"/>
              <a:gd name="T67" fmla="*/ 621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2" h="665">
                <a:moveTo>
                  <a:pt x="0" y="621"/>
                </a:moveTo>
                <a:lnTo>
                  <a:pt x="0" y="616"/>
                </a:lnTo>
                <a:lnTo>
                  <a:pt x="0" y="616"/>
                </a:lnTo>
                <a:lnTo>
                  <a:pt x="6" y="606"/>
                </a:lnTo>
                <a:lnTo>
                  <a:pt x="6" y="601"/>
                </a:lnTo>
                <a:lnTo>
                  <a:pt x="12" y="591"/>
                </a:lnTo>
                <a:lnTo>
                  <a:pt x="19" y="582"/>
                </a:lnTo>
                <a:lnTo>
                  <a:pt x="25" y="567"/>
                </a:lnTo>
                <a:lnTo>
                  <a:pt x="25" y="557"/>
                </a:lnTo>
                <a:lnTo>
                  <a:pt x="31" y="547"/>
                </a:lnTo>
                <a:lnTo>
                  <a:pt x="37" y="533"/>
                </a:lnTo>
                <a:lnTo>
                  <a:pt x="44" y="518"/>
                </a:lnTo>
                <a:lnTo>
                  <a:pt x="50" y="513"/>
                </a:lnTo>
                <a:lnTo>
                  <a:pt x="56" y="503"/>
                </a:lnTo>
                <a:lnTo>
                  <a:pt x="56" y="494"/>
                </a:lnTo>
                <a:lnTo>
                  <a:pt x="63" y="489"/>
                </a:lnTo>
                <a:lnTo>
                  <a:pt x="69" y="484"/>
                </a:lnTo>
                <a:lnTo>
                  <a:pt x="75" y="474"/>
                </a:lnTo>
                <a:lnTo>
                  <a:pt x="94" y="464"/>
                </a:lnTo>
                <a:lnTo>
                  <a:pt x="107" y="454"/>
                </a:lnTo>
                <a:lnTo>
                  <a:pt x="113" y="450"/>
                </a:lnTo>
                <a:lnTo>
                  <a:pt x="125" y="445"/>
                </a:lnTo>
                <a:lnTo>
                  <a:pt x="138" y="435"/>
                </a:lnTo>
                <a:lnTo>
                  <a:pt x="151" y="425"/>
                </a:lnTo>
                <a:lnTo>
                  <a:pt x="157" y="420"/>
                </a:lnTo>
                <a:lnTo>
                  <a:pt x="169" y="415"/>
                </a:lnTo>
                <a:lnTo>
                  <a:pt x="176" y="410"/>
                </a:lnTo>
                <a:lnTo>
                  <a:pt x="188" y="406"/>
                </a:lnTo>
                <a:lnTo>
                  <a:pt x="195" y="401"/>
                </a:lnTo>
                <a:lnTo>
                  <a:pt x="195" y="401"/>
                </a:lnTo>
                <a:lnTo>
                  <a:pt x="195" y="396"/>
                </a:lnTo>
                <a:lnTo>
                  <a:pt x="201" y="391"/>
                </a:lnTo>
                <a:lnTo>
                  <a:pt x="207" y="381"/>
                </a:lnTo>
                <a:lnTo>
                  <a:pt x="213" y="376"/>
                </a:lnTo>
                <a:lnTo>
                  <a:pt x="220" y="366"/>
                </a:lnTo>
                <a:lnTo>
                  <a:pt x="226" y="357"/>
                </a:lnTo>
                <a:lnTo>
                  <a:pt x="239" y="347"/>
                </a:lnTo>
                <a:lnTo>
                  <a:pt x="245" y="332"/>
                </a:lnTo>
                <a:lnTo>
                  <a:pt x="251" y="322"/>
                </a:lnTo>
                <a:lnTo>
                  <a:pt x="257" y="313"/>
                </a:lnTo>
                <a:lnTo>
                  <a:pt x="270" y="303"/>
                </a:lnTo>
                <a:lnTo>
                  <a:pt x="270" y="293"/>
                </a:lnTo>
                <a:lnTo>
                  <a:pt x="276" y="288"/>
                </a:lnTo>
                <a:lnTo>
                  <a:pt x="283" y="283"/>
                </a:lnTo>
                <a:lnTo>
                  <a:pt x="289" y="278"/>
                </a:lnTo>
                <a:lnTo>
                  <a:pt x="289" y="274"/>
                </a:lnTo>
                <a:lnTo>
                  <a:pt x="308" y="264"/>
                </a:lnTo>
                <a:lnTo>
                  <a:pt x="327" y="249"/>
                </a:lnTo>
                <a:lnTo>
                  <a:pt x="352" y="230"/>
                </a:lnTo>
                <a:lnTo>
                  <a:pt x="383" y="205"/>
                </a:lnTo>
                <a:lnTo>
                  <a:pt x="415" y="186"/>
                </a:lnTo>
                <a:lnTo>
                  <a:pt x="452" y="161"/>
                </a:lnTo>
                <a:lnTo>
                  <a:pt x="484" y="137"/>
                </a:lnTo>
                <a:lnTo>
                  <a:pt x="522" y="112"/>
                </a:lnTo>
                <a:lnTo>
                  <a:pt x="553" y="88"/>
                </a:lnTo>
                <a:lnTo>
                  <a:pt x="584" y="63"/>
                </a:lnTo>
                <a:lnTo>
                  <a:pt x="616" y="44"/>
                </a:lnTo>
                <a:lnTo>
                  <a:pt x="641" y="24"/>
                </a:lnTo>
                <a:lnTo>
                  <a:pt x="660" y="14"/>
                </a:lnTo>
                <a:lnTo>
                  <a:pt x="672" y="5"/>
                </a:lnTo>
                <a:lnTo>
                  <a:pt x="679" y="0"/>
                </a:lnTo>
                <a:lnTo>
                  <a:pt x="742" y="5"/>
                </a:lnTo>
                <a:lnTo>
                  <a:pt x="578" y="132"/>
                </a:lnTo>
                <a:lnTo>
                  <a:pt x="327" y="342"/>
                </a:lnTo>
                <a:lnTo>
                  <a:pt x="257" y="479"/>
                </a:lnTo>
                <a:lnTo>
                  <a:pt x="107" y="582"/>
                </a:lnTo>
                <a:lnTo>
                  <a:pt x="81" y="665"/>
                </a:lnTo>
                <a:lnTo>
                  <a:pt x="0" y="621"/>
                </a:lnTo>
                <a:lnTo>
                  <a:pt x="0" y="62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38"/>
          <p:cNvSpPr>
            <a:spLocks/>
          </p:cNvSpPr>
          <p:nvPr/>
        </p:nvSpPr>
        <p:spPr bwMode="auto">
          <a:xfrm>
            <a:off x="7558088" y="3706813"/>
            <a:ext cx="1157288" cy="1125537"/>
          </a:xfrm>
          <a:custGeom>
            <a:avLst/>
            <a:gdLst>
              <a:gd name="T0" fmla="*/ 0 w 729"/>
              <a:gd name="T1" fmla="*/ 690 h 709"/>
              <a:gd name="T2" fmla="*/ 151 w 729"/>
              <a:gd name="T3" fmla="*/ 528 h 709"/>
              <a:gd name="T4" fmla="*/ 277 w 729"/>
              <a:gd name="T5" fmla="*/ 338 h 709"/>
              <a:gd name="T6" fmla="*/ 654 w 729"/>
              <a:gd name="T7" fmla="*/ 0 h 709"/>
              <a:gd name="T8" fmla="*/ 729 w 729"/>
              <a:gd name="T9" fmla="*/ 0 h 709"/>
              <a:gd name="T10" fmla="*/ 572 w 729"/>
              <a:gd name="T11" fmla="*/ 137 h 709"/>
              <a:gd name="T12" fmla="*/ 409 w 729"/>
              <a:gd name="T13" fmla="*/ 347 h 709"/>
              <a:gd name="T14" fmla="*/ 264 w 729"/>
              <a:gd name="T15" fmla="*/ 484 h 709"/>
              <a:gd name="T16" fmla="*/ 163 w 729"/>
              <a:gd name="T17" fmla="*/ 655 h 709"/>
              <a:gd name="T18" fmla="*/ 75 w 729"/>
              <a:gd name="T19" fmla="*/ 709 h 709"/>
              <a:gd name="T20" fmla="*/ 0 w 729"/>
              <a:gd name="T21" fmla="*/ 690 h 709"/>
              <a:gd name="T22" fmla="*/ 0 w 729"/>
              <a:gd name="T23" fmla="*/ 69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9" h="709">
                <a:moveTo>
                  <a:pt x="0" y="690"/>
                </a:moveTo>
                <a:lnTo>
                  <a:pt x="151" y="528"/>
                </a:lnTo>
                <a:lnTo>
                  <a:pt x="277" y="338"/>
                </a:lnTo>
                <a:lnTo>
                  <a:pt x="654" y="0"/>
                </a:lnTo>
                <a:lnTo>
                  <a:pt x="729" y="0"/>
                </a:lnTo>
                <a:lnTo>
                  <a:pt x="572" y="137"/>
                </a:lnTo>
                <a:lnTo>
                  <a:pt x="409" y="347"/>
                </a:lnTo>
                <a:lnTo>
                  <a:pt x="264" y="484"/>
                </a:lnTo>
                <a:lnTo>
                  <a:pt x="163" y="655"/>
                </a:lnTo>
                <a:lnTo>
                  <a:pt x="75" y="709"/>
                </a:lnTo>
                <a:lnTo>
                  <a:pt x="0" y="690"/>
                </a:lnTo>
                <a:lnTo>
                  <a:pt x="0" y="69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39"/>
          <p:cNvSpPr>
            <a:spLocks/>
          </p:cNvSpPr>
          <p:nvPr/>
        </p:nvSpPr>
        <p:spPr bwMode="auto">
          <a:xfrm>
            <a:off x="8077200" y="3924300"/>
            <a:ext cx="628650" cy="931862"/>
          </a:xfrm>
          <a:custGeom>
            <a:avLst/>
            <a:gdLst>
              <a:gd name="T0" fmla="*/ 0 w 396"/>
              <a:gd name="T1" fmla="*/ 587 h 587"/>
              <a:gd name="T2" fmla="*/ 82 w 396"/>
              <a:gd name="T3" fmla="*/ 416 h 587"/>
              <a:gd name="T4" fmla="*/ 239 w 396"/>
              <a:gd name="T5" fmla="*/ 201 h 587"/>
              <a:gd name="T6" fmla="*/ 396 w 396"/>
              <a:gd name="T7" fmla="*/ 0 h 587"/>
              <a:gd name="T8" fmla="*/ 396 w 396"/>
              <a:gd name="T9" fmla="*/ 73 h 587"/>
              <a:gd name="T10" fmla="*/ 302 w 396"/>
              <a:gd name="T11" fmla="*/ 230 h 587"/>
              <a:gd name="T12" fmla="*/ 264 w 396"/>
              <a:gd name="T13" fmla="*/ 328 h 587"/>
              <a:gd name="T14" fmla="*/ 151 w 396"/>
              <a:gd name="T15" fmla="*/ 430 h 587"/>
              <a:gd name="T16" fmla="*/ 94 w 396"/>
              <a:gd name="T17" fmla="*/ 567 h 587"/>
              <a:gd name="T18" fmla="*/ 0 w 396"/>
              <a:gd name="T19" fmla="*/ 587 h 587"/>
              <a:gd name="T20" fmla="*/ 0 w 396"/>
              <a:gd name="T21" fmla="*/ 58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6" h="587">
                <a:moveTo>
                  <a:pt x="0" y="587"/>
                </a:moveTo>
                <a:lnTo>
                  <a:pt x="82" y="416"/>
                </a:lnTo>
                <a:lnTo>
                  <a:pt x="239" y="201"/>
                </a:lnTo>
                <a:lnTo>
                  <a:pt x="396" y="0"/>
                </a:lnTo>
                <a:lnTo>
                  <a:pt x="396" y="73"/>
                </a:lnTo>
                <a:lnTo>
                  <a:pt x="302" y="230"/>
                </a:lnTo>
                <a:lnTo>
                  <a:pt x="264" y="328"/>
                </a:lnTo>
                <a:lnTo>
                  <a:pt x="151" y="430"/>
                </a:lnTo>
                <a:lnTo>
                  <a:pt x="94" y="567"/>
                </a:lnTo>
                <a:lnTo>
                  <a:pt x="0" y="587"/>
                </a:lnTo>
                <a:lnTo>
                  <a:pt x="0" y="587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40"/>
          <p:cNvSpPr>
            <a:spLocks/>
          </p:cNvSpPr>
          <p:nvPr/>
        </p:nvSpPr>
        <p:spPr bwMode="auto">
          <a:xfrm>
            <a:off x="8466138" y="4429125"/>
            <a:ext cx="230188" cy="357187"/>
          </a:xfrm>
          <a:custGeom>
            <a:avLst/>
            <a:gdLst>
              <a:gd name="T0" fmla="*/ 0 w 145"/>
              <a:gd name="T1" fmla="*/ 225 h 225"/>
              <a:gd name="T2" fmla="*/ 69 w 145"/>
              <a:gd name="T3" fmla="*/ 103 h 225"/>
              <a:gd name="T4" fmla="*/ 145 w 145"/>
              <a:gd name="T5" fmla="*/ 0 h 225"/>
              <a:gd name="T6" fmla="*/ 145 w 145"/>
              <a:gd name="T7" fmla="*/ 88 h 225"/>
              <a:gd name="T8" fmla="*/ 107 w 145"/>
              <a:gd name="T9" fmla="*/ 151 h 225"/>
              <a:gd name="T10" fmla="*/ 101 w 145"/>
              <a:gd name="T11" fmla="*/ 210 h 225"/>
              <a:gd name="T12" fmla="*/ 0 w 145"/>
              <a:gd name="T13" fmla="*/ 225 h 225"/>
              <a:gd name="T14" fmla="*/ 0 w 145"/>
              <a:gd name="T15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225">
                <a:moveTo>
                  <a:pt x="0" y="225"/>
                </a:moveTo>
                <a:lnTo>
                  <a:pt x="69" y="103"/>
                </a:lnTo>
                <a:lnTo>
                  <a:pt x="145" y="0"/>
                </a:lnTo>
                <a:lnTo>
                  <a:pt x="145" y="88"/>
                </a:lnTo>
                <a:lnTo>
                  <a:pt x="107" y="151"/>
                </a:lnTo>
                <a:lnTo>
                  <a:pt x="101" y="210"/>
                </a:lnTo>
                <a:lnTo>
                  <a:pt x="0" y="225"/>
                </a:lnTo>
                <a:lnTo>
                  <a:pt x="0" y="225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41"/>
          <p:cNvSpPr>
            <a:spLocks/>
          </p:cNvSpPr>
          <p:nvPr/>
        </p:nvSpPr>
        <p:spPr bwMode="auto">
          <a:xfrm>
            <a:off x="7069138" y="3575050"/>
            <a:ext cx="1057275" cy="969962"/>
          </a:xfrm>
          <a:custGeom>
            <a:avLst/>
            <a:gdLst>
              <a:gd name="T0" fmla="*/ 0 w 666"/>
              <a:gd name="T1" fmla="*/ 611 h 611"/>
              <a:gd name="T2" fmla="*/ 88 w 666"/>
              <a:gd name="T3" fmla="*/ 499 h 611"/>
              <a:gd name="T4" fmla="*/ 264 w 666"/>
              <a:gd name="T5" fmla="*/ 362 h 611"/>
              <a:gd name="T6" fmla="*/ 339 w 666"/>
              <a:gd name="T7" fmla="*/ 240 h 611"/>
              <a:gd name="T8" fmla="*/ 566 w 666"/>
              <a:gd name="T9" fmla="*/ 113 h 611"/>
              <a:gd name="T10" fmla="*/ 666 w 666"/>
              <a:gd name="T11" fmla="*/ 20 h 611"/>
              <a:gd name="T12" fmla="*/ 641 w 666"/>
              <a:gd name="T13" fmla="*/ 0 h 611"/>
              <a:gd name="T14" fmla="*/ 534 w 666"/>
              <a:gd name="T15" fmla="*/ 78 h 611"/>
              <a:gd name="T16" fmla="*/ 490 w 666"/>
              <a:gd name="T17" fmla="*/ 78 h 611"/>
              <a:gd name="T18" fmla="*/ 478 w 666"/>
              <a:gd name="T19" fmla="*/ 113 h 611"/>
              <a:gd name="T20" fmla="*/ 245 w 666"/>
              <a:gd name="T21" fmla="*/ 235 h 611"/>
              <a:gd name="T22" fmla="*/ 132 w 666"/>
              <a:gd name="T23" fmla="*/ 435 h 611"/>
              <a:gd name="T24" fmla="*/ 25 w 666"/>
              <a:gd name="T25" fmla="*/ 494 h 611"/>
              <a:gd name="T26" fmla="*/ 0 w 666"/>
              <a:gd name="T27" fmla="*/ 611 h 611"/>
              <a:gd name="T28" fmla="*/ 0 w 666"/>
              <a:gd name="T29" fmla="*/ 611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66" h="611">
                <a:moveTo>
                  <a:pt x="0" y="611"/>
                </a:moveTo>
                <a:lnTo>
                  <a:pt x="88" y="499"/>
                </a:lnTo>
                <a:lnTo>
                  <a:pt x="264" y="362"/>
                </a:lnTo>
                <a:lnTo>
                  <a:pt x="339" y="240"/>
                </a:lnTo>
                <a:lnTo>
                  <a:pt x="566" y="113"/>
                </a:lnTo>
                <a:lnTo>
                  <a:pt x="666" y="20"/>
                </a:lnTo>
                <a:lnTo>
                  <a:pt x="641" y="0"/>
                </a:lnTo>
                <a:lnTo>
                  <a:pt x="534" y="78"/>
                </a:lnTo>
                <a:lnTo>
                  <a:pt x="490" y="78"/>
                </a:lnTo>
                <a:lnTo>
                  <a:pt x="478" y="113"/>
                </a:lnTo>
                <a:lnTo>
                  <a:pt x="245" y="235"/>
                </a:lnTo>
                <a:lnTo>
                  <a:pt x="132" y="435"/>
                </a:lnTo>
                <a:lnTo>
                  <a:pt x="25" y="494"/>
                </a:lnTo>
                <a:lnTo>
                  <a:pt x="0" y="611"/>
                </a:lnTo>
                <a:lnTo>
                  <a:pt x="0" y="61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1"/>
          <p:cNvSpPr>
            <a:spLocks/>
          </p:cNvSpPr>
          <p:nvPr/>
        </p:nvSpPr>
        <p:spPr bwMode="auto">
          <a:xfrm>
            <a:off x="1001713" y="3830638"/>
            <a:ext cx="588963" cy="404812"/>
          </a:xfrm>
          <a:custGeom>
            <a:avLst/>
            <a:gdLst>
              <a:gd name="T0" fmla="*/ 151 w 371"/>
              <a:gd name="T1" fmla="*/ 240 h 255"/>
              <a:gd name="T2" fmla="*/ 31 w 371"/>
              <a:gd name="T3" fmla="*/ 250 h 255"/>
              <a:gd name="T4" fmla="*/ 19 w 371"/>
              <a:gd name="T5" fmla="*/ 235 h 255"/>
              <a:gd name="T6" fmla="*/ 12 w 371"/>
              <a:gd name="T7" fmla="*/ 225 h 255"/>
              <a:gd name="T8" fmla="*/ 12 w 371"/>
              <a:gd name="T9" fmla="*/ 211 h 255"/>
              <a:gd name="T10" fmla="*/ 6 w 371"/>
              <a:gd name="T11" fmla="*/ 196 h 255"/>
              <a:gd name="T12" fmla="*/ 0 w 371"/>
              <a:gd name="T13" fmla="*/ 181 h 255"/>
              <a:gd name="T14" fmla="*/ 0 w 371"/>
              <a:gd name="T15" fmla="*/ 167 h 255"/>
              <a:gd name="T16" fmla="*/ 0 w 371"/>
              <a:gd name="T17" fmla="*/ 147 h 255"/>
              <a:gd name="T18" fmla="*/ 0 w 371"/>
              <a:gd name="T19" fmla="*/ 132 h 255"/>
              <a:gd name="T20" fmla="*/ 0 w 371"/>
              <a:gd name="T21" fmla="*/ 118 h 255"/>
              <a:gd name="T22" fmla="*/ 0 w 371"/>
              <a:gd name="T23" fmla="*/ 103 h 255"/>
              <a:gd name="T24" fmla="*/ 6 w 371"/>
              <a:gd name="T25" fmla="*/ 88 h 255"/>
              <a:gd name="T26" fmla="*/ 6 w 371"/>
              <a:gd name="T27" fmla="*/ 79 h 255"/>
              <a:gd name="T28" fmla="*/ 6 w 371"/>
              <a:gd name="T29" fmla="*/ 64 h 255"/>
              <a:gd name="T30" fmla="*/ 12 w 371"/>
              <a:gd name="T31" fmla="*/ 59 h 255"/>
              <a:gd name="T32" fmla="*/ 12 w 371"/>
              <a:gd name="T33" fmla="*/ 49 h 255"/>
              <a:gd name="T34" fmla="*/ 12 w 371"/>
              <a:gd name="T35" fmla="*/ 44 h 255"/>
              <a:gd name="T36" fmla="*/ 19 w 371"/>
              <a:gd name="T37" fmla="*/ 44 h 255"/>
              <a:gd name="T38" fmla="*/ 25 w 371"/>
              <a:gd name="T39" fmla="*/ 40 h 255"/>
              <a:gd name="T40" fmla="*/ 38 w 371"/>
              <a:gd name="T41" fmla="*/ 35 h 255"/>
              <a:gd name="T42" fmla="*/ 56 w 371"/>
              <a:gd name="T43" fmla="*/ 35 h 255"/>
              <a:gd name="T44" fmla="*/ 75 w 371"/>
              <a:gd name="T45" fmla="*/ 30 h 255"/>
              <a:gd name="T46" fmla="*/ 94 w 371"/>
              <a:gd name="T47" fmla="*/ 30 h 255"/>
              <a:gd name="T48" fmla="*/ 113 w 371"/>
              <a:gd name="T49" fmla="*/ 25 h 255"/>
              <a:gd name="T50" fmla="*/ 138 w 371"/>
              <a:gd name="T51" fmla="*/ 25 h 255"/>
              <a:gd name="T52" fmla="*/ 163 w 371"/>
              <a:gd name="T53" fmla="*/ 20 h 255"/>
              <a:gd name="T54" fmla="*/ 182 w 371"/>
              <a:gd name="T55" fmla="*/ 20 h 255"/>
              <a:gd name="T56" fmla="*/ 201 w 371"/>
              <a:gd name="T57" fmla="*/ 15 h 255"/>
              <a:gd name="T58" fmla="*/ 220 w 371"/>
              <a:gd name="T59" fmla="*/ 15 h 255"/>
              <a:gd name="T60" fmla="*/ 239 w 371"/>
              <a:gd name="T61" fmla="*/ 15 h 255"/>
              <a:gd name="T62" fmla="*/ 251 w 371"/>
              <a:gd name="T63" fmla="*/ 15 h 255"/>
              <a:gd name="T64" fmla="*/ 258 w 371"/>
              <a:gd name="T65" fmla="*/ 15 h 255"/>
              <a:gd name="T66" fmla="*/ 264 w 371"/>
              <a:gd name="T67" fmla="*/ 15 h 255"/>
              <a:gd name="T68" fmla="*/ 327 w 371"/>
              <a:gd name="T69" fmla="*/ 0 h 255"/>
              <a:gd name="T70" fmla="*/ 371 w 371"/>
              <a:gd name="T71" fmla="*/ 64 h 255"/>
              <a:gd name="T72" fmla="*/ 314 w 371"/>
              <a:gd name="T73" fmla="*/ 255 h 255"/>
              <a:gd name="T74" fmla="*/ 151 w 371"/>
              <a:gd name="T75" fmla="*/ 240 h 255"/>
              <a:gd name="T76" fmla="*/ 151 w 371"/>
              <a:gd name="T77" fmla="*/ 24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71" h="255">
                <a:moveTo>
                  <a:pt x="151" y="240"/>
                </a:moveTo>
                <a:lnTo>
                  <a:pt x="31" y="250"/>
                </a:lnTo>
                <a:lnTo>
                  <a:pt x="19" y="235"/>
                </a:lnTo>
                <a:lnTo>
                  <a:pt x="12" y="225"/>
                </a:lnTo>
                <a:lnTo>
                  <a:pt x="12" y="211"/>
                </a:lnTo>
                <a:lnTo>
                  <a:pt x="6" y="196"/>
                </a:lnTo>
                <a:lnTo>
                  <a:pt x="0" y="181"/>
                </a:lnTo>
                <a:lnTo>
                  <a:pt x="0" y="167"/>
                </a:lnTo>
                <a:lnTo>
                  <a:pt x="0" y="147"/>
                </a:lnTo>
                <a:lnTo>
                  <a:pt x="0" y="132"/>
                </a:lnTo>
                <a:lnTo>
                  <a:pt x="0" y="118"/>
                </a:lnTo>
                <a:lnTo>
                  <a:pt x="0" y="103"/>
                </a:lnTo>
                <a:lnTo>
                  <a:pt x="6" y="88"/>
                </a:lnTo>
                <a:lnTo>
                  <a:pt x="6" y="79"/>
                </a:lnTo>
                <a:lnTo>
                  <a:pt x="6" y="64"/>
                </a:lnTo>
                <a:lnTo>
                  <a:pt x="12" y="59"/>
                </a:lnTo>
                <a:lnTo>
                  <a:pt x="12" y="49"/>
                </a:lnTo>
                <a:lnTo>
                  <a:pt x="12" y="44"/>
                </a:lnTo>
                <a:lnTo>
                  <a:pt x="19" y="44"/>
                </a:lnTo>
                <a:lnTo>
                  <a:pt x="25" y="40"/>
                </a:lnTo>
                <a:lnTo>
                  <a:pt x="38" y="35"/>
                </a:lnTo>
                <a:lnTo>
                  <a:pt x="56" y="35"/>
                </a:lnTo>
                <a:lnTo>
                  <a:pt x="75" y="30"/>
                </a:lnTo>
                <a:lnTo>
                  <a:pt x="94" y="30"/>
                </a:lnTo>
                <a:lnTo>
                  <a:pt x="113" y="25"/>
                </a:lnTo>
                <a:lnTo>
                  <a:pt x="138" y="25"/>
                </a:lnTo>
                <a:lnTo>
                  <a:pt x="163" y="20"/>
                </a:lnTo>
                <a:lnTo>
                  <a:pt x="182" y="20"/>
                </a:lnTo>
                <a:lnTo>
                  <a:pt x="201" y="15"/>
                </a:lnTo>
                <a:lnTo>
                  <a:pt x="220" y="15"/>
                </a:lnTo>
                <a:lnTo>
                  <a:pt x="239" y="15"/>
                </a:lnTo>
                <a:lnTo>
                  <a:pt x="251" y="15"/>
                </a:lnTo>
                <a:lnTo>
                  <a:pt x="258" y="15"/>
                </a:lnTo>
                <a:lnTo>
                  <a:pt x="264" y="15"/>
                </a:lnTo>
                <a:lnTo>
                  <a:pt x="327" y="0"/>
                </a:lnTo>
                <a:lnTo>
                  <a:pt x="371" y="64"/>
                </a:lnTo>
                <a:lnTo>
                  <a:pt x="314" y="255"/>
                </a:lnTo>
                <a:lnTo>
                  <a:pt x="151" y="240"/>
                </a:lnTo>
                <a:lnTo>
                  <a:pt x="151" y="24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43"/>
          <p:cNvSpPr>
            <a:spLocks/>
          </p:cNvSpPr>
          <p:nvPr/>
        </p:nvSpPr>
        <p:spPr bwMode="auto">
          <a:xfrm>
            <a:off x="2179638" y="509588"/>
            <a:ext cx="677863" cy="3321050"/>
          </a:xfrm>
          <a:custGeom>
            <a:avLst/>
            <a:gdLst>
              <a:gd name="T0" fmla="*/ 81 w 427"/>
              <a:gd name="T1" fmla="*/ 0 h 2092"/>
              <a:gd name="T2" fmla="*/ 427 w 427"/>
              <a:gd name="T3" fmla="*/ 279 h 2092"/>
              <a:gd name="T4" fmla="*/ 427 w 427"/>
              <a:gd name="T5" fmla="*/ 1178 h 2092"/>
              <a:gd name="T6" fmla="*/ 371 w 427"/>
              <a:gd name="T7" fmla="*/ 1413 h 2092"/>
              <a:gd name="T8" fmla="*/ 276 w 427"/>
              <a:gd name="T9" fmla="*/ 1565 h 2092"/>
              <a:gd name="T10" fmla="*/ 0 w 427"/>
              <a:gd name="T11" fmla="*/ 2092 h 2092"/>
              <a:gd name="T12" fmla="*/ 56 w 427"/>
              <a:gd name="T13" fmla="*/ 953 h 2092"/>
              <a:gd name="T14" fmla="*/ 113 w 427"/>
              <a:gd name="T15" fmla="*/ 401 h 2092"/>
              <a:gd name="T16" fmla="*/ 270 w 427"/>
              <a:gd name="T17" fmla="*/ 372 h 2092"/>
              <a:gd name="T18" fmla="*/ 339 w 427"/>
              <a:gd name="T19" fmla="*/ 333 h 2092"/>
              <a:gd name="T20" fmla="*/ 289 w 427"/>
              <a:gd name="T21" fmla="*/ 250 h 2092"/>
              <a:gd name="T22" fmla="*/ 69 w 427"/>
              <a:gd name="T23" fmla="*/ 74 h 2092"/>
              <a:gd name="T24" fmla="*/ 81 w 427"/>
              <a:gd name="T25" fmla="*/ 0 h 2092"/>
              <a:gd name="T26" fmla="*/ 81 w 427"/>
              <a:gd name="T27" fmla="*/ 0 h 2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7" h="2092">
                <a:moveTo>
                  <a:pt x="81" y="0"/>
                </a:moveTo>
                <a:lnTo>
                  <a:pt x="427" y="279"/>
                </a:lnTo>
                <a:lnTo>
                  <a:pt x="427" y="1178"/>
                </a:lnTo>
                <a:lnTo>
                  <a:pt x="371" y="1413"/>
                </a:lnTo>
                <a:lnTo>
                  <a:pt x="276" y="1565"/>
                </a:lnTo>
                <a:lnTo>
                  <a:pt x="0" y="2092"/>
                </a:lnTo>
                <a:lnTo>
                  <a:pt x="56" y="953"/>
                </a:lnTo>
                <a:lnTo>
                  <a:pt x="113" y="401"/>
                </a:lnTo>
                <a:lnTo>
                  <a:pt x="270" y="372"/>
                </a:lnTo>
                <a:lnTo>
                  <a:pt x="339" y="333"/>
                </a:lnTo>
                <a:lnTo>
                  <a:pt x="289" y="250"/>
                </a:lnTo>
                <a:lnTo>
                  <a:pt x="69" y="74"/>
                </a:lnTo>
                <a:lnTo>
                  <a:pt x="81" y="0"/>
                </a:lnTo>
                <a:lnTo>
                  <a:pt x="81" y="0"/>
                </a:lnTo>
                <a:close/>
              </a:path>
            </a:pathLst>
          </a:custGeom>
          <a:solidFill>
            <a:srgbClr val="D1A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701" y="5209017"/>
            <a:ext cx="916568" cy="1069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22267" y="1228463"/>
            <a:ext cx="558147" cy="6511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63" y="3530356"/>
            <a:ext cx="593740" cy="6926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69" y="5889013"/>
            <a:ext cx="667331" cy="7784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594" y="3939476"/>
            <a:ext cx="679653" cy="7928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019" y="4119886"/>
            <a:ext cx="674416" cy="786752"/>
          </a:xfrm>
          <a:prstGeom prst="rect">
            <a:avLst/>
          </a:prstGeom>
        </p:spPr>
      </p:pic>
      <p:pic>
        <p:nvPicPr>
          <p:cNvPr id="12" name="s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269117"/>
            <a:ext cx="1100066" cy="11000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96985" y="139097"/>
            <a:ext cx="876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(7)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630" y="758523"/>
            <a:ext cx="598343" cy="69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roup 282"/>
          <p:cNvGrpSpPr>
            <a:grpSpLocks noChangeAspect="1"/>
          </p:cNvGrpSpPr>
          <p:nvPr/>
        </p:nvGrpSpPr>
        <p:grpSpPr bwMode="auto">
          <a:xfrm>
            <a:off x="671513" y="0"/>
            <a:ext cx="7800975" cy="6858000"/>
            <a:chOff x="423" y="0"/>
            <a:chExt cx="4914" cy="4320"/>
          </a:xfrm>
        </p:grpSpPr>
        <p:sp>
          <p:nvSpPr>
            <p:cNvPr id="290" name="AutoShape 281"/>
            <p:cNvSpPr>
              <a:spLocks noChangeAspect="1" noChangeArrowheads="1" noTextEdit="1"/>
            </p:cNvSpPr>
            <p:nvPr/>
          </p:nvSpPr>
          <p:spPr bwMode="auto">
            <a:xfrm>
              <a:off x="423" y="0"/>
              <a:ext cx="491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83"/>
            <p:cNvSpPr>
              <a:spLocks/>
            </p:cNvSpPr>
            <p:nvPr/>
          </p:nvSpPr>
          <p:spPr bwMode="auto">
            <a:xfrm>
              <a:off x="4114" y="1750"/>
              <a:ext cx="673" cy="511"/>
            </a:xfrm>
            <a:custGeom>
              <a:avLst/>
              <a:gdLst>
                <a:gd name="T0" fmla="*/ 6 w 673"/>
                <a:gd name="T1" fmla="*/ 57 h 511"/>
                <a:gd name="T2" fmla="*/ 0 w 673"/>
                <a:gd name="T3" fmla="*/ 236 h 511"/>
                <a:gd name="T4" fmla="*/ 0 w 673"/>
                <a:gd name="T5" fmla="*/ 236 h 511"/>
                <a:gd name="T6" fmla="*/ 6 w 673"/>
                <a:gd name="T7" fmla="*/ 236 h 511"/>
                <a:gd name="T8" fmla="*/ 17 w 673"/>
                <a:gd name="T9" fmla="*/ 236 h 511"/>
                <a:gd name="T10" fmla="*/ 34 w 673"/>
                <a:gd name="T11" fmla="*/ 236 h 511"/>
                <a:gd name="T12" fmla="*/ 51 w 673"/>
                <a:gd name="T13" fmla="*/ 236 h 511"/>
                <a:gd name="T14" fmla="*/ 67 w 673"/>
                <a:gd name="T15" fmla="*/ 236 h 511"/>
                <a:gd name="T16" fmla="*/ 90 w 673"/>
                <a:gd name="T17" fmla="*/ 236 h 511"/>
                <a:gd name="T18" fmla="*/ 112 w 673"/>
                <a:gd name="T19" fmla="*/ 242 h 511"/>
                <a:gd name="T20" fmla="*/ 129 w 673"/>
                <a:gd name="T21" fmla="*/ 242 h 511"/>
                <a:gd name="T22" fmla="*/ 152 w 673"/>
                <a:gd name="T23" fmla="*/ 242 h 511"/>
                <a:gd name="T24" fmla="*/ 174 w 673"/>
                <a:gd name="T25" fmla="*/ 242 h 511"/>
                <a:gd name="T26" fmla="*/ 196 w 673"/>
                <a:gd name="T27" fmla="*/ 247 h 511"/>
                <a:gd name="T28" fmla="*/ 208 w 673"/>
                <a:gd name="T29" fmla="*/ 247 h 511"/>
                <a:gd name="T30" fmla="*/ 224 w 673"/>
                <a:gd name="T31" fmla="*/ 253 h 511"/>
                <a:gd name="T32" fmla="*/ 236 w 673"/>
                <a:gd name="T33" fmla="*/ 253 h 511"/>
                <a:gd name="T34" fmla="*/ 247 w 673"/>
                <a:gd name="T35" fmla="*/ 259 h 511"/>
                <a:gd name="T36" fmla="*/ 253 w 673"/>
                <a:gd name="T37" fmla="*/ 270 h 511"/>
                <a:gd name="T38" fmla="*/ 264 w 673"/>
                <a:gd name="T39" fmla="*/ 281 h 511"/>
                <a:gd name="T40" fmla="*/ 264 w 673"/>
                <a:gd name="T41" fmla="*/ 292 h 511"/>
                <a:gd name="T42" fmla="*/ 264 w 673"/>
                <a:gd name="T43" fmla="*/ 309 h 511"/>
                <a:gd name="T44" fmla="*/ 264 w 673"/>
                <a:gd name="T45" fmla="*/ 315 h 511"/>
                <a:gd name="T46" fmla="*/ 264 w 673"/>
                <a:gd name="T47" fmla="*/ 326 h 511"/>
                <a:gd name="T48" fmla="*/ 264 w 673"/>
                <a:gd name="T49" fmla="*/ 331 h 511"/>
                <a:gd name="T50" fmla="*/ 264 w 673"/>
                <a:gd name="T51" fmla="*/ 337 h 511"/>
                <a:gd name="T52" fmla="*/ 264 w 673"/>
                <a:gd name="T53" fmla="*/ 511 h 511"/>
                <a:gd name="T54" fmla="*/ 460 w 673"/>
                <a:gd name="T55" fmla="*/ 494 h 511"/>
                <a:gd name="T56" fmla="*/ 460 w 673"/>
                <a:gd name="T57" fmla="*/ 489 h 511"/>
                <a:gd name="T58" fmla="*/ 460 w 673"/>
                <a:gd name="T59" fmla="*/ 489 h 511"/>
                <a:gd name="T60" fmla="*/ 460 w 673"/>
                <a:gd name="T61" fmla="*/ 477 h 511"/>
                <a:gd name="T62" fmla="*/ 466 w 673"/>
                <a:gd name="T63" fmla="*/ 472 h 511"/>
                <a:gd name="T64" fmla="*/ 471 w 673"/>
                <a:gd name="T65" fmla="*/ 455 h 511"/>
                <a:gd name="T66" fmla="*/ 477 w 673"/>
                <a:gd name="T67" fmla="*/ 444 h 511"/>
                <a:gd name="T68" fmla="*/ 483 w 673"/>
                <a:gd name="T69" fmla="*/ 432 h 511"/>
                <a:gd name="T70" fmla="*/ 488 w 673"/>
                <a:gd name="T71" fmla="*/ 416 h 511"/>
                <a:gd name="T72" fmla="*/ 494 w 673"/>
                <a:gd name="T73" fmla="*/ 404 h 511"/>
                <a:gd name="T74" fmla="*/ 505 w 673"/>
                <a:gd name="T75" fmla="*/ 388 h 511"/>
                <a:gd name="T76" fmla="*/ 511 w 673"/>
                <a:gd name="T77" fmla="*/ 371 h 511"/>
                <a:gd name="T78" fmla="*/ 516 w 673"/>
                <a:gd name="T79" fmla="*/ 360 h 511"/>
                <a:gd name="T80" fmla="*/ 527 w 673"/>
                <a:gd name="T81" fmla="*/ 348 h 511"/>
                <a:gd name="T82" fmla="*/ 533 w 673"/>
                <a:gd name="T83" fmla="*/ 337 h 511"/>
                <a:gd name="T84" fmla="*/ 539 w 673"/>
                <a:gd name="T85" fmla="*/ 326 h 511"/>
                <a:gd name="T86" fmla="*/ 550 w 673"/>
                <a:gd name="T87" fmla="*/ 326 h 511"/>
                <a:gd name="T88" fmla="*/ 555 w 673"/>
                <a:gd name="T89" fmla="*/ 320 h 511"/>
                <a:gd name="T90" fmla="*/ 561 w 673"/>
                <a:gd name="T91" fmla="*/ 315 h 511"/>
                <a:gd name="T92" fmla="*/ 572 w 673"/>
                <a:gd name="T93" fmla="*/ 309 h 511"/>
                <a:gd name="T94" fmla="*/ 584 w 673"/>
                <a:gd name="T95" fmla="*/ 303 h 511"/>
                <a:gd name="T96" fmla="*/ 595 w 673"/>
                <a:gd name="T97" fmla="*/ 303 h 511"/>
                <a:gd name="T98" fmla="*/ 600 w 673"/>
                <a:gd name="T99" fmla="*/ 298 h 511"/>
                <a:gd name="T100" fmla="*/ 612 w 673"/>
                <a:gd name="T101" fmla="*/ 292 h 511"/>
                <a:gd name="T102" fmla="*/ 623 w 673"/>
                <a:gd name="T103" fmla="*/ 287 h 511"/>
                <a:gd name="T104" fmla="*/ 628 w 673"/>
                <a:gd name="T105" fmla="*/ 287 h 511"/>
                <a:gd name="T106" fmla="*/ 640 w 673"/>
                <a:gd name="T107" fmla="*/ 281 h 511"/>
                <a:gd name="T108" fmla="*/ 651 w 673"/>
                <a:gd name="T109" fmla="*/ 281 h 511"/>
                <a:gd name="T110" fmla="*/ 656 w 673"/>
                <a:gd name="T111" fmla="*/ 275 h 511"/>
                <a:gd name="T112" fmla="*/ 668 w 673"/>
                <a:gd name="T113" fmla="*/ 275 h 511"/>
                <a:gd name="T114" fmla="*/ 673 w 673"/>
                <a:gd name="T115" fmla="*/ 275 h 511"/>
                <a:gd name="T116" fmla="*/ 668 w 673"/>
                <a:gd name="T117" fmla="*/ 0 h 511"/>
                <a:gd name="T118" fmla="*/ 230 w 673"/>
                <a:gd name="T119" fmla="*/ 23 h 511"/>
                <a:gd name="T120" fmla="*/ 6 w 673"/>
                <a:gd name="T121" fmla="*/ 57 h 511"/>
                <a:gd name="T122" fmla="*/ 6 w 673"/>
                <a:gd name="T123" fmla="*/ 57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3" h="511">
                  <a:moveTo>
                    <a:pt x="6" y="57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6" y="236"/>
                  </a:lnTo>
                  <a:lnTo>
                    <a:pt x="17" y="236"/>
                  </a:lnTo>
                  <a:lnTo>
                    <a:pt x="34" y="236"/>
                  </a:lnTo>
                  <a:lnTo>
                    <a:pt x="51" y="236"/>
                  </a:lnTo>
                  <a:lnTo>
                    <a:pt x="67" y="236"/>
                  </a:lnTo>
                  <a:lnTo>
                    <a:pt x="90" y="236"/>
                  </a:lnTo>
                  <a:lnTo>
                    <a:pt x="112" y="242"/>
                  </a:lnTo>
                  <a:lnTo>
                    <a:pt x="129" y="242"/>
                  </a:lnTo>
                  <a:lnTo>
                    <a:pt x="152" y="242"/>
                  </a:lnTo>
                  <a:lnTo>
                    <a:pt x="174" y="242"/>
                  </a:lnTo>
                  <a:lnTo>
                    <a:pt x="196" y="247"/>
                  </a:lnTo>
                  <a:lnTo>
                    <a:pt x="208" y="247"/>
                  </a:lnTo>
                  <a:lnTo>
                    <a:pt x="224" y="253"/>
                  </a:lnTo>
                  <a:lnTo>
                    <a:pt x="236" y="253"/>
                  </a:lnTo>
                  <a:lnTo>
                    <a:pt x="247" y="259"/>
                  </a:lnTo>
                  <a:lnTo>
                    <a:pt x="253" y="270"/>
                  </a:lnTo>
                  <a:lnTo>
                    <a:pt x="264" y="281"/>
                  </a:lnTo>
                  <a:lnTo>
                    <a:pt x="264" y="292"/>
                  </a:lnTo>
                  <a:lnTo>
                    <a:pt x="264" y="309"/>
                  </a:lnTo>
                  <a:lnTo>
                    <a:pt x="264" y="315"/>
                  </a:lnTo>
                  <a:lnTo>
                    <a:pt x="264" y="326"/>
                  </a:lnTo>
                  <a:lnTo>
                    <a:pt x="264" y="331"/>
                  </a:lnTo>
                  <a:lnTo>
                    <a:pt x="264" y="337"/>
                  </a:lnTo>
                  <a:lnTo>
                    <a:pt x="264" y="511"/>
                  </a:lnTo>
                  <a:lnTo>
                    <a:pt x="460" y="494"/>
                  </a:lnTo>
                  <a:lnTo>
                    <a:pt x="460" y="489"/>
                  </a:lnTo>
                  <a:lnTo>
                    <a:pt x="460" y="489"/>
                  </a:lnTo>
                  <a:lnTo>
                    <a:pt x="460" y="477"/>
                  </a:lnTo>
                  <a:lnTo>
                    <a:pt x="466" y="472"/>
                  </a:lnTo>
                  <a:lnTo>
                    <a:pt x="471" y="455"/>
                  </a:lnTo>
                  <a:lnTo>
                    <a:pt x="477" y="444"/>
                  </a:lnTo>
                  <a:lnTo>
                    <a:pt x="483" y="432"/>
                  </a:lnTo>
                  <a:lnTo>
                    <a:pt x="488" y="416"/>
                  </a:lnTo>
                  <a:lnTo>
                    <a:pt x="494" y="404"/>
                  </a:lnTo>
                  <a:lnTo>
                    <a:pt x="505" y="388"/>
                  </a:lnTo>
                  <a:lnTo>
                    <a:pt x="511" y="371"/>
                  </a:lnTo>
                  <a:lnTo>
                    <a:pt x="516" y="360"/>
                  </a:lnTo>
                  <a:lnTo>
                    <a:pt x="527" y="348"/>
                  </a:lnTo>
                  <a:lnTo>
                    <a:pt x="533" y="337"/>
                  </a:lnTo>
                  <a:lnTo>
                    <a:pt x="539" y="326"/>
                  </a:lnTo>
                  <a:lnTo>
                    <a:pt x="550" y="326"/>
                  </a:lnTo>
                  <a:lnTo>
                    <a:pt x="555" y="320"/>
                  </a:lnTo>
                  <a:lnTo>
                    <a:pt x="561" y="315"/>
                  </a:lnTo>
                  <a:lnTo>
                    <a:pt x="572" y="309"/>
                  </a:lnTo>
                  <a:lnTo>
                    <a:pt x="584" y="303"/>
                  </a:lnTo>
                  <a:lnTo>
                    <a:pt x="595" y="303"/>
                  </a:lnTo>
                  <a:lnTo>
                    <a:pt x="600" y="298"/>
                  </a:lnTo>
                  <a:lnTo>
                    <a:pt x="612" y="292"/>
                  </a:lnTo>
                  <a:lnTo>
                    <a:pt x="623" y="287"/>
                  </a:lnTo>
                  <a:lnTo>
                    <a:pt x="628" y="287"/>
                  </a:lnTo>
                  <a:lnTo>
                    <a:pt x="640" y="281"/>
                  </a:lnTo>
                  <a:lnTo>
                    <a:pt x="651" y="281"/>
                  </a:lnTo>
                  <a:lnTo>
                    <a:pt x="656" y="275"/>
                  </a:lnTo>
                  <a:lnTo>
                    <a:pt x="668" y="275"/>
                  </a:lnTo>
                  <a:lnTo>
                    <a:pt x="673" y="275"/>
                  </a:lnTo>
                  <a:lnTo>
                    <a:pt x="668" y="0"/>
                  </a:lnTo>
                  <a:lnTo>
                    <a:pt x="230" y="23"/>
                  </a:lnTo>
                  <a:lnTo>
                    <a:pt x="6" y="57"/>
                  </a:lnTo>
                  <a:lnTo>
                    <a:pt x="6" y="57"/>
                  </a:lnTo>
                  <a:close/>
                </a:path>
              </a:pathLst>
            </a:custGeom>
            <a:solidFill>
              <a:srgbClr val="6B59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284"/>
            <p:cNvSpPr>
              <a:spLocks/>
            </p:cNvSpPr>
            <p:nvPr/>
          </p:nvSpPr>
          <p:spPr bwMode="auto">
            <a:xfrm>
              <a:off x="4843" y="1739"/>
              <a:ext cx="382" cy="494"/>
            </a:xfrm>
            <a:custGeom>
              <a:avLst/>
              <a:gdLst>
                <a:gd name="T0" fmla="*/ 0 w 382"/>
                <a:gd name="T1" fmla="*/ 23 h 494"/>
                <a:gd name="T2" fmla="*/ 0 w 382"/>
                <a:gd name="T3" fmla="*/ 303 h 494"/>
                <a:gd name="T4" fmla="*/ 6 w 382"/>
                <a:gd name="T5" fmla="*/ 309 h 494"/>
                <a:gd name="T6" fmla="*/ 17 w 382"/>
                <a:gd name="T7" fmla="*/ 314 h 494"/>
                <a:gd name="T8" fmla="*/ 23 w 382"/>
                <a:gd name="T9" fmla="*/ 320 h 494"/>
                <a:gd name="T10" fmla="*/ 34 w 382"/>
                <a:gd name="T11" fmla="*/ 331 h 494"/>
                <a:gd name="T12" fmla="*/ 45 w 382"/>
                <a:gd name="T13" fmla="*/ 337 h 494"/>
                <a:gd name="T14" fmla="*/ 51 w 382"/>
                <a:gd name="T15" fmla="*/ 348 h 494"/>
                <a:gd name="T16" fmla="*/ 56 w 382"/>
                <a:gd name="T17" fmla="*/ 359 h 494"/>
                <a:gd name="T18" fmla="*/ 56 w 382"/>
                <a:gd name="T19" fmla="*/ 365 h 494"/>
                <a:gd name="T20" fmla="*/ 62 w 382"/>
                <a:gd name="T21" fmla="*/ 371 h 494"/>
                <a:gd name="T22" fmla="*/ 62 w 382"/>
                <a:gd name="T23" fmla="*/ 376 h 494"/>
                <a:gd name="T24" fmla="*/ 62 w 382"/>
                <a:gd name="T25" fmla="*/ 387 h 494"/>
                <a:gd name="T26" fmla="*/ 56 w 382"/>
                <a:gd name="T27" fmla="*/ 399 h 494"/>
                <a:gd name="T28" fmla="*/ 56 w 382"/>
                <a:gd name="T29" fmla="*/ 410 h 494"/>
                <a:gd name="T30" fmla="*/ 56 w 382"/>
                <a:gd name="T31" fmla="*/ 421 h 494"/>
                <a:gd name="T32" fmla="*/ 51 w 382"/>
                <a:gd name="T33" fmla="*/ 438 h 494"/>
                <a:gd name="T34" fmla="*/ 51 w 382"/>
                <a:gd name="T35" fmla="*/ 443 h 494"/>
                <a:gd name="T36" fmla="*/ 51 w 382"/>
                <a:gd name="T37" fmla="*/ 455 h 494"/>
                <a:gd name="T38" fmla="*/ 45 w 382"/>
                <a:gd name="T39" fmla="*/ 466 h 494"/>
                <a:gd name="T40" fmla="*/ 45 w 382"/>
                <a:gd name="T41" fmla="*/ 477 h 494"/>
                <a:gd name="T42" fmla="*/ 40 w 382"/>
                <a:gd name="T43" fmla="*/ 488 h 494"/>
                <a:gd name="T44" fmla="*/ 40 w 382"/>
                <a:gd name="T45" fmla="*/ 494 h 494"/>
                <a:gd name="T46" fmla="*/ 376 w 382"/>
                <a:gd name="T47" fmla="*/ 494 h 494"/>
                <a:gd name="T48" fmla="*/ 382 w 382"/>
                <a:gd name="T49" fmla="*/ 0 h 494"/>
                <a:gd name="T50" fmla="*/ 0 w 382"/>
                <a:gd name="T51" fmla="*/ 23 h 494"/>
                <a:gd name="T52" fmla="*/ 0 w 382"/>
                <a:gd name="T53" fmla="*/ 23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2" h="494">
                  <a:moveTo>
                    <a:pt x="0" y="23"/>
                  </a:moveTo>
                  <a:lnTo>
                    <a:pt x="0" y="303"/>
                  </a:lnTo>
                  <a:lnTo>
                    <a:pt x="6" y="309"/>
                  </a:lnTo>
                  <a:lnTo>
                    <a:pt x="17" y="314"/>
                  </a:lnTo>
                  <a:lnTo>
                    <a:pt x="23" y="320"/>
                  </a:lnTo>
                  <a:lnTo>
                    <a:pt x="34" y="331"/>
                  </a:lnTo>
                  <a:lnTo>
                    <a:pt x="45" y="337"/>
                  </a:lnTo>
                  <a:lnTo>
                    <a:pt x="51" y="348"/>
                  </a:lnTo>
                  <a:lnTo>
                    <a:pt x="56" y="359"/>
                  </a:lnTo>
                  <a:lnTo>
                    <a:pt x="56" y="365"/>
                  </a:lnTo>
                  <a:lnTo>
                    <a:pt x="62" y="371"/>
                  </a:lnTo>
                  <a:lnTo>
                    <a:pt x="62" y="376"/>
                  </a:lnTo>
                  <a:lnTo>
                    <a:pt x="62" y="387"/>
                  </a:lnTo>
                  <a:lnTo>
                    <a:pt x="56" y="399"/>
                  </a:lnTo>
                  <a:lnTo>
                    <a:pt x="56" y="410"/>
                  </a:lnTo>
                  <a:lnTo>
                    <a:pt x="56" y="421"/>
                  </a:lnTo>
                  <a:lnTo>
                    <a:pt x="51" y="438"/>
                  </a:lnTo>
                  <a:lnTo>
                    <a:pt x="51" y="443"/>
                  </a:lnTo>
                  <a:lnTo>
                    <a:pt x="51" y="455"/>
                  </a:lnTo>
                  <a:lnTo>
                    <a:pt x="45" y="466"/>
                  </a:lnTo>
                  <a:lnTo>
                    <a:pt x="45" y="477"/>
                  </a:lnTo>
                  <a:lnTo>
                    <a:pt x="40" y="488"/>
                  </a:lnTo>
                  <a:lnTo>
                    <a:pt x="40" y="494"/>
                  </a:lnTo>
                  <a:lnTo>
                    <a:pt x="376" y="494"/>
                  </a:lnTo>
                  <a:lnTo>
                    <a:pt x="382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B59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285"/>
            <p:cNvSpPr>
              <a:spLocks/>
            </p:cNvSpPr>
            <p:nvPr/>
          </p:nvSpPr>
          <p:spPr bwMode="auto">
            <a:xfrm>
              <a:off x="4355" y="2283"/>
              <a:ext cx="197" cy="674"/>
            </a:xfrm>
            <a:custGeom>
              <a:avLst/>
              <a:gdLst>
                <a:gd name="T0" fmla="*/ 23 w 197"/>
                <a:gd name="T1" fmla="*/ 12 h 674"/>
                <a:gd name="T2" fmla="*/ 0 w 197"/>
                <a:gd name="T3" fmla="*/ 674 h 674"/>
                <a:gd name="T4" fmla="*/ 101 w 197"/>
                <a:gd name="T5" fmla="*/ 270 h 674"/>
                <a:gd name="T6" fmla="*/ 197 w 197"/>
                <a:gd name="T7" fmla="*/ 0 h 674"/>
                <a:gd name="T8" fmla="*/ 23 w 197"/>
                <a:gd name="T9" fmla="*/ 12 h 674"/>
                <a:gd name="T10" fmla="*/ 23 w 197"/>
                <a:gd name="T11" fmla="*/ 12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674">
                  <a:moveTo>
                    <a:pt x="23" y="12"/>
                  </a:moveTo>
                  <a:lnTo>
                    <a:pt x="0" y="674"/>
                  </a:lnTo>
                  <a:lnTo>
                    <a:pt x="101" y="270"/>
                  </a:lnTo>
                  <a:lnTo>
                    <a:pt x="197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6B59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286"/>
            <p:cNvSpPr>
              <a:spLocks/>
            </p:cNvSpPr>
            <p:nvPr/>
          </p:nvSpPr>
          <p:spPr bwMode="auto">
            <a:xfrm>
              <a:off x="4832" y="2267"/>
              <a:ext cx="393" cy="970"/>
            </a:xfrm>
            <a:custGeom>
              <a:avLst/>
              <a:gdLst>
                <a:gd name="T0" fmla="*/ 45 w 393"/>
                <a:gd name="T1" fmla="*/ 0 h 970"/>
                <a:gd name="T2" fmla="*/ 0 w 393"/>
                <a:gd name="T3" fmla="*/ 50 h 970"/>
                <a:gd name="T4" fmla="*/ 34 w 393"/>
                <a:gd name="T5" fmla="*/ 269 h 970"/>
                <a:gd name="T6" fmla="*/ 51 w 393"/>
                <a:gd name="T7" fmla="*/ 319 h 970"/>
                <a:gd name="T8" fmla="*/ 51 w 393"/>
                <a:gd name="T9" fmla="*/ 314 h 970"/>
                <a:gd name="T10" fmla="*/ 56 w 393"/>
                <a:gd name="T11" fmla="*/ 314 h 970"/>
                <a:gd name="T12" fmla="*/ 62 w 393"/>
                <a:gd name="T13" fmla="*/ 308 h 970"/>
                <a:gd name="T14" fmla="*/ 73 w 393"/>
                <a:gd name="T15" fmla="*/ 303 h 970"/>
                <a:gd name="T16" fmla="*/ 84 w 393"/>
                <a:gd name="T17" fmla="*/ 297 h 970"/>
                <a:gd name="T18" fmla="*/ 96 w 393"/>
                <a:gd name="T19" fmla="*/ 297 h 970"/>
                <a:gd name="T20" fmla="*/ 107 w 393"/>
                <a:gd name="T21" fmla="*/ 297 h 970"/>
                <a:gd name="T22" fmla="*/ 118 w 393"/>
                <a:gd name="T23" fmla="*/ 303 h 970"/>
                <a:gd name="T24" fmla="*/ 129 w 393"/>
                <a:gd name="T25" fmla="*/ 308 h 970"/>
                <a:gd name="T26" fmla="*/ 140 w 393"/>
                <a:gd name="T27" fmla="*/ 325 h 970"/>
                <a:gd name="T28" fmla="*/ 146 w 393"/>
                <a:gd name="T29" fmla="*/ 331 h 970"/>
                <a:gd name="T30" fmla="*/ 157 w 393"/>
                <a:gd name="T31" fmla="*/ 342 h 970"/>
                <a:gd name="T32" fmla="*/ 163 w 393"/>
                <a:gd name="T33" fmla="*/ 353 h 970"/>
                <a:gd name="T34" fmla="*/ 168 w 393"/>
                <a:gd name="T35" fmla="*/ 359 h 970"/>
                <a:gd name="T36" fmla="*/ 174 w 393"/>
                <a:gd name="T37" fmla="*/ 370 h 970"/>
                <a:gd name="T38" fmla="*/ 185 w 393"/>
                <a:gd name="T39" fmla="*/ 375 h 970"/>
                <a:gd name="T40" fmla="*/ 185 w 393"/>
                <a:gd name="T41" fmla="*/ 387 h 970"/>
                <a:gd name="T42" fmla="*/ 196 w 393"/>
                <a:gd name="T43" fmla="*/ 392 h 970"/>
                <a:gd name="T44" fmla="*/ 202 w 393"/>
                <a:gd name="T45" fmla="*/ 404 h 970"/>
                <a:gd name="T46" fmla="*/ 208 w 393"/>
                <a:gd name="T47" fmla="*/ 409 h 970"/>
                <a:gd name="T48" fmla="*/ 236 w 393"/>
                <a:gd name="T49" fmla="*/ 549 h 970"/>
                <a:gd name="T50" fmla="*/ 146 w 393"/>
                <a:gd name="T51" fmla="*/ 779 h 970"/>
                <a:gd name="T52" fmla="*/ 28 w 393"/>
                <a:gd name="T53" fmla="*/ 959 h 970"/>
                <a:gd name="T54" fmla="*/ 393 w 393"/>
                <a:gd name="T55" fmla="*/ 970 h 970"/>
                <a:gd name="T56" fmla="*/ 382 w 393"/>
                <a:gd name="T57" fmla="*/ 28 h 970"/>
                <a:gd name="T58" fmla="*/ 45 w 393"/>
                <a:gd name="T59" fmla="*/ 0 h 970"/>
                <a:gd name="T60" fmla="*/ 45 w 393"/>
                <a:gd name="T61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3" h="970">
                  <a:moveTo>
                    <a:pt x="45" y="0"/>
                  </a:moveTo>
                  <a:lnTo>
                    <a:pt x="0" y="50"/>
                  </a:lnTo>
                  <a:lnTo>
                    <a:pt x="34" y="269"/>
                  </a:lnTo>
                  <a:lnTo>
                    <a:pt x="51" y="319"/>
                  </a:lnTo>
                  <a:lnTo>
                    <a:pt x="51" y="314"/>
                  </a:lnTo>
                  <a:lnTo>
                    <a:pt x="56" y="314"/>
                  </a:lnTo>
                  <a:lnTo>
                    <a:pt x="62" y="308"/>
                  </a:lnTo>
                  <a:lnTo>
                    <a:pt x="73" y="303"/>
                  </a:lnTo>
                  <a:lnTo>
                    <a:pt x="84" y="297"/>
                  </a:lnTo>
                  <a:lnTo>
                    <a:pt x="96" y="297"/>
                  </a:lnTo>
                  <a:lnTo>
                    <a:pt x="107" y="297"/>
                  </a:lnTo>
                  <a:lnTo>
                    <a:pt x="118" y="303"/>
                  </a:lnTo>
                  <a:lnTo>
                    <a:pt x="129" y="308"/>
                  </a:lnTo>
                  <a:lnTo>
                    <a:pt x="140" y="325"/>
                  </a:lnTo>
                  <a:lnTo>
                    <a:pt x="146" y="331"/>
                  </a:lnTo>
                  <a:lnTo>
                    <a:pt x="157" y="342"/>
                  </a:lnTo>
                  <a:lnTo>
                    <a:pt x="163" y="353"/>
                  </a:lnTo>
                  <a:lnTo>
                    <a:pt x="168" y="359"/>
                  </a:lnTo>
                  <a:lnTo>
                    <a:pt x="174" y="370"/>
                  </a:lnTo>
                  <a:lnTo>
                    <a:pt x="185" y="375"/>
                  </a:lnTo>
                  <a:lnTo>
                    <a:pt x="185" y="387"/>
                  </a:lnTo>
                  <a:lnTo>
                    <a:pt x="196" y="392"/>
                  </a:lnTo>
                  <a:lnTo>
                    <a:pt x="202" y="404"/>
                  </a:lnTo>
                  <a:lnTo>
                    <a:pt x="208" y="409"/>
                  </a:lnTo>
                  <a:lnTo>
                    <a:pt x="236" y="549"/>
                  </a:lnTo>
                  <a:lnTo>
                    <a:pt x="146" y="779"/>
                  </a:lnTo>
                  <a:lnTo>
                    <a:pt x="28" y="959"/>
                  </a:lnTo>
                  <a:lnTo>
                    <a:pt x="393" y="970"/>
                  </a:lnTo>
                  <a:lnTo>
                    <a:pt x="382" y="28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6B59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287"/>
            <p:cNvSpPr>
              <a:spLocks/>
            </p:cNvSpPr>
            <p:nvPr/>
          </p:nvSpPr>
          <p:spPr bwMode="auto">
            <a:xfrm>
              <a:off x="4630" y="2564"/>
              <a:ext cx="96" cy="438"/>
            </a:xfrm>
            <a:custGeom>
              <a:avLst/>
              <a:gdLst>
                <a:gd name="T0" fmla="*/ 39 w 96"/>
                <a:gd name="T1" fmla="*/ 0 h 438"/>
                <a:gd name="T2" fmla="*/ 96 w 96"/>
                <a:gd name="T3" fmla="*/ 280 h 438"/>
                <a:gd name="T4" fmla="*/ 23 w 96"/>
                <a:gd name="T5" fmla="*/ 438 h 438"/>
                <a:gd name="T6" fmla="*/ 0 w 96"/>
                <a:gd name="T7" fmla="*/ 309 h 438"/>
                <a:gd name="T8" fmla="*/ 0 w 96"/>
                <a:gd name="T9" fmla="*/ 123 h 438"/>
                <a:gd name="T10" fmla="*/ 39 w 96"/>
                <a:gd name="T11" fmla="*/ 0 h 438"/>
                <a:gd name="T12" fmla="*/ 39 w 96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38">
                  <a:moveTo>
                    <a:pt x="39" y="0"/>
                  </a:moveTo>
                  <a:lnTo>
                    <a:pt x="96" y="280"/>
                  </a:lnTo>
                  <a:lnTo>
                    <a:pt x="23" y="438"/>
                  </a:lnTo>
                  <a:lnTo>
                    <a:pt x="0" y="309"/>
                  </a:lnTo>
                  <a:lnTo>
                    <a:pt x="0" y="12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B59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288"/>
            <p:cNvSpPr>
              <a:spLocks/>
            </p:cNvSpPr>
            <p:nvPr/>
          </p:nvSpPr>
          <p:spPr bwMode="auto">
            <a:xfrm>
              <a:off x="4423" y="2996"/>
              <a:ext cx="95" cy="224"/>
            </a:xfrm>
            <a:custGeom>
              <a:avLst/>
              <a:gdLst>
                <a:gd name="T0" fmla="*/ 95 w 95"/>
                <a:gd name="T1" fmla="*/ 224 h 224"/>
                <a:gd name="T2" fmla="*/ 0 w 95"/>
                <a:gd name="T3" fmla="*/ 219 h 224"/>
                <a:gd name="T4" fmla="*/ 73 w 95"/>
                <a:gd name="T5" fmla="*/ 0 h 224"/>
                <a:gd name="T6" fmla="*/ 73 w 95"/>
                <a:gd name="T7" fmla="*/ 135 h 224"/>
                <a:gd name="T8" fmla="*/ 95 w 95"/>
                <a:gd name="T9" fmla="*/ 224 h 224"/>
                <a:gd name="T10" fmla="*/ 95 w 95"/>
                <a:gd name="T11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224">
                  <a:moveTo>
                    <a:pt x="95" y="224"/>
                  </a:moveTo>
                  <a:lnTo>
                    <a:pt x="0" y="219"/>
                  </a:lnTo>
                  <a:lnTo>
                    <a:pt x="73" y="0"/>
                  </a:lnTo>
                  <a:lnTo>
                    <a:pt x="73" y="135"/>
                  </a:lnTo>
                  <a:lnTo>
                    <a:pt x="95" y="224"/>
                  </a:lnTo>
                  <a:lnTo>
                    <a:pt x="95" y="224"/>
                  </a:lnTo>
                  <a:close/>
                </a:path>
              </a:pathLst>
            </a:custGeom>
            <a:solidFill>
              <a:srgbClr val="6B59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289"/>
            <p:cNvSpPr>
              <a:spLocks/>
            </p:cNvSpPr>
            <p:nvPr/>
          </p:nvSpPr>
          <p:spPr bwMode="auto">
            <a:xfrm>
              <a:off x="1567" y="1100"/>
              <a:ext cx="1880" cy="650"/>
            </a:xfrm>
            <a:custGeom>
              <a:avLst/>
              <a:gdLst>
                <a:gd name="T0" fmla="*/ 651 w 1880"/>
                <a:gd name="T1" fmla="*/ 45 h 650"/>
                <a:gd name="T2" fmla="*/ 601 w 1880"/>
                <a:gd name="T3" fmla="*/ 67 h 650"/>
                <a:gd name="T4" fmla="*/ 511 w 1880"/>
                <a:gd name="T5" fmla="*/ 106 h 650"/>
                <a:gd name="T6" fmla="*/ 399 w 1880"/>
                <a:gd name="T7" fmla="*/ 162 h 650"/>
                <a:gd name="T8" fmla="*/ 281 w 1880"/>
                <a:gd name="T9" fmla="*/ 218 h 650"/>
                <a:gd name="T10" fmla="*/ 169 w 1880"/>
                <a:gd name="T11" fmla="*/ 275 h 650"/>
                <a:gd name="T12" fmla="*/ 73 w 1880"/>
                <a:gd name="T13" fmla="*/ 319 h 650"/>
                <a:gd name="T14" fmla="*/ 12 w 1880"/>
                <a:gd name="T15" fmla="*/ 353 h 650"/>
                <a:gd name="T16" fmla="*/ 0 w 1880"/>
                <a:gd name="T17" fmla="*/ 370 h 650"/>
                <a:gd name="T18" fmla="*/ 23 w 1880"/>
                <a:gd name="T19" fmla="*/ 392 h 650"/>
                <a:gd name="T20" fmla="*/ 62 w 1880"/>
                <a:gd name="T21" fmla="*/ 426 h 650"/>
                <a:gd name="T22" fmla="*/ 118 w 1880"/>
                <a:gd name="T23" fmla="*/ 460 h 650"/>
                <a:gd name="T24" fmla="*/ 185 w 1880"/>
                <a:gd name="T25" fmla="*/ 493 h 650"/>
                <a:gd name="T26" fmla="*/ 247 w 1880"/>
                <a:gd name="T27" fmla="*/ 521 h 650"/>
                <a:gd name="T28" fmla="*/ 303 w 1880"/>
                <a:gd name="T29" fmla="*/ 549 h 650"/>
                <a:gd name="T30" fmla="*/ 343 w 1880"/>
                <a:gd name="T31" fmla="*/ 566 h 650"/>
                <a:gd name="T32" fmla="*/ 371 w 1880"/>
                <a:gd name="T33" fmla="*/ 572 h 650"/>
                <a:gd name="T34" fmla="*/ 421 w 1880"/>
                <a:gd name="T35" fmla="*/ 583 h 650"/>
                <a:gd name="T36" fmla="*/ 500 w 1880"/>
                <a:gd name="T37" fmla="*/ 594 h 650"/>
                <a:gd name="T38" fmla="*/ 589 w 1880"/>
                <a:gd name="T39" fmla="*/ 606 h 650"/>
                <a:gd name="T40" fmla="*/ 685 w 1880"/>
                <a:gd name="T41" fmla="*/ 622 h 650"/>
                <a:gd name="T42" fmla="*/ 774 w 1880"/>
                <a:gd name="T43" fmla="*/ 634 h 650"/>
                <a:gd name="T44" fmla="*/ 842 w 1880"/>
                <a:gd name="T45" fmla="*/ 645 h 650"/>
                <a:gd name="T46" fmla="*/ 881 w 1880"/>
                <a:gd name="T47" fmla="*/ 650 h 650"/>
                <a:gd name="T48" fmla="*/ 1655 w 1880"/>
                <a:gd name="T49" fmla="*/ 538 h 650"/>
                <a:gd name="T50" fmla="*/ 1661 w 1880"/>
                <a:gd name="T51" fmla="*/ 527 h 650"/>
                <a:gd name="T52" fmla="*/ 1683 w 1880"/>
                <a:gd name="T53" fmla="*/ 510 h 650"/>
                <a:gd name="T54" fmla="*/ 1717 w 1880"/>
                <a:gd name="T55" fmla="*/ 482 h 650"/>
                <a:gd name="T56" fmla="*/ 1756 w 1880"/>
                <a:gd name="T57" fmla="*/ 448 h 650"/>
                <a:gd name="T58" fmla="*/ 1801 w 1880"/>
                <a:gd name="T59" fmla="*/ 409 h 650"/>
                <a:gd name="T60" fmla="*/ 1835 w 1880"/>
                <a:gd name="T61" fmla="*/ 376 h 650"/>
                <a:gd name="T62" fmla="*/ 1863 w 1880"/>
                <a:gd name="T63" fmla="*/ 347 h 650"/>
                <a:gd name="T64" fmla="*/ 1880 w 1880"/>
                <a:gd name="T65" fmla="*/ 325 h 650"/>
                <a:gd name="T66" fmla="*/ 1863 w 1880"/>
                <a:gd name="T67" fmla="*/ 297 h 650"/>
                <a:gd name="T68" fmla="*/ 1818 w 1880"/>
                <a:gd name="T69" fmla="*/ 269 h 650"/>
                <a:gd name="T70" fmla="*/ 1751 w 1880"/>
                <a:gd name="T71" fmla="*/ 224 h 650"/>
                <a:gd name="T72" fmla="*/ 1678 w 1880"/>
                <a:gd name="T73" fmla="*/ 185 h 650"/>
                <a:gd name="T74" fmla="*/ 1593 w 1880"/>
                <a:gd name="T75" fmla="*/ 151 h 650"/>
                <a:gd name="T76" fmla="*/ 1526 w 1880"/>
                <a:gd name="T77" fmla="*/ 117 h 650"/>
                <a:gd name="T78" fmla="*/ 1476 w 1880"/>
                <a:gd name="T79" fmla="*/ 95 h 650"/>
                <a:gd name="T80" fmla="*/ 1459 w 1880"/>
                <a:gd name="T81" fmla="*/ 89 h 650"/>
                <a:gd name="T82" fmla="*/ 1038 w 1880"/>
                <a:gd name="T83" fmla="*/ 0 h 650"/>
                <a:gd name="T84" fmla="*/ 1021 w 1880"/>
                <a:gd name="T85" fmla="*/ 16 h 650"/>
                <a:gd name="T86" fmla="*/ 1004 w 1880"/>
                <a:gd name="T87" fmla="*/ 28 h 650"/>
                <a:gd name="T88" fmla="*/ 988 w 1880"/>
                <a:gd name="T89" fmla="*/ 39 h 650"/>
                <a:gd name="T90" fmla="*/ 965 w 1880"/>
                <a:gd name="T91" fmla="*/ 50 h 650"/>
                <a:gd name="T92" fmla="*/ 943 w 1880"/>
                <a:gd name="T93" fmla="*/ 61 h 650"/>
                <a:gd name="T94" fmla="*/ 915 w 1880"/>
                <a:gd name="T95" fmla="*/ 73 h 650"/>
                <a:gd name="T96" fmla="*/ 892 w 1880"/>
                <a:gd name="T97" fmla="*/ 73 h 650"/>
                <a:gd name="T98" fmla="*/ 859 w 1880"/>
                <a:gd name="T99" fmla="*/ 73 h 650"/>
                <a:gd name="T100" fmla="*/ 819 w 1880"/>
                <a:gd name="T101" fmla="*/ 67 h 650"/>
                <a:gd name="T102" fmla="*/ 774 w 1880"/>
                <a:gd name="T103" fmla="*/ 61 h 650"/>
                <a:gd name="T104" fmla="*/ 735 w 1880"/>
                <a:gd name="T105" fmla="*/ 56 h 650"/>
                <a:gd name="T106" fmla="*/ 702 w 1880"/>
                <a:gd name="T107" fmla="*/ 50 h 650"/>
                <a:gd name="T108" fmla="*/ 679 w 1880"/>
                <a:gd name="T109" fmla="*/ 45 h 650"/>
                <a:gd name="T110" fmla="*/ 662 w 1880"/>
                <a:gd name="T111" fmla="*/ 45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80" h="650">
                  <a:moveTo>
                    <a:pt x="662" y="45"/>
                  </a:moveTo>
                  <a:lnTo>
                    <a:pt x="651" y="45"/>
                  </a:lnTo>
                  <a:lnTo>
                    <a:pt x="629" y="56"/>
                  </a:lnTo>
                  <a:lnTo>
                    <a:pt x="601" y="67"/>
                  </a:lnTo>
                  <a:lnTo>
                    <a:pt x="561" y="89"/>
                  </a:lnTo>
                  <a:lnTo>
                    <a:pt x="511" y="106"/>
                  </a:lnTo>
                  <a:lnTo>
                    <a:pt x="460" y="134"/>
                  </a:lnTo>
                  <a:lnTo>
                    <a:pt x="399" y="162"/>
                  </a:lnTo>
                  <a:lnTo>
                    <a:pt x="343" y="190"/>
                  </a:lnTo>
                  <a:lnTo>
                    <a:pt x="281" y="218"/>
                  </a:lnTo>
                  <a:lnTo>
                    <a:pt x="219" y="246"/>
                  </a:lnTo>
                  <a:lnTo>
                    <a:pt x="169" y="275"/>
                  </a:lnTo>
                  <a:lnTo>
                    <a:pt x="118" y="297"/>
                  </a:lnTo>
                  <a:lnTo>
                    <a:pt x="73" y="319"/>
                  </a:lnTo>
                  <a:lnTo>
                    <a:pt x="40" y="336"/>
                  </a:lnTo>
                  <a:lnTo>
                    <a:pt x="12" y="353"/>
                  </a:lnTo>
                  <a:lnTo>
                    <a:pt x="6" y="364"/>
                  </a:lnTo>
                  <a:lnTo>
                    <a:pt x="0" y="370"/>
                  </a:lnTo>
                  <a:lnTo>
                    <a:pt x="12" y="381"/>
                  </a:lnTo>
                  <a:lnTo>
                    <a:pt x="23" y="392"/>
                  </a:lnTo>
                  <a:lnTo>
                    <a:pt x="45" y="409"/>
                  </a:lnTo>
                  <a:lnTo>
                    <a:pt x="62" y="426"/>
                  </a:lnTo>
                  <a:lnTo>
                    <a:pt x="90" y="437"/>
                  </a:lnTo>
                  <a:lnTo>
                    <a:pt x="118" y="460"/>
                  </a:lnTo>
                  <a:lnTo>
                    <a:pt x="152" y="477"/>
                  </a:lnTo>
                  <a:lnTo>
                    <a:pt x="185" y="493"/>
                  </a:lnTo>
                  <a:lnTo>
                    <a:pt x="214" y="505"/>
                  </a:lnTo>
                  <a:lnTo>
                    <a:pt x="247" y="521"/>
                  </a:lnTo>
                  <a:lnTo>
                    <a:pt x="275" y="538"/>
                  </a:lnTo>
                  <a:lnTo>
                    <a:pt x="303" y="549"/>
                  </a:lnTo>
                  <a:lnTo>
                    <a:pt x="326" y="561"/>
                  </a:lnTo>
                  <a:lnTo>
                    <a:pt x="343" y="566"/>
                  </a:lnTo>
                  <a:lnTo>
                    <a:pt x="354" y="572"/>
                  </a:lnTo>
                  <a:lnTo>
                    <a:pt x="371" y="572"/>
                  </a:lnTo>
                  <a:lnTo>
                    <a:pt x="393" y="578"/>
                  </a:lnTo>
                  <a:lnTo>
                    <a:pt x="421" y="583"/>
                  </a:lnTo>
                  <a:lnTo>
                    <a:pt x="460" y="589"/>
                  </a:lnTo>
                  <a:lnTo>
                    <a:pt x="500" y="594"/>
                  </a:lnTo>
                  <a:lnTo>
                    <a:pt x="544" y="600"/>
                  </a:lnTo>
                  <a:lnTo>
                    <a:pt x="589" y="606"/>
                  </a:lnTo>
                  <a:lnTo>
                    <a:pt x="640" y="617"/>
                  </a:lnTo>
                  <a:lnTo>
                    <a:pt x="685" y="622"/>
                  </a:lnTo>
                  <a:lnTo>
                    <a:pt x="730" y="628"/>
                  </a:lnTo>
                  <a:lnTo>
                    <a:pt x="774" y="634"/>
                  </a:lnTo>
                  <a:lnTo>
                    <a:pt x="814" y="639"/>
                  </a:lnTo>
                  <a:lnTo>
                    <a:pt x="842" y="645"/>
                  </a:lnTo>
                  <a:lnTo>
                    <a:pt x="864" y="650"/>
                  </a:lnTo>
                  <a:lnTo>
                    <a:pt x="881" y="650"/>
                  </a:lnTo>
                  <a:lnTo>
                    <a:pt x="887" y="650"/>
                  </a:lnTo>
                  <a:lnTo>
                    <a:pt x="1655" y="538"/>
                  </a:lnTo>
                  <a:lnTo>
                    <a:pt x="1655" y="533"/>
                  </a:lnTo>
                  <a:lnTo>
                    <a:pt x="1661" y="527"/>
                  </a:lnTo>
                  <a:lnTo>
                    <a:pt x="1672" y="516"/>
                  </a:lnTo>
                  <a:lnTo>
                    <a:pt x="1683" y="510"/>
                  </a:lnTo>
                  <a:lnTo>
                    <a:pt x="1700" y="493"/>
                  </a:lnTo>
                  <a:lnTo>
                    <a:pt x="1717" y="482"/>
                  </a:lnTo>
                  <a:lnTo>
                    <a:pt x="1739" y="465"/>
                  </a:lnTo>
                  <a:lnTo>
                    <a:pt x="1756" y="448"/>
                  </a:lnTo>
                  <a:lnTo>
                    <a:pt x="1779" y="426"/>
                  </a:lnTo>
                  <a:lnTo>
                    <a:pt x="1801" y="409"/>
                  </a:lnTo>
                  <a:lnTo>
                    <a:pt x="1818" y="392"/>
                  </a:lnTo>
                  <a:lnTo>
                    <a:pt x="1835" y="376"/>
                  </a:lnTo>
                  <a:lnTo>
                    <a:pt x="1846" y="359"/>
                  </a:lnTo>
                  <a:lnTo>
                    <a:pt x="1863" y="347"/>
                  </a:lnTo>
                  <a:lnTo>
                    <a:pt x="1874" y="331"/>
                  </a:lnTo>
                  <a:lnTo>
                    <a:pt x="1880" y="325"/>
                  </a:lnTo>
                  <a:lnTo>
                    <a:pt x="1874" y="314"/>
                  </a:lnTo>
                  <a:lnTo>
                    <a:pt x="1863" y="297"/>
                  </a:lnTo>
                  <a:lnTo>
                    <a:pt x="1846" y="280"/>
                  </a:lnTo>
                  <a:lnTo>
                    <a:pt x="1818" y="269"/>
                  </a:lnTo>
                  <a:lnTo>
                    <a:pt x="1790" y="246"/>
                  </a:lnTo>
                  <a:lnTo>
                    <a:pt x="1751" y="224"/>
                  </a:lnTo>
                  <a:lnTo>
                    <a:pt x="1711" y="207"/>
                  </a:lnTo>
                  <a:lnTo>
                    <a:pt x="1678" y="185"/>
                  </a:lnTo>
                  <a:lnTo>
                    <a:pt x="1633" y="168"/>
                  </a:lnTo>
                  <a:lnTo>
                    <a:pt x="1593" y="151"/>
                  </a:lnTo>
                  <a:lnTo>
                    <a:pt x="1560" y="129"/>
                  </a:lnTo>
                  <a:lnTo>
                    <a:pt x="1526" y="117"/>
                  </a:lnTo>
                  <a:lnTo>
                    <a:pt x="1498" y="101"/>
                  </a:lnTo>
                  <a:lnTo>
                    <a:pt x="1476" y="95"/>
                  </a:lnTo>
                  <a:lnTo>
                    <a:pt x="1464" y="89"/>
                  </a:lnTo>
                  <a:lnTo>
                    <a:pt x="1459" y="89"/>
                  </a:lnTo>
                  <a:lnTo>
                    <a:pt x="1044" y="0"/>
                  </a:lnTo>
                  <a:lnTo>
                    <a:pt x="1038" y="0"/>
                  </a:lnTo>
                  <a:lnTo>
                    <a:pt x="1033" y="11"/>
                  </a:lnTo>
                  <a:lnTo>
                    <a:pt x="1021" y="16"/>
                  </a:lnTo>
                  <a:lnTo>
                    <a:pt x="1016" y="22"/>
                  </a:lnTo>
                  <a:lnTo>
                    <a:pt x="1004" y="28"/>
                  </a:lnTo>
                  <a:lnTo>
                    <a:pt x="999" y="33"/>
                  </a:lnTo>
                  <a:lnTo>
                    <a:pt x="988" y="39"/>
                  </a:lnTo>
                  <a:lnTo>
                    <a:pt x="976" y="45"/>
                  </a:lnTo>
                  <a:lnTo>
                    <a:pt x="965" y="50"/>
                  </a:lnTo>
                  <a:lnTo>
                    <a:pt x="954" y="56"/>
                  </a:lnTo>
                  <a:lnTo>
                    <a:pt x="943" y="61"/>
                  </a:lnTo>
                  <a:lnTo>
                    <a:pt x="932" y="67"/>
                  </a:lnTo>
                  <a:lnTo>
                    <a:pt x="915" y="73"/>
                  </a:lnTo>
                  <a:lnTo>
                    <a:pt x="909" y="73"/>
                  </a:lnTo>
                  <a:lnTo>
                    <a:pt x="892" y="73"/>
                  </a:lnTo>
                  <a:lnTo>
                    <a:pt x="875" y="73"/>
                  </a:lnTo>
                  <a:lnTo>
                    <a:pt x="859" y="73"/>
                  </a:lnTo>
                  <a:lnTo>
                    <a:pt x="842" y="73"/>
                  </a:lnTo>
                  <a:lnTo>
                    <a:pt x="819" y="67"/>
                  </a:lnTo>
                  <a:lnTo>
                    <a:pt x="797" y="67"/>
                  </a:lnTo>
                  <a:lnTo>
                    <a:pt x="774" y="61"/>
                  </a:lnTo>
                  <a:lnTo>
                    <a:pt x="758" y="61"/>
                  </a:lnTo>
                  <a:lnTo>
                    <a:pt x="735" y="56"/>
                  </a:lnTo>
                  <a:lnTo>
                    <a:pt x="718" y="50"/>
                  </a:lnTo>
                  <a:lnTo>
                    <a:pt x="702" y="50"/>
                  </a:lnTo>
                  <a:lnTo>
                    <a:pt x="690" y="50"/>
                  </a:lnTo>
                  <a:lnTo>
                    <a:pt x="679" y="45"/>
                  </a:lnTo>
                  <a:lnTo>
                    <a:pt x="668" y="45"/>
                  </a:lnTo>
                  <a:lnTo>
                    <a:pt x="662" y="45"/>
                  </a:lnTo>
                  <a:lnTo>
                    <a:pt x="662" y="45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290"/>
            <p:cNvSpPr>
              <a:spLocks/>
            </p:cNvSpPr>
            <p:nvPr/>
          </p:nvSpPr>
          <p:spPr bwMode="auto">
            <a:xfrm>
              <a:off x="2246" y="914"/>
              <a:ext cx="320" cy="231"/>
            </a:xfrm>
            <a:custGeom>
              <a:avLst/>
              <a:gdLst>
                <a:gd name="T0" fmla="*/ 0 w 320"/>
                <a:gd name="T1" fmla="*/ 180 h 231"/>
                <a:gd name="T2" fmla="*/ 6 w 320"/>
                <a:gd name="T3" fmla="*/ 158 h 231"/>
                <a:gd name="T4" fmla="*/ 17 w 320"/>
                <a:gd name="T5" fmla="*/ 141 h 231"/>
                <a:gd name="T6" fmla="*/ 28 w 320"/>
                <a:gd name="T7" fmla="*/ 118 h 231"/>
                <a:gd name="T8" fmla="*/ 45 w 320"/>
                <a:gd name="T9" fmla="*/ 96 h 231"/>
                <a:gd name="T10" fmla="*/ 62 w 320"/>
                <a:gd name="T11" fmla="*/ 73 h 231"/>
                <a:gd name="T12" fmla="*/ 79 w 320"/>
                <a:gd name="T13" fmla="*/ 57 h 231"/>
                <a:gd name="T14" fmla="*/ 95 w 320"/>
                <a:gd name="T15" fmla="*/ 40 h 231"/>
                <a:gd name="T16" fmla="*/ 112 w 320"/>
                <a:gd name="T17" fmla="*/ 29 h 231"/>
                <a:gd name="T18" fmla="*/ 140 w 320"/>
                <a:gd name="T19" fmla="*/ 17 h 231"/>
                <a:gd name="T20" fmla="*/ 163 w 320"/>
                <a:gd name="T21" fmla="*/ 12 h 231"/>
                <a:gd name="T22" fmla="*/ 191 w 320"/>
                <a:gd name="T23" fmla="*/ 0 h 231"/>
                <a:gd name="T24" fmla="*/ 208 w 320"/>
                <a:gd name="T25" fmla="*/ 0 h 231"/>
                <a:gd name="T26" fmla="*/ 236 w 320"/>
                <a:gd name="T27" fmla="*/ 0 h 231"/>
                <a:gd name="T28" fmla="*/ 241 w 320"/>
                <a:gd name="T29" fmla="*/ 6 h 231"/>
                <a:gd name="T30" fmla="*/ 258 w 320"/>
                <a:gd name="T31" fmla="*/ 29 h 231"/>
                <a:gd name="T32" fmla="*/ 269 w 320"/>
                <a:gd name="T33" fmla="*/ 51 h 231"/>
                <a:gd name="T34" fmla="*/ 286 w 320"/>
                <a:gd name="T35" fmla="*/ 79 h 231"/>
                <a:gd name="T36" fmla="*/ 297 w 320"/>
                <a:gd name="T37" fmla="*/ 107 h 231"/>
                <a:gd name="T38" fmla="*/ 309 w 320"/>
                <a:gd name="T39" fmla="*/ 135 h 231"/>
                <a:gd name="T40" fmla="*/ 320 w 320"/>
                <a:gd name="T41" fmla="*/ 152 h 231"/>
                <a:gd name="T42" fmla="*/ 314 w 320"/>
                <a:gd name="T43" fmla="*/ 163 h 231"/>
                <a:gd name="T44" fmla="*/ 292 w 320"/>
                <a:gd name="T45" fmla="*/ 180 h 231"/>
                <a:gd name="T46" fmla="*/ 275 w 320"/>
                <a:gd name="T47" fmla="*/ 186 h 231"/>
                <a:gd name="T48" fmla="*/ 253 w 320"/>
                <a:gd name="T49" fmla="*/ 202 h 231"/>
                <a:gd name="T50" fmla="*/ 230 w 320"/>
                <a:gd name="T51" fmla="*/ 208 h 231"/>
                <a:gd name="T52" fmla="*/ 208 w 320"/>
                <a:gd name="T53" fmla="*/ 219 h 231"/>
                <a:gd name="T54" fmla="*/ 191 w 320"/>
                <a:gd name="T55" fmla="*/ 225 h 231"/>
                <a:gd name="T56" fmla="*/ 174 w 320"/>
                <a:gd name="T57" fmla="*/ 225 h 231"/>
                <a:gd name="T58" fmla="*/ 152 w 320"/>
                <a:gd name="T59" fmla="*/ 225 h 231"/>
                <a:gd name="T60" fmla="*/ 124 w 320"/>
                <a:gd name="T61" fmla="*/ 214 h 231"/>
                <a:gd name="T62" fmla="*/ 90 w 320"/>
                <a:gd name="T63" fmla="*/ 208 h 231"/>
                <a:gd name="T64" fmla="*/ 62 w 320"/>
                <a:gd name="T65" fmla="*/ 202 h 231"/>
                <a:gd name="T66" fmla="*/ 34 w 320"/>
                <a:gd name="T67" fmla="*/ 191 h 231"/>
                <a:gd name="T68" fmla="*/ 11 w 320"/>
                <a:gd name="T69" fmla="*/ 186 h 231"/>
                <a:gd name="T70" fmla="*/ 0 w 320"/>
                <a:gd name="T71" fmla="*/ 18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0" h="231">
                  <a:moveTo>
                    <a:pt x="0" y="186"/>
                  </a:moveTo>
                  <a:lnTo>
                    <a:pt x="0" y="180"/>
                  </a:lnTo>
                  <a:lnTo>
                    <a:pt x="6" y="169"/>
                  </a:lnTo>
                  <a:lnTo>
                    <a:pt x="6" y="158"/>
                  </a:lnTo>
                  <a:lnTo>
                    <a:pt x="11" y="152"/>
                  </a:lnTo>
                  <a:lnTo>
                    <a:pt x="17" y="141"/>
                  </a:lnTo>
                  <a:lnTo>
                    <a:pt x="28" y="130"/>
                  </a:lnTo>
                  <a:lnTo>
                    <a:pt x="28" y="118"/>
                  </a:lnTo>
                  <a:lnTo>
                    <a:pt x="39" y="107"/>
                  </a:lnTo>
                  <a:lnTo>
                    <a:pt x="45" y="96"/>
                  </a:lnTo>
                  <a:lnTo>
                    <a:pt x="51" y="85"/>
                  </a:lnTo>
                  <a:lnTo>
                    <a:pt x="62" y="73"/>
                  </a:lnTo>
                  <a:lnTo>
                    <a:pt x="67" y="62"/>
                  </a:lnTo>
                  <a:lnTo>
                    <a:pt x="79" y="57"/>
                  </a:lnTo>
                  <a:lnTo>
                    <a:pt x="84" y="51"/>
                  </a:lnTo>
                  <a:lnTo>
                    <a:pt x="95" y="40"/>
                  </a:lnTo>
                  <a:lnTo>
                    <a:pt x="107" y="34"/>
                  </a:lnTo>
                  <a:lnTo>
                    <a:pt x="112" y="29"/>
                  </a:lnTo>
                  <a:lnTo>
                    <a:pt x="129" y="23"/>
                  </a:lnTo>
                  <a:lnTo>
                    <a:pt x="140" y="17"/>
                  </a:lnTo>
                  <a:lnTo>
                    <a:pt x="152" y="12"/>
                  </a:lnTo>
                  <a:lnTo>
                    <a:pt x="163" y="12"/>
                  </a:lnTo>
                  <a:lnTo>
                    <a:pt x="180" y="6"/>
                  </a:lnTo>
                  <a:lnTo>
                    <a:pt x="191" y="0"/>
                  </a:lnTo>
                  <a:lnTo>
                    <a:pt x="202" y="0"/>
                  </a:lnTo>
                  <a:lnTo>
                    <a:pt x="208" y="0"/>
                  </a:lnTo>
                  <a:lnTo>
                    <a:pt x="219" y="0"/>
                  </a:lnTo>
                  <a:lnTo>
                    <a:pt x="236" y="0"/>
                  </a:lnTo>
                  <a:lnTo>
                    <a:pt x="241" y="0"/>
                  </a:lnTo>
                  <a:lnTo>
                    <a:pt x="241" y="6"/>
                  </a:lnTo>
                  <a:lnTo>
                    <a:pt x="253" y="17"/>
                  </a:lnTo>
                  <a:lnTo>
                    <a:pt x="258" y="29"/>
                  </a:lnTo>
                  <a:lnTo>
                    <a:pt x="264" y="40"/>
                  </a:lnTo>
                  <a:lnTo>
                    <a:pt x="269" y="51"/>
                  </a:lnTo>
                  <a:lnTo>
                    <a:pt x="281" y="68"/>
                  </a:lnTo>
                  <a:lnTo>
                    <a:pt x="286" y="79"/>
                  </a:lnTo>
                  <a:lnTo>
                    <a:pt x="292" y="96"/>
                  </a:lnTo>
                  <a:lnTo>
                    <a:pt x="297" y="107"/>
                  </a:lnTo>
                  <a:lnTo>
                    <a:pt x="309" y="124"/>
                  </a:lnTo>
                  <a:lnTo>
                    <a:pt x="309" y="135"/>
                  </a:lnTo>
                  <a:lnTo>
                    <a:pt x="314" y="141"/>
                  </a:lnTo>
                  <a:lnTo>
                    <a:pt x="320" y="152"/>
                  </a:lnTo>
                  <a:lnTo>
                    <a:pt x="320" y="163"/>
                  </a:lnTo>
                  <a:lnTo>
                    <a:pt x="314" y="163"/>
                  </a:lnTo>
                  <a:lnTo>
                    <a:pt x="303" y="174"/>
                  </a:lnTo>
                  <a:lnTo>
                    <a:pt x="292" y="180"/>
                  </a:lnTo>
                  <a:lnTo>
                    <a:pt x="286" y="180"/>
                  </a:lnTo>
                  <a:lnTo>
                    <a:pt x="275" y="186"/>
                  </a:lnTo>
                  <a:lnTo>
                    <a:pt x="264" y="197"/>
                  </a:lnTo>
                  <a:lnTo>
                    <a:pt x="253" y="202"/>
                  </a:lnTo>
                  <a:lnTo>
                    <a:pt x="241" y="208"/>
                  </a:lnTo>
                  <a:lnTo>
                    <a:pt x="230" y="208"/>
                  </a:lnTo>
                  <a:lnTo>
                    <a:pt x="219" y="219"/>
                  </a:lnTo>
                  <a:lnTo>
                    <a:pt x="208" y="219"/>
                  </a:lnTo>
                  <a:lnTo>
                    <a:pt x="196" y="225"/>
                  </a:lnTo>
                  <a:lnTo>
                    <a:pt x="191" y="225"/>
                  </a:lnTo>
                  <a:lnTo>
                    <a:pt x="185" y="231"/>
                  </a:lnTo>
                  <a:lnTo>
                    <a:pt x="174" y="225"/>
                  </a:lnTo>
                  <a:lnTo>
                    <a:pt x="163" y="225"/>
                  </a:lnTo>
                  <a:lnTo>
                    <a:pt x="152" y="225"/>
                  </a:lnTo>
                  <a:lnTo>
                    <a:pt x="140" y="219"/>
                  </a:lnTo>
                  <a:lnTo>
                    <a:pt x="124" y="214"/>
                  </a:lnTo>
                  <a:lnTo>
                    <a:pt x="107" y="214"/>
                  </a:lnTo>
                  <a:lnTo>
                    <a:pt x="90" y="208"/>
                  </a:lnTo>
                  <a:lnTo>
                    <a:pt x="79" y="208"/>
                  </a:lnTo>
                  <a:lnTo>
                    <a:pt x="62" y="202"/>
                  </a:lnTo>
                  <a:lnTo>
                    <a:pt x="45" y="197"/>
                  </a:lnTo>
                  <a:lnTo>
                    <a:pt x="34" y="191"/>
                  </a:lnTo>
                  <a:lnTo>
                    <a:pt x="23" y="191"/>
                  </a:lnTo>
                  <a:lnTo>
                    <a:pt x="11" y="186"/>
                  </a:lnTo>
                  <a:lnTo>
                    <a:pt x="6" y="18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638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91"/>
            <p:cNvSpPr>
              <a:spLocks/>
            </p:cNvSpPr>
            <p:nvPr/>
          </p:nvSpPr>
          <p:spPr bwMode="auto">
            <a:xfrm>
              <a:off x="2313" y="785"/>
              <a:ext cx="163" cy="163"/>
            </a:xfrm>
            <a:custGeom>
              <a:avLst/>
              <a:gdLst>
                <a:gd name="T0" fmla="*/ 0 w 163"/>
                <a:gd name="T1" fmla="*/ 163 h 163"/>
                <a:gd name="T2" fmla="*/ 0 w 163"/>
                <a:gd name="T3" fmla="*/ 158 h 163"/>
                <a:gd name="T4" fmla="*/ 0 w 163"/>
                <a:gd name="T5" fmla="*/ 152 h 163"/>
                <a:gd name="T6" fmla="*/ 0 w 163"/>
                <a:gd name="T7" fmla="*/ 146 h 163"/>
                <a:gd name="T8" fmla="*/ 0 w 163"/>
                <a:gd name="T9" fmla="*/ 135 h 163"/>
                <a:gd name="T10" fmla="*/ 0 w 163"/>
                <a:gd name="T11" fmla="*/ 124 h 163"/>
                <a:gd name="T12" fmla="*/ 6 w 163"/>
                <a:gd name="T13" fmla="*/ 113 h 163"/>
                <a:gd name="T14" fmla="*/ 6 w 163"/>
                <a:gd name="T15" fmla="*/ 96 h 163"/>
                <a:gd name="T16" fmla="*/ 6 w 163"/>
                <a:gd name="T17" fmla="*/ 85 h 163"/>
                <a:gd name="T18" fmla="*/ 12 w 163"/>
                <a:gd name="T19" fmla="*/ 73 h 163"/>
                <a:gd name="T20" fmla="*/ 17 w 163"/>
                <a:gd name="T21" fmla="*/ 57 h 163"/>
                <a:gd name="T22" fmla="*/ 17 w 163"/>
                <a:gd name="T23" fmla="*/ 40 h 163"/>
                <a:gd name="T24" fmla="*/ 28 w 163"/>
                <a:gd name="T25" fmla="*/ 29 h 163"/>
                <a:gd name="T26" fmla="*/ 34 w 163"/>
                <a:gd name="T27" fmla="*/ 17 h 163"/>
                <a:gd name="T28" fmla="*/ 40 w 163"/>
                <a:gd name="T29" fmla="*/ 12 h 163"/>
                <a:gd name="T30" fmla="*/ 51 w 163"/>
                <a:gd name="T31" fmla="*/ 6 h 163"/>
                <a:gd name="T32" fmla="*/ 62 w 163"/>
                <a:gd name="T33" fmla="*/ 0 h 163"/>
                <a:gd name="T34" fmla="*/ 73 w 163"/>
                <a:gd name="T35" fmla="*/ 0 h 163"/>
                <a:gd name="T36" fmla="*/ 85 w 163"/>
                <a:gd name="T37" fmla="*/ 0 h 163"/>
                <a:gd name="T38" fmla="*/ 96 w 163"/>
                <a:gd name="T39" fmla="*/ 0 h 163"/>
                <a:gd name="T40" fmla="*/ 101 w 163"/>
                <a:gd name="T41" fmla="*/ 6 h 163"/>
                <a:gd name="T42" fmla="*/ 113 w 163"/>
                <a:gd name="T43" fmla="*/ 6 h 163"/>
                <a:gd name="T44" fmla="*/ 118 w 163"/>
                <a:gd name="T45" fmla="*/ 12 h 163"/>
                <a:gd name="T46" fmla="*/ 129 w 163"/>
                <a:gd name="T47" fmla="*/ 17 h 163"/>
                <a:gd name="T48" fmla="*/ 135 w 163"/>
                <a:gd name="T49" fmla="*/ 23 h 163"/>
                <a:gd name="T50" fmla="*/ 146 w 163"/>
                <a:gd name="T51" fmla="*/ 29 h 163"/>
                <a:gd name="T52" fmla="*/ 152 w 163"/>
                <a:gd name="T53" fmla="*/ 40 h 163"/>
                <a:gd name="T54" fmla="*/ 158 w 163"/>
                <a:gd name="T55" fmla="*/ 45 h 163"/>
                <a:gd name="T56" fmla="*/ 163 w 163"/>
                <a:gd name="T57" fmla="*/ 51 h 163"/>
                <a:gd name="T58" fmla="*/ 163 w 163"/>
                <a:gd name="T59" fmla="*/ 96 h 163"/>
                <a:gd name="T60" fmla="*/ 79 w 163"/>
                <a:gd name="T61" fmla="*/ 96 h 163"/>
                <a:gd name="T62" fmla="*/ 0 w 163"/>
                <a:gd name="T63" fmla="*/ 163 h 163"/>
                <a:gd name="T64" fmla="*/ 0 w 163"/>
                <a:gd name="T6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163">
                  <a:moveTo>
                    <a:pt x="0" y="163"/>
                  </a:moveTo>
                  <a:lnTo>
                    <a:pt x="0" y="158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0" y="135"/>
                  </a:lnTo>
                  <a:lnTo>
                    <a:pt x="0" y="124"/>
                  </a:lnTo>
                  <a:lnTo>
                    <a:pt x="6" y="113"/>
                  </a:lnTo>
                  <a:lnTo>
                    <a:pt x="6" y="96"/>
                  </a:lnTo>
                  <a:lnTo>
                    <a:pt x="6" y="85"/>
                  </a:lnTo>
                  <a:lnTo>
                    <a:pt x="12" y="73"/>
                  </a:lnTo>
                  <a:lnTo>
                    <a:pt x="17" y="57"/>
                  </a:lnTo>
                  <a:lnTo>
                    <a:pt x="17" y="40"/>
                  </a:lnTo>
                  <a:lnTo>
                    <a:pt x="28" y="29"/>
                  </a:lnTo>
                  <a:lnTo>
                    <a:pt x="34" y="17"/>
                  </a:lnTo>
                  <a:lnTo>
                    <a:pt x="40" y="12"/>
                  </a:lnTo>
                  <a:lnTo>
                    <a:pt x="51" y="6"/>
                  </a:lnTo>
                  <a:lnTo>
                    <a:pt x="62" y="0"/>
                  </a:lnTo>
                  <a:lnTo>
                    <a:pt x="73" y="0"/>
                  </a:lnTo>
                  <a:lnTo>
                    <a:pt x="85" y="0"/>
                  </a:lnTo>
                  <a:lnTo>
                    <a:pt x="96" y="0"/>
                  </a:lnTo>
                  <a:lnTo>
                    <a:pt x="101" y="6"/>
                  </a:lnTo>
                  <a:lnTo>
                    <a:pt x="113" y="6"/>
                  </a:lnTo>
                  <a:lnTo>
                    <a:pt x="118" y="12"/>
                  </a:lnTo>
                  <a:lnTo>
                    <a:pt x="129" y="17"/>
                  </a:lnTo>
                  <a:lnTo>
                    <a:pt x="135" y="23"/>
                  </a:lnTo>
                  <a:lnTo>
                    <a:pt x="146" y="29"/>
                  </a:lnTo>
                  <a:lnTo>
                    <a:pt x="152" y="40"/>
                  </a:lnTo>
                  <a:lnTo>
                    <a:pt x="158" y="45"/>
                  </a:lnTo>
                  <a:lnTo>
                    <a:pt x="163" y="51"/>
                  </a:lnTo>
                  <a:lnTo>
                    <a:pt x="163" y="96"/>
                  </a:lnTo>
                  <a:lnTo>
                    <a:pt x="79" y="96"/>
                  </a:lnTo>
                  <a:lnTo>
                    <a:pt x="0" y="16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92"/>
            <p:cNvSpPr>
              <a:spLocks/>
            </p:cNvSpPr>
            <p:nvPr/>
          </p:nvSpPr>
          <p:spPr bwMode="auto">
            <a:xfrm>
              <a:off x="2830" y="662"/>
              <a:ext cx="319" cy="208"/>
            </a:xfrm>
            <a:custGeom>
              <a:avLst/>
              <a:gdLst>
                <a:gd name="T0" fmla="*/ 0 w 319"/>
                <a:gd name="T1" fmla="*/ 191 h 208"/>
                <a:gd name="T2" fmla="*/ 0 w 319"/>
                <a:gd name="T3" fmla="*/ 185 h 208"/>
                <a:gd name="T4" fmla="*/ 0 w 319"/>
                <a:gd name="T5" fmla="*/ 163 h 208"/>
                <a:gd name="T6" fmla="*/ 5 w 319"/>
                <a:gd name="T7" fmla="*/ 140 h 208"/>
                <a:gd name="T8" fmla="*/ 11 w 319"/>
                <a:gd name="T9" fmla="*/ 118 h 208"/>
                <a:gd name="T10" fmla="*/ 16 w 319"/>
                <a:gd name="T11" fmla="*/ 90 h 208"/>
                <a:gd name="T12" fmla="*/ 22 w 319"/>
                <a:gd name="T13" fmla="*/ 62 h 208"/>
                <a:gd name="T14" fmla="*/ 33 w 319"/>
                <a:gd name="T15" fmla="*/ 45 h 208"/>
                <a:gd name="T16" fmla="*/ 44 w 319"/>
                <a:gd name="T17" fmla="*/ 34 h 208"/>
                <a:gd name="T18" fmla="*/ 61 w 319"/>
                <a:gd name="T19" fmla="*/ 22 h 208"/>
                <a:gd name="T20" fmla="*/ 89 w 319"/>
                <a:gd name="T21" fmla="*/ 11 h 208"/>
                <a:gd name="T22" fmla="*/ 117 w 319"/>
                <a:gd name="T23" fmla="*/ 6 h 208"/>
                <a:gd name="T24" fmla="*/ 145 w 319"/>
                <a:gd name="T25" fmla="*/ 6 h 208"/>
                <a:gd name="T26" fmla="*/ 173 w 319"/>
                <a:gd name="T27" fmla="*/ 0 h 208"/>
                <a:gd name="T28" fmla="*/ 196 w 319"/>
                <a:gd name="T29" fmla="*/ 0 h 208"/>
                <a:gd name="T30" fmla="*/ 207 w 319"/>
                <a:gd name="T31" fmla="*/ 0 h 208"/>
                <a:gd name="T32" fmla="*/ 213 w 319"/>
                <a:gd name="T33" fmla="*/ 6 h 208"/>
                <a:gd name="T34" fmla="*/ 230 w 319"/>
                <a:gd name="T35" fmla="*/ 22 h 208"/>
                <a:gd name="T36" fmla="*/ 246 w 319"/>
                <a:gd name="T37" fmla="*/ 39 h 208"/>
                <a:gd name="T38" fmla="*/ 263 w 319"/>
                <a:gd name="T39" fmla="*/ 62 h 208"/>
                <a:gd name="T40" fmla="*/ 286 w 319"/>
                <a:gd name="T41" fmla="*/ 84 h 208"/>
                <a:gd name="T42" fmla="*/ 297 w 319"/>
                <a:gd name="T43" fmla="*/ 101 h 208"/>
                <a:gd name="T44" fmla="*/ 314 w 319"/>
                <a:gd name="T45" fmla="*/ 118 h 208"/>
                <a:gd name="T46" fmla="*/ 314 w 319"/>
                <a:gd name="T47" fmla="*/ 135 h 208"/>
                <a:gd name="T48" fmla="*/ 291 w 319"/>
                <a:gd name="T49" fmla="*/ 163 h 208"/>
                <a:gd name="T50" fmla="*/ 263 w 319"/>
                <a:gd name="T51" fmla="*/ 180 h 208"/>
                <a:gd name="T52" fmla="*/ 246 w 319"/>
                <a:gd name="T53" fmla="*/ 185 h 208"/>
                <a:gd name="T54" fmla="*/ 224 w 319"/>
                <a:gd name="T55" fmla="*/ 202 h 208"/>
                <a:gd name="T56" fmla="*/ 207 w 319"/>
                <a:gd name="T57" fmla="*/ 208 h 208"/>
                <a:gd name="T58" fmla="*/ 185 w 319"/>
                <a:gd name="T59" fmla="*/ 208 h 208"/>
                <a:gd name="T60" fmla="*/ 157 w 319"/>
                <a:gd name="T61" fmla="*/ 208 h 208"/>
                <a:gd name="T62" fmla="*/ 117 w 319"/>
                <a:gd name="T63" fmla="*/ 202 h 208"/>
                <a:gd name="T64" fmla="*/ 78 w 319"/>
                <a:gd name="T65" fmla="*/ 202 h 208"/>
                <a:gd name="T66" fmla="*/ 44 w 319"/>
                <a:gd name="T67" fmla="*/ 196 h 208"/>
                <a:gd name="T68" fmla="*/ 16 w 319"/>
                <a:gd name="T69" fmla="*/ 196 h 208"/>
                <a:gd name="T70" fmla="*/ 0 w 319"/>
                <a:gd name="T71" fmla="*/ 196 h 208"/>
                <a:gd name="T72" fmla="*/ 0 w 319"/>
                <a:gd name="T73" fmla="*/ 1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9" h="208">
                  <a:moveTo>
                    <a:pt x="0" y="196"/>
                  </a:moveTo>
                  <a:lnTo>
                    <a:pt x="0" y="191"/>
                  </a:lnTo>
                  <a:lnTo>
                    <a:pt x="0" y="191"/>
                  </a:lnTo>
                  <a:lnTo>
                    <a:pt x="0" y="185"/>
                  </a:lnTo>
                  <a:lnTo>
                    <a:pt x="0" y="174"/>
                  </a:lnTo>
                  <a:lnTo>
                    <a:pt x="0" y="163"/>
                  </a:lnTo>
                  <a:lnTo>
                    <a:pt x="5" y="152"/>
                  </a:lnTo>
                  <a:lnTo>
                    <a:pt x="5" y="140"/>
                  </a:lnTo>
                  <a:lnTo>
                    <a:pt x="11" y="129"/>
                  </a:lnTo>
                  <a:lnTo>
                    <a:pt x="11" y="118"/>
                  </a:lnTo>
                  <a:lnTo>
                    <a:pt x="16" y="101"/>
                  </a:lnTo>
                  <a:lnTo>
                    <a:pt x="16" y="90"/>
                  </a:lnTo>
                  <a:lnTo>
                    <a:pt x="22" y="79"/>
                  </a:lnTo>
                  <a:lnTo>
                    <a:pt x="22" y="62"/>
                  </a:lnTo>
                  <a:lnTo>
                    <a:pt x="28" y="56"/>
                  </a:lnTo>
                  <a:lnTo>
                    <a:pt x="33" y="45"/>
                  </a:lnTo>
                  <a:lnTo>
                    <a:pt x="39" y="39"/>
                  </a:lnTo>
                  <a:lnTo>
                    <a:pt x="44" y="34"/>
                  </a:lnTo>
                  <a:lnTo>
                    <a:pt x="50" y="28"/>
                  </a:lnTo>
                  <a:lnTo>
                    <a:pt x="61" y="22"/>
                  </a:lnTo>
                  <a:lnTo>
                    <a:pt x="78" y="17"/>
                  </a:lnTo>
                  <a:lnTo>
                    <a:pt x="89" y="11"/>
                  </a:lnTo>
                  <a:lnTo>
                    <a:pt x="100" y="11"/>
                  </a:lnTo>
                  <a:lnTo>
                    <a:pt x="117" y="6"/>
                  </a:lnTo>
                  <a:lnTo>
                    <a:pt x="134" y="6"/>
                  </a:lnTo>
                  <a:lnTo>
                    <a:pt x="145" y="6"/>
                  </a:lnTo>
                  <a:lnTo>
                    <a:pt x="162" y="0"/>
                  </a:lnTo>
                  <a:lnTo>
                    <a:pt x="173" y="0"/>
                  </a:lnTo>
                  <a:lnTo>
                    <a:pt x="185" y="0"/>
                  </a:lnTo>
                  <a:lnTo>
                    <a:pt x="196" y="0"/>
                  </a:lnTo>
                  <a:lnTo>
                    <a:pt x="201" y="0"/>
                  </a:lnTo>
                  <a:lnTo>
                    <a:pt x="207" y="0"/>
                  </a:lnTo>
                  <a:lnTo>
                    <a:pt x="213" y="0"/>
                  </a:lnTo>
                  <a:lnTo>
                    <a:pt x="213" y="6"/>
                  </a:lnTo>
                  <a:lnTo>
                    <a:pt x="224" y="17"/>
                  </a:lnTo>
                  <a:lnTo>
                    <a:pt x="230" y="22"/>
                  </a:lnTo>
                  <a:lnTo>
                    <a:pt x="241" y="34"/>
                  </a:lnTo>
                  <a:lnTo>
                    <a:pt x="246" y="39"/>
                  </a:lnTo>
                  <a:lnTo>
                    <a:pt x="258" y="51"/>
                  </a:lnTo>
                  <a:lnTo>
                    <a:pt x="263" y="62"/>
                  </a:lnTo>
                  <a:lnTo>
                    <a:pt x="274" y="73"/>
                  </a:lnTo>
                  <a:lnTo>
                    <a:pt x="286" y="84"/>
                  </a:lnTo>
                  <a:lnTo>
                    <a:pt x="291" y="95"/>
                  </a:lnTo>
                  <a:lnTo>
                    <a:pt x="297" y="101"/>
                  </a:lnTo>
                  <a:lnTo>
                    <a:pt x="308" y="112"/>
                  </a:lnTo>
                  <a:lnTo>
                    <a:pt x="314" y="118"/>
                  </a:lnTo>
                  <a:lnTo>
                    <a:pt x="319" y="123"/>
                  </a:lnTo>
                  <a:lnTo>
                    <a:pt x="314" y="135"/>
                  </a:lnTo>
                  <a:lnTo>
                    <a:pt x="308" y="152"/>
                  </a:lnTo>
                  <a:lnTo>
                    <a:pt x="291" y="163"/>
                  </a:lnTo>
                  <a:lnTo>
                    <a:pt x="274" y="174"/>
                  </a:lnTo>
                  <a:lnTo>
                    <a:pt x="263" y="180"/>
                  </a:lnTo>
                  <a:lnTo>
                    <a:pt x="258" y="185"/>
                  </a:lnTo>
                  <a:lnTo>
                    <a:pt x="246" y="185"/>
                  </a:lnTo>
                  <a:lnTo>
                    <a:pt x="241" y="196"/>
                  </a:lnTo>
                  <a:lnTo>
                    <a:pt x="224" y="202"/>
                  </a:lnTo>
                  <a:lnTo>
                    <a:pt x="213" y="208"/>
                  </a:lnTo>
                  <a:lnTo>
                    <a:pt x="207" y="208"/>
                  </a:lnTo>
                  <a:lnTo>
                    <a:pt x="196" y="208"/>
                  </a:lnTo>
                  <a:lnTo>
                    <a:pt x="185" y="208"/>
                  </a:lnTo>
                  <a:lnTo>
                    <a:pt x="173" y="208"/>
                  </a:lnTo>
                  <a:lnTo>
                    <a:pt x="157" y="208"/>
                  </a:lnTo>
                  <a:lnTo>
                    <a:pt x="134" y="208"/>
                  </a:lnTo>
                  <a:lnTo>
                    <a:pt x="117" y="202"/>
                  </a:lnTo>
                  <a:lnTo>
                    <a:pt x="100" y="202"/>
                  </a:lnTo>
                  <a:lnTo>
                    <a:pt x="78" y="202"/>
                  </a:lnTo>
                  <a:lnTo>
                    <a:pt x="61" y="202"/>
                  </a:lnTo>
                  <a:lnTo>
                    <a:pt x="44" y="196"/>
                  </a:lnTo>
                  <a:lnTo>
                    <a:pt x="33" y="196"/>
                  </a:lnTo>
                  <a:lnTo>
                    <a:pt x="16" y="196"/>
                  </a:lnTo>
                  <a:lnTo>
                    <a:pt x="11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93"/>
            <p:cNvSpPr>
              <a:spLocks/>
            </p:cNvSpPr>
            <p:nvPr/>
          </p:nvSpPr>
          <p:spPr bwMode="auto">
            <a:xfrm>
              <a:off x="2863" y="533"/>
              <a:ext cx="157" cy="123"/>
            </a:xfrm>
            <a:custGeom>
              <a:avLst/>
              <a:gdLst>
                <a:gd name="T0" fmla="*/ 0 w 157"/>
                <a:gd name="T1" fmla="*/ 123 h 123"/>
                <a:gd name="T2" fmla="*/ 0 w 157"/>
                <a:gd name="T3" fmla="*/ 123 h 123"/>
                <a:gd name="T4" fmla="*/ 0 w 157"/>
                <a:gd name="T5" fmla="*/ 112 h 123"/>
                <a:gd name="T6" fmla="*/ 0 w 157"/>
                <a:gd name="T7" fmla="*/ 101 h 123"/>
                <a:gd name="T8" fmla="*/ 6 w 157"/>
                <a:gd name="T9" fmla="*/ 95 h 123"/>
                <a:gd name="T10" fmla="*/ 6 w 157"/>
                <a:gd name="T11" fmla="*/ 84 h 123"/>
                <a:gd name="T12" fmla="*/ 6 w 157"/>
                <a:gd name="T13" fmla="*/ 79 h 123"/>
                <a:gd name="T14" fmla="*/ 6 w 157"/>
                <a:gd name="T15" fmla="*/ 67 h 123"/>
                <a:gd name="T16" fmla="*/ 11 w 157"/>
                <a:gd name="T17" fmla="*/ 56 h 123"/>
                <a:gd name="T18" fmla="*/ 11 w 157"/>
                <a:gd name="T19" fmla="*/ 50 h 123"/>
                <a:gd name="T20" fmla="*/ 17 w 157"/>
                <a:gd name="T21" fmla="*/ 39 h 123"/>
                <a:gd name="T22" fmla="*/ 23 w 157"/>
                <a:gd name="T23" fmla="*/ 22 h 123"/>
                <a:gd name="T24" fmla="*/ 28 w 157"/>
                <a:gd name="T25" fmla="*/ 17 h 123"/>
                <a:gd name="T26" fmla="*/ 34 w 157"/>
                <a:gd name="T27" fmla="*/ 6 h 123"/>
                <a:gd name="T28" fmla="*/ 45 w 157"/>
                <a:gd name="T29" fmla="*/ 6 h 123"/>
                <a:gd name="T30" fmla="*/ 56 w 157"/>
                <a:gd name="T31" fmla="*/ 0 h 123"/>
                <a:gd name="T32" fmla="*/ 67 w 157"/>
                <a:gd name="T33" fmla="*/ 0 h 123"/>
                <a:gd name="T34" fmla="*/ 79 w 157"/>
                <a:gd name="T35" fmla="*/ 0 h 123"/>
                <a:gd name="T36" fmla="*/ 90 w 157"/>
                <a:gd name="T37" fmla="*/ 6 h 123"/>
                <a:gd name="T38" fmla="*/ 101 w 157"/>
                <a:gd name="T39" fmla="*/ 6 h 123"/>
                <a:gd name="T40" fmla="*/ 101 w 157"/>
                <a:gd name="T41" fmla="*/ 6 h 123"/>
                <a:gd name="T42" fmla="*/ 101 w 157"/>
                <a:gd name="T43" fmla="*/ 11 h 123"/>
                <a:gd name="T44" fmla="*/ 107 w 157"/>
                <a:gd name="T45" fmla="*/ 17 h 123"/>
                <a:gd name="T46" fmla="*/ 118 w 157"/>
                <a:gd name="T47" fmla="*/ 28 h 123"/>
                <a:gd name="T48" fmla="*/ 129 w 157"/>
                <a:gd name="T49" fmla="*/ 45 h 123"/>
                <a:gd name="T50" fmla="*/ 135 w 157"/>
                <a:gd name="T51" fmla="*/ 56 h 123"/>
                <a:gd name="T52" fmla="*/ 146 w 157"/>
                <a:gd name="T53" fmla="*/ 73 h 123"/>
                <a:gd name="T54" fmla="*/ 152 w 157"/>
                <a:gd name="T55" fmla="*/ 84 h 123"/>
                <a:gd name="T56" fmla="*/ 157 w 157"/>
                <a:gd name="T57" fmla="*/ 101 h 123"/>
                <a:gd name="T58" fmla="*/ 0 w 157"/>
                <a:gd name="T59" fmla="*/ 123 h 123"/>
                <a:gd name="T60" fmla="*/ 0 w 157"/>
                <a:gd name="T61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123">
                  <a:moveTo>
                    <a:pt x="0" y="123"/>
                  </a:moveTo>
                  <a:lnTo>
                    <a:pt x="0" y="123"/>
                  </a:lnTo>
                  <a:lnTo>
                    <a:pt x="0" y="112"/>
                  </a:lnTo>
                  <a:lnTo>
                    <a:pt x="0" y="101"/>
                  </a:lnTo>
                  <a:lnTo>
                    <a:pt x="6" y="95"/>
                  </a:lnTo>
                  <a:lnTo>
                    <a:pt x="6" y="84"/>
                  </a:lnTo>
                  <a:lnTo>
                    <a:pt x="6" y="79"/>
                  </a:lnTo>
                  <a:lnTo>
                    <a:pt x="6" y="67"/>
                  </a:lnTo>
                  <a:lnTo>
                    <a:pt x="11" y="56"/>
                  </a:lnTo>
                  <a:lnTo>
                    <a:pt x="11" y="50"/>
                  </a:lnTo>
                  <a:lnTo>
                    <a:pt x="17" y="39"/>
                  </a:lnTo>
                  <a:lnTo>
                    <a:pt x="23" y="22"/>
                  </a:lnTo>
                  <a:lnTo>
                    <a:pt x="28" y="17"/>
                  </a:lnTo>
                  <a:lnTo>
                    <a:pt x="34" y="6"/>
                  </a:lnTo>
                  <a:lnTo>
                    <a:pt x="45" y="6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90" y="6"/>
                  </a:lnTo>
                  <a:lnTo>
                    <a:pt x="101" y="6"/>
                  </a:lnTo>
                  <a:lnTo>
                    <a:pt x="101" y="6"/>
                  </a:lnTo>
                  <a:lnTo>
                    <a:pt x="101" y="11"/>
                  </a:lnTo>
                  <a:lnTo>
                    <a:pt x="107" y="17"/>
                  </a:lnTo>
                  <a:lnTo>
                    <a:pt x="118" y="28"/>
                  </a:lnTo>
                  <a:lnTo>
                    <a:pt x="129" y="45"/>
                  </a:lnTo>
                  <a:lnTo>
                    <a:pt x="135" y="56"/>
                  </a:lnTo>
                  <a:lnTo>
                    <a:pt x="146" y="73"/>
                  </a:lnTo>
                  <a:lnTo>
                    <a:pt x="152" y="84"/>
                  </a:lnTo>
                  <a:lnTo>
                    <a:pt x="157" y="101"/>
                  </a:lnTo>
                  <a:lnTo>
                    <a:pt x="0" y="123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2E4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294"/>
            <p:cNvSpPr>
              <a:spLocks/>
            </p:cNvSpPr>
            <p:nvPr/>
          </p:nvSpPr>
          <p:spPr bwMode="auto">
            <a:xfrm>
              <a:off x="2577" y="785"/>
              <a:ext cx="1206" cy="489"/>
            </a:xfrm>
            <a:custGeom>
              <a:avLst/>
              <a:gdLst>
                <a:gd name="T0" fmla="*/ 219 w 1206"/>
                <a:gd name="T1" fmla="*/ 90 h 489"/>
                <a:gd name="T2" fmla="*/ 241 w 1206"/>
                <a:gd name="T3" fmla="*/ 96 h 489"/>
                <a:gd name="T4" fmla="*/ 264 w 1206"/>
                <a:gd name="T5" fmla="*/ 96 h 489"/>
                <a:gd name="T6" fmla="*/ 286 w 1206"/>
                <a:gd name="T7" fmla="*/ 101 h 489"/>
                <a:gd name="T8" fmla="*/ 309 w 1206"/>
                <a:gd name="T9" fmla="*/ 101 h 489"/>
                <a:gd name="T10" fmla="*/ 337 w 1206"/>
                <a:gd name="T11" fmla="*/ 107 h 489"/>
                <a:gd name="T12" fmla="*/ 359 w 1206"/>
                <a:gd name="T13" fmla="*/ 107 h 489"/>
                <a:gd name="T14" fmla="*/ 382 w 1206"/>
                <a:gd name="T15" fmla="*/ 107 h 489"/>
                <a:gd name="T16" fmla="*/ 410 w 1206"/>
                <a:gd name="T17" fmla="*/ 107 h 489"/>
                <a:gd name="T18" fmla="*/ 443 w 1206"/>
                <a:gd name="T19" fmla="*/ 101 h 489"/>
                <a:gd name="T20" fmla="*/ 477 w 1206"/>
                <a:gd name="T21" fmla="*/ 96 h 489"/>
                <a:gd name="T22" fmla="*/ 505 w 1206"/>
                <a:gd name="T23" fmla="*/ 90 h 489"/>
                <a:gd name="T24" fmla="*/ 539 w 1206"/>
                <a:gd name="T25" fmla="*/ 85 h 489"/>
                <a:gd name="T26" fmla="*/ 555 w 1206"/>
                <a:gd name="T27" fmla="*/ 85 h 489"/>
                <a:gd name="T28" fmla="*/ 572 w 1206"/>
                <a:gd name="T29" fmla="*/ 79 h 489"/>
                <a:gd name="T30" fmla="*/ 623 w 1206"/>
                <a:gd name="T31" fmla="*/ 0 h 489"/>
                <a:gd name="T32" fmla="*/ 797 w 1206"/>
                <a:gd name="T33" fmla="*/ 23 h 489"/>
                <a:gd name="T34" fmla="*/ 825 w 1206"/>
                <a:gd name="T35" fmla="*/ 34 h 489"/>
                <a:gd name="T36" fmla="*/ 881 w 1206"/>
                <a:gd name="T37" fmla="*/ 57 h 489"/>
                <a:gd name="T38" fmla="*/ 948 w 1206"/>
                <a:gd name="T39" fmla="*/ 85 h 489"/>
                <a:gd name="T40" fmla="*/ 1021 w 1206"/>
                <a:gd name="T41" fmla="*/ 113 h 489"/>
                <a:gd name="T42" fmla="*/ 1088 w 1206"/>
                <a:gd name="T43" fmla="*/ 141 h 489"/>
                <a:gd name="T44" fmla="*/ 1150 w 1206"/>
                <a:gd name="T45" fmla="*/ 169 h 489"/>
                <a:gd name="T46" fmla="*/ 1189 w 1206"/>
                <a:gd name="T47" fmla="*/ 186 h 489"/>
                <a:gd name="T48" fmla="*/ 1206 w 1206"/>
                <a:gd name="T49" fmla="*/ 202 h 489"/>
                <a:gd name="T50" fmla="*/ 1206 w 1206"/>
                <a:gd name="T51" fmla="*/ 219 h 489"/>
                <a:gd name="T52" fmla="*/ 1195 w 1206"/>
                <a:gd name="T53" fmla="*/ 247 h 489"/>
                <a:gd name="T54" fmla="*/ 1172 w 1206"/>
                <a:gd name="T55" fmla="*/ 275 h 489"/>
                <a:gd name="T56" fmla="*/ 1150 w 1206"/>
                <a:gd name="T57" fmla="*/ 309 h 489"/>
                <a:gd name="T58" fmla="*/ 1128 w 1206"/>
                <a:gd name="T59" fmla="*/ 337 h 489"/>
                <a:gd name="T60" fmla="*/ 1105 w 1206"/>
                <a:gd name="T61" fmla="*/ 365 h 489"/>
                <a:gd name="T62" fmla="*/ 1083 w 1206"/>
                <a:gd name="T63" fmla="*/ 382 h 489"/>
                <a:gd name="T64" fmla="*/ 1072 w 1206"/>
                <a:gd name="T65" fmla="*/ 388 h 489"/>
                <a:gd name="T66" fmla="*/ 1032 w 1206"/>
                <a:gd name="T67" fmla="*/ 399 h 489"/>
                <a:gd name="T68" fmla="*/ 976 w 1206"/>
                <a:gd name="T69" fmla="*/ 416 h 489"/>
                <a:gd name="T70" fmla="*/ 914 w 1206"/>
                <a:gd name="T71" fmla="*/ 432 h 489"/>
                <a:gd name="T72" fmla="*/ 847 w 1206"/>
                <a:gd name="T73" fmla="*/ 449 h 489"/>
                <a:gd name="T74" fmla="*/ 780 w 1206"/>
                <a:gd name="T75" fmla="*/ 466 h 489"/>
                <a:gd name="T76" fmla="*/ 729 w 1206"/>
                <a:gd name="T77" fmla="*/ 477 h 489"/>
                <a:gd name="T78" fmla="*/ 701 w 1206"/>
                <a:gd name="T79" fmla="*/ 489 h 489"/>
                <a:gd name="T80" fmla="*/ 696 w 1206"/>
                <a:gd name="T81" fmla="*/ 489 h 489"/>
                <a:gd name="T82" fmla="*/ 679 w 1206"/>
                <a:gd name="T83" fmla="*/ 477 h 489"/>
                <a:gd name="T84" fmla="*/ 640 w 1206"/>
                <a:gd name="T85" fmla="*/ 461 h 489"/>
                <a:gd name="T86" fmla="*/ 600 w 1206"/>
                <a:gd name="T87" fmla="*/ 438 h 489"/>
                <a:gd name="T88" fmla="*/ 555 w 1206"/>
                <a:gd name="T89" fmla="*/ 416 h 489"/>
                <a:gd name="T90" fmla="*/ 511 w 1206"/>
                <a:gd name="T91" fmla="*/ 393 h 489"/>
                <a:gd name="T92" fmla="*/ 471 w 1206"/>
                <a:gd name="T93" fmla="*/ 371 h 489"/>
                <a:gd name="T94" fmla="*/ 454 w 1206"/>
                <a:gd name="T95" fmla="*/ 360 h 489"/>
                <a:gd name="T96" fmla="*/ 443 w 1206"/>
                <a:gd name="T97" fmla="*/ 354 h 489"/>
                <a:gd name="T98" fmla="*/ 404 w 1206"/>
                <a:gd name="T99" fmla="*/ 343 h 489"/>
                <a:gd name="T100" fmla="*/ 337 w 1206"/>
                <a:gd name="T101" fmla="*/ 326 h 489"/>
                <a:gd name="T102" fmla="*/ 258 w 1206"/>
                <a:gd name="T103" fmla="*/ 303 h 489"/>
                <a:gd name="T104" fmla="*/ 174 w 1206"/>
                <a:gd name="T105" fmla="*/ 287 h 489"/>
                <a:gd name="T106" fmla="*/ 95 w 1206"/>
                <a:gd name="T107" fmla="*/ 264 h 489"/>
                <a:gd name="T108" fmla="*/ 34 w 1206"/>
                <a:gd name="T109" fmla="*/ 247 h 489"/>
                <a:gd name="T110" fmla="*/ 0 w 1206"/>
                <a:gd name="T111" fmla="*/ 242 h 489"/>
                <a:gd name="T112" fmla="*/ 219 w 1206"/>
                <a:gd name="T113" fmla="*/ 9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6" h="489">
                  <a:moveTo>
                    <a:pt x="219" y="90"/>
                  </a:moveTo>
                  <a:lnTo>
                    <a:pt x="219" y="90"/>
                  </a:lnTo>
                  <a:lnTo>
                    <a:pt x="236" y="90"/>
                  </a:lnTo>
                  <a:lnTo>
                    <a:pt x="241" y="96"/>
                  </a:lnTo>
                  <a:lnTo>
                    <a:pt x="253" y="96"/>
                  </a:lnTo>
                  <a:lnTo>
                    <a:pt x="264" y="96"/>
                  </a:lnTo>
                  <a:lnTo>
                    <a:pt x="275" y="101"/>
                  </a:lnTo>
                  <a:lnTo>
                    <a:pt x="286" y="101"/>
                  </a:lnTo>
                  <a:lnTo>
                    <a:pt x="297" y="101"/>
                  </a:lnTo>
                  <a:lnTo>
                    <a:pt x="309" y="101"/>
                  </a:lnTo>
                  <a:lnTo>
                    <a:pt x="325" y="107"/>
                  </a:lnTo>
                  <a:lnTo>
                    <a:pt x="337" y="107"/>
                  </a:lnTo>
                  <a:lnTo>
                    <a:pt x="348" y="107"/>
                  </a:lnTo>
                  <a:lnTo>
                    <a:pt x="359" y="107"/>
                  </a:lnTo>
                  <a:lnTo>
                    <a:pt x="370" y="113"/>
                  </a:lnTo>
                  <a:lnTo>
                    <a:pt x="382" y="107"/>
                  </a:lnTo>
                  <a:lnTo>
                    <a:pt x="393" y="107"/>
                  </a:lnTo>
                  <a:lnTo>
                    <a:pt x="410" y="107"/>
                  </a:lnTo>
                  <a:lnTo>
                    <a:pt x="426" y="107"/>
                  </a:lnTo>
                  <a:lnTo>
                    <a:pt x="443" y="101"/>
                  </a:lnTo>
                  <a:lnTo>
                    <a:pt x="460" y="101"/>
                  </a:lnTo>
                  <a:lnTo>
                    <a:pt x="477" y="96"/>
                  </a:lnTo>
                  <a:lnTo>
                    <a:pt x="494" y="96"/>
                  </a:lnTo>
                  <a:lnTo>
                    <a:pt x="505" y="90"/>
                  </a:lnTo>
                  <a:lnTo>
                    <a:pt x="522" y="90"/>
                  </a:lnTo>
                  <a:lnTo>
                    <a:pt x="539" y="85"/>
                  </a:lnTo>
                  <a:lnTo>
                    <a:pt x="550" y="85"/>
                  </a:lnTo>
                  <a:lnTo>
                    <a:pt x="555" y="85"/>
                  </a:lnTo>
                  <a:lnTo>
                    <a:pt x="567" y="79"/>
                  </a:lnTo>
                  <a:lnTo>
                    <a:pt x="572" y="79"/>
                  </a:lnTo>
                  <a:lnTo>
                    <a:pt x="572" y="79"/>
                  </a:lnTo>
                  <a:lnTo>
                    <a:pt x="623" y="0"/>
                  </a:lnTo>
                  <a:lnTo>
                    <a:pt x="797" y="23"/>
                  </a:lnTo>
                  <a:lnTo>
                    <a:pt x="797" y="23"/>
                  </a:lnTo>
                  <a:lnTo>
                    <a:pt x="808" y="29"/>
                  </a:lnTo>
                  <a:lnTo>
                    <a:pt x="825" y="34"/>
                  </a:lnTo>
                  <a:lnTo>
                    <a:pt x="853" y="45"/>
                  </a:lnTo>
                  <a:lnTo>
                    <a:pt x="881" y="57"/>
                  </a:lnTo>
                  <a:lnTo>
                    <a:pt x="914" y="68"/>
                  </a:lnTo>
                  <a:lnTo>
                    <a:pt x="948" y="85"/>
                  </a:lnTo>
                  <a:lnTo>
                    <a:pt x="982" y="96"/>
                  </a:lnTo>
                  <a:lnTo>
                    <a:pt x="1021" y="113"/>
                  </a:lnTo>
                  <a:lnTo>
                    <a:pt x="1055" y="129"/>
                  </a:lnTo>
                  <a:lnTo>
                    <a:pt x="1088" y="141"/>
                  </a:lnTo>
                  <a:lnTo>
                    <a:pt x="1122" y="158"/>
                  </a:lnTo>
                  <a:lnTo>
                    <a:pt x="1150" y="169"/>
                  </a:lnTo>
                  <a:lnTo>
                    <a:pt x="1172" y="180"/>
                  </a:lnTo>
                  <a:lnTo>
                    <a:pt x="1189" y="186"/>
                  </a:lnTo>
                  <a:lnTo>
                    <a:pt x="1201" y="197"/>
                  </a:lnTo>
                  <a:lnTo>
                    <a:pt x="1206" y="202"/>
                  </a:lnTo>
                  <a:lnTo>
                    <a:pt x="1206" y="208"/>
                  </a:lnTo>
                  <a:lnTo>
                    <a:pt x="1206" y="219"/>
                  </a:lnTo>
                  <a:lnTo>
                    <a:pt x="1201" y="230"/>
                  </a:lnTo>
                  <a:lnTo>
                    <a:pt x="1195" y="247"/>
                  </a:lnTo>
                  <a:lnTo>
                    <a:pt x="1184" y="264"/>
                  </a:lnTo>
                  <a:lnTo>
                    <a:pt x="1172" y="275"/>
                  </a:lnTo>
                  <a:lnTo>
                    <a:pt x="1161" y="292"/>
                  </a:lnTo>
                  <a:lnTo>
                    <a:pt x="1150" y="309"/>
                  </a:lnTo>
                  <a:lnTo>
                    <a:pt x="1139" y="326"/>
                  </a:lnTo>
                  <a:lnTo>
                    <a:pt x="1128" y="337"/>
                  </a:lnTo>
                  <a:lnTo>
                    <a:pt x="1111" y="354"/>
                  </a:lnTo>
                  <a:lnTo>
                    <a:pt x="1105" y="365"/>
                  </a:lnTo>
                  <a:lnTo>
                    <a:pt x="1094" y="371"/>
                  </a:lnTo>
                  <a:lnTo>
                    <a:pt x="1083" y="382"/>
                  </a:lnTo>
                  <a:lnTo>
                    <a:pt x="1083" y="388"/>
                  </a:lnTo>
                  <a:lnTo>
                    <a:pt x="1072" y="388"/>
                  </a:lnTo>
                  <a:lnTo>
                    <a:pt x="1055" y="393"/>
                  </a:lnTo>
                  <a:lnTo>
                    <a:pt x="1032" y="399"/>
                  </a:lnTo>
                  <a:lnTo>
                    <a:pt x="1010" y="404"/>
                  </a:lnTo>
                  <a:lnTo>
                    <a:pt x="976" y="416"/>
                  </a:lnTo>
                  <a:lnTo>
                    <a:pt x="948" y="421"/>
                  </a:lnTo>
                  <a:lnTo>
                    <a:pt x="914" y="432"/>
                  </a:lnTo>
                  <a:lnTo>
                    <a:pt x="881" y="444"/>
                  </a:lnTo>
                  <a:lnTo>
                    <a:pt x="847" y="449"/>
                  </a:lnTo>
                  <a:lnTo>
                    <a:pt x="813" y="461"/>
                  </a:lnTo>
                  <a:lnTo>
                    <a:pt x="780" y="466"/>
                  </a:lnTo>
                  <a:lnTo>
                    <a:pt x="757" y="472"/>
                  </a:lnTo>
                  <a:lnTo>
                    <a:pt x="729" y="477"/>
                  </a:lnTo>
                  <a:lnTo>
                    <a:pt x="718" y="489"/>
                  </a:lnTo>
                  <a:lnTo>
                    <a:pt x="701" y="489"/>
                  </a:lnTo>
                  <a:lnTo>
                    <a:pt x="701" y="489"/>
                  </a:lnTo>
                  <a:lnTo>
                    <a:pt x="696" y="489"/>
                  </a:lnTo>
                  <a:lnTo>
                    <a:pt x="690" y="483"/>
                  </a:lnTo>
                  <a:lnTo>
                    <a:pt x="679" y="477"/>
                  </a:lnTo>
                  <a:lnTo>
                    <a:pt x="662" y="472"/>
                  </a:lnTo>
                  <a:lnTo>
                    <a:pt x="640" y="461"/>
                  </a:lnTo>
                  <a:lnTo>
                    <a:pt x="623" y="449"/>
                  </a:lnTo>
                  <a:lnTo>
                    <a:pt x="600" y="438"/>
                  </a:lnTo>
                  <a:lnTo>
                    <a:pt x="578" y="427"/>
                  </a:lnTo>
                  <a:lnTo>
                    <a:pt x="555" y="416"/>
                  </a:lnTo>
                  <a:lnTo>
                    <a:pt x="533" y="404"/>
                  </a:lnTo>
                  <a:lnTo>
                    <a:pt x="511" y="393"/>
                  </a:lnTo>
                  <a:lnTo>
                    <a:pt x="494" y="382"/>
                  </a:lnTo>
                  <a:lnTo>
                    <a:pt x="471" y="371"/>
                  </a:lnTo>
                  <a:lnTo>
                    <a:pt x="460" y="365"/>
                  </a:lnTo>
                  <a:lnTo>
                    <a:pt x="454" y="360"/>
                  </a:lnTo>
                  <a:lnTo>
                    <a:pt x="449" y="360"/>
                  </a:lnTo>
                  <a:lnTo>
                    <a:pt x="443" y="354"/>
                  </a:lnTo>
                  <a:lnTo>
                    <a:pt x="426" y="348"/>
                  </a:lnTo>
                  <a:lnTo>
                    <a:pt x="404" y="343"/>
                  </a:lnTo>
                  <a:lnTo>
                    <a:pt x="370" y="337"/>
                  </a:lnTo>
                  <a:lnTo>
                    <a:pt x="337" y="326"/>
                  </a:lnTo>
                  <a:lnTo>
                    <a:pt x="297" y="315"/>
                  </a:lnTo>
                  <a:lnTo>
                    <a:pt x="258" y="303"/>
                  </a:lnTo>
                  <a:lnTo>
                    <a:pt x="219" y="292"/>
                  </a:lnTo>
                  <a:lnTo>
                    <a:pt x="174" y="287"/>
                  </a:lnTo>
                  <a:lnTo>
                    <a:pt x="135" y="270"/>
                  </a:lnTo>
                  <a:lnTo>
                    <a:pt x="95" y="264"/>
                  </a:lnTo>
                  <a:lnTo>
                    <a:pt x="62" y="253"/>
                  </a:lnTo>
                  <a:lnTo>
                    <a:pt x="34" y="247"/>
                  </a:lnTo>
                  <a:lnTo>
                    <a:pt x="17" y="242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219" y="90"/>
                  </a:lnTo>
                  <a:lnTo>
                    <a:pt x="219" y="90"/>
                  </a:lnTo>
                  <a:close/>
                </a:path>
              </a:pathLst>
            </a:custGeom>
            <a:solidFill>
              <a:srgbClr val="2E4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295"/>
            <p:cNvSpPr>
              <a:spLocks/>
            </p:cNvSpPr>
            <p:nvPr/>
          </p:nvSpPr>
          <p:spPr bwMode="auto">
            <a:xfrm>
              <a:off x="2347" y="79"/>
              <a:ext cx="79" cy="656"/>
            </a:xfrm>
            <a:custGeom>
              <a:avLst/>
              <a:gdLst>
                <a:gd name="T0" fmla="*/ 0 w 79"/>
                <a:gd name="T1" fmla="*/ 0 h 656"/>
                <a:gd name="T2" fmla="*/ 0 w 79"/>
                <a:gd name="T3" fmla="*/ 0 h 656"/>
                <a:gd name="T4" fmla="*/ 0 w 79"/>
                <a:gd name="T5" fmla="*/ 11 h 656"/>
                <a:gd name="T6" fmla="*/ 0 w 79"/>
                <a:gd name="T7" fmla="*/ 22 h 656"/>
                <a:gd name="T8" fmla="*/ 0 w 79"/>
                <a:gd name="T9" fmla="*/ 39 h 656"/>
                <a:gd name="T10" fmla="*/ 6 w 79"/>
                <a:gd name="T11" fmla="*/ 61 h 656"/>
                <a:gd name="T12" fmla="*/ 6 w 79"/>
                <a:gd name="T13" fmla="*/ 84 h 656"/>
                <a:gd name="T14" fmla="*/ 6 w 79"/>
                <a:gd name="T15" fmla="*/ 112 h 656"/>
                <a:gd name="T16" fmla="*/ 11 w 79"/>
                <a:gd name="T17" fmla="*/ 134 h 656"/>
                <a:gd name="T18" fmla="*/ 11 w 79"/>
                <a:gd name="T19" fmla="*/ 162 h 656"/>
                <a:gd name="T20" fmla="*/ 17 w 79"/>
                <a:gd name="T21" fmla="*/ 190 h 656"/>
                <a:gd name="T22" fmla="*/ 17 w 79"/>
                <a:gd name="T23" fmla="*/ 213 h 656"/>
                <a:gd name="T24" fmla="*/ 23 w 79"/>
                <a:gd name="T25" fmla="*/ 235 h 656"/>
                <a:gd name="T26" fmla="*/ 23 w 79"/>
                <a:gd name="T27" fmla="*/ 258 h 656"/>
                <a:gd name="T28" fmla="*/ 23 w 79"/>
                <a:gd name="T29" fmla="*/ 274 h 656"/>
                <a:gd name="T30" fmla="*/ 23 w 79"/>
                <a:gd name="T31" fmla="*/ 286 h 656"/>
                <a:gd name="T32" fmla="*/ 28 w 79"/>
                <a:gd name="T33" fmla="*/ 291 h 656"/>
                <a:gd name="T34" fmla="*/ 28 w 79"/>
                <a:gd name="T35" fmla="*/ 303 h 656"/>
                <a:gd name="T36" fmla="*/ 28 w 79"/>
                <a:gd name="T37" fmla="*/ 314 h 656"/>
                <a:gd name="T38" fmla="*/ 28 w 79"/>
                <a:gd name="T39" fmla="*/ 336 h 656"/>
                <a:gd name="T40" fmla="*/ 28 w 79"/>
                <a:gd name="T41" fmla="*/ 359 h 656"/>
                <a:gd name="T42" fmla="*/ 28 w 79"/>
                <a:gd name="T43" fmla="*/ 387 h 656"/>
                <a:gd name="T44" fmla="*/ 28 w 79"/>
                <a:gd name="T45" fmla="*/ 420 h 656"/>
                <a:gd name="T46" fmla="*/ 28 w 79"/>
                <a:gd name="T47" fmla="*/ 454 h 656"/>
                <a:gd name="T48" fmla="*/ 28 w 79"/>
                <a:gd name="T49" fmla="*/ 488 h 656"/>
                <a:gd name="T50" fmla="*/ 28 w 79"/>
                <a:gd name="T51" fmla="*/ 516 h 656"/>
                <a:gd name="T52" fmla="*/ 28 w 79"/>
                <a:gd name="T53" fmla="*/ 549 h 656"/>
                <a:gd name="T54" fmla="*/ 28 w 79"/>
                <a:gd name="T55" fmla="*/ 577 h 656"/>
                <a:gd name="T56" fmla="*/ 28 w 79"/>
                <a:gd name="T57" fmla="*/ 605 h 656"/>
                <a:gd name="T58" fmla="*/ 28 w 79"/>
                <a:gd name="T59" fmla="*/ 622 h 656"/>
                <a:gd name="T60" fmla="*/ 28 w 79"/>
                <a:gd name="T61" fmla="*/ 645 h 656"/>
                <a:gd name="T62" fmla="*/ 28 w 79"/>
                <a:gd name="T63" fmla="*/ 656 h 656"/>
                <a:gd name="T64" fmla="*/ 28 w 79"/>
                <a:gd name="T65" fmla="*/ 656 h 656"/>
                <a:gd name="T66" fmla="*/ 79 w 79"/>
                <a:gd name="T67" fmla="*/ 656 h 656"/>
                <a:gd name="T68" fmla="*/ 62 w 79"/>
                <a:gd name="T69" fmla="*/ 241 h 656"/>
                <a:gd name="T70" fmla="*/ 45 w 79"/>
                <a:gd name="T71" fmla="*/ 0 h 656"/>
                <a:gd name="T72" fmla="*/ 0 w 79"/>
                <a:gd name="T73" fmla="*/ 0 h 656"/>
                <a:gd name="T74" fmla="*/ 0 w 79"/>
                <a:gd name="T75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656">
                  <a:moveTo>
                    <a:pt x="0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0" y="39"/>
                  </a:lnTo>
                  <a:lnTo>
                    <a:pt x="6" y="61"/>
                  </a:lnTo>
                  <a:lnTo>
                    <a:pt x="6" y="84"/>
                  </a:lnTo>
                  <a:lnTo>
                    <a:pt x="6" y="112"/>
                  </a:lnTo>
                  <a:lnTo>
                    <a:pt x="11" y="134"/>
                  </a:lnTo>
                  <a:lnTo>
                    <a:pt x="11" y="162"/>
                  </a:lnTo>
                  <a:lnTo>
                    <a:pt x="17" y="190"/>
                  </a:lnTo>
                  <a:lnTo>
                    <a:pt x="17" y="213"/>
                  </a:lnTo>
                  <a:lnTo>
                    <a:pt x="23" y="235"/>
                  </a:lnTo>
                  <a:lnTo>
                    <a:pt x="23" y="258"/>
                  </a:lnTo>
                  <a:lnTo>
                    <a:pt x="23" y="274"/>
                  </a:lnTo>
                  <a:lnTo>
                    <a:pt x="23" y="286"/>
                  </a:lnTo>
                  <a:lnTo>
                    <a:pt x="28" y="291"/>
                  </a:lnTo>
                  <a:lnTo>
                    <a:pt x="28" y="303"/>
                  </a:lnTo>
                  <a:lnTo>
                    <a:pt x="28" y="314"/>
                  </a:lnTo>
                  <a:lnTo>
                    <a:pt x="28" y="336"/>
                  </a:lnTo>
                  <a:lnTo>
                    <a:pt x="28" y="359"/>
                  </a:lnTo>
                  <a:lnTo>
                    <a:pt x="28" y="387"/>
                  </a:lnTo>
                  <a:lnTo>
                    <a:pt x="28" y="420"/>
                  </a:lnTo>
                  <a:lnTo>
                    <a:pt x="28" y="454"/>
                  </a:lnTo>
                  <a:lnTo>
                    <a:pt x="28" y="488"/>
                  </a:lnTo>
                  <a:lnTo>
                    <a:pt x="28" y="516"/>
                  </a:lnTo>
                  <a:lnTo>
                    <a:pt x="28" y="549"/>
                  </a:lnTo>
                  <a:lnTo>
                    <a:pt x="28" y="577"/>
                  </a:lnTo>
                  <a:lnTo>
                    <a:pt x="28" y="605"/>
                  </a:lnTo>
                  <a:lnTo>
                    <a:pt x="28" y="622"/>
                  </a:lnTo>
                  <a:lnTo>
                    <a:pt x="28" y="645"/>
                  </a:lnTo>
                  <a:lnTo>
                    <a:pt x="28" y="656"/>
                  </a:lnTo>
                  <a:lnTo>
                    <a:pt x="28" y="656"/>
                  </a:lnTo>
                  <a:lnTo>
                    <a:pt x="79" y="656"/>
                  </a:lnTo>
                  <a:lnTo>
                    <a:pt x="62" y="241"/>
                  </a:lnTo>
                  <a:lnTo>
                    <a:pt x="4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96"/>
            <p:cNvSpPr>
              <a:spLocks/>
            </p:cNvSpPr>
            <p:nvPr/>
          </p:nvSpPr>
          <p:spPr bwMode="auto">
            <a:xfrm>
              <a:off x="2908" y="95"/>
              <a:ext cx="45" cy="416"/>
            </a:xfrm>
            <a:custGeom>
              <a:avLst/>
              <a:gdLst>
                <a:gd name="T0" fmla="*/ 0 w 45"/>
                <a:gd name="T1" fmla="*/ 0 h 416"/>
                <a:gd name="T2" fmla="*/ 11 w 45"/>
                <a:gd name="T3" fmla="*/ 186 h 416"/>
                <a:gd name="T4" fmla="*/ 0 w 45"/>
                <a:gd name="T5" fmla="*/ 416 h 416"/>
                <a:gd name="T6" fmla="*/ 34 w 45"/>
                <a:gd name="T7" fmla="*/ 416 h 416"/>
                <a:gd name="T8" fmla="*/ 45 w 45"/>
                <a:gd name="T9" fmla="*/ 152 h 416"/>
                <a:gd name="T10" fmla="*/ 39 w 45"/>
                <a:gd name="T11" fmla="*/ 6 h 416"/>
                <a:gd name="T12" fmla="*/ 0 w 45"/>
                <a:gd name="T13" fmla="*/ 0 h 416"/>
                <a:gd name="T14" fmla="*/ 0 w 45"/>
                <a:gd name="T15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416">
                  <a:moveTo>
                    <a:pt x="0" y="0"/>
                  </a:moveTo>
                  <a:lnTo>
                    <a:pt x="11" y="186"/>
                  </a:lnTo>
                  <a:lnTo>
                    <a:pt x="0" y="416"/>
                  </a:lnTo>
                  <a:lnTo>
                    <a:pt x="34" y="416"/>
                  </a:lnTo>
                  <a:lnTo>
                    <a:pt x="45" y="152"/>
                  </a:lnTo>
                  <a:lnTo>
                    <a:pt x="3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7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97"/>
            <p:cNvSpPr>
              <a:spLocks/>
            </p:cNvSpPr>
            <p:nvPr/>
          </p:nvSpPr>
          <p:spPr bwMode="auto">
            <a:xfrm>
              <a:off x="2605" y="2659"/>
              <a:ext cx="488" cy="354"/>
            </a:xfrm>
            <a:custGeom>
              <a:avLst/>
              <a:gdLst>
                <a:gd name="T0" fmla="*/ 23 w 488"/>
                <a:gd name="T1" fmla="*/ 180 h 354"/>
                <a:gd name="T2" fmla="*/ 11 w 488"/>
                <a:gd name="T3" fmla="*/ 197 h 354"/>
                <a:gd name="T4" fmla="*/ 6 w 488"/>
                <a:gd name="T5" fmla="*/ 230 h 354"/>
                <a:gd name="T6" fmla="*/ 0 w 488"/>
                <a:gd name="T7" fmla="*/ 258 h 354"/>
                <a:gd name="T8" fmla="*/ 11 w 488"/>
                <a:gd name="T9" fmla="*/ 281 h 354"/>
                <a:gd name="T10" fmla="*/ 28 w 488"/>
                <a:gd name="T11" fmla="*/ 298 h 354"/>
                <a:gd name="T12" fmla="*/ 45 w 488"/>
                <a:gd name="T13" fmla="*/ 309 h 354"/>
                <a:gd name="T14" fmla="*/ 73 w 488"/>
                <a:gd name="T15" fmla="*/ 326 h 354"/>
                <a:gd name="T16" fmla="*/ 95 w 488"/>
                <a:gd name="T17" fmla="*/ 343 h 354"/>
                <a:gd name="T18" fmla="*/ 303 w 488"/>
                <a:gd name="T19" fmla="*/ 354 h 354"/>
                <a:gd name="T20" fmla="*/ 309 w 488"/>
                <a:gd name="T21" fmla="*/ 354 h 354"/>
                <a:gd name="T22" fmla="*/ 331 w 488"/>
                <a:gd name="T23" fmla="*/ 354 h 354"/>
                <a:gd name="T24" fmla="*/ 359 w 488"/>
                <a:gd name="T25" fmla="*/ 348 h 354"/>
                <a:gd name="T26" fmla="*/ 387 w 488"/>
                <a:gd name="T27" fmla="*/ 348 h 354"/>
                <a:gd name="T28" fmla="*/ 421 w 488"/>
                <a:gd name="T29" fmla="*/ 343 h 354"/>
                <a:gd name="T30" fmla="*/ 455 w 488"/>
                <a:gd name="T31" fmla="*/ 337 h 354"/>
                <a:gd name="T32" fmla="*/ 477 w 488"/>
                <a:gd name="T33" fmla="*/ 326 h 354"/>
                <a:gd name="T34" fmla="*/ 488 w 488"/>
                <a:gd name="T35" fmla="*/ 320 h 354"/>
                <a:gd name="T36" fmla="*/ 488 w 488"/>
                <a:gd name="T37" fmla="*/ 303 h 354"/>
                <a:gd name="T38" fmla="*/ 477 w 488"/>
                <a:gd name="T39" fmla="*/ 286 h 354"/>
                <a:gd name="T40" fmla="*/ 460 w 488"/>
                <a:gd name="T41" fmla="*/ 258 h 354"/>
                <a:gd name="T42" fmla="*/ 438 w 488"/>
                <a:gd name="T43" fmla="*/ 236 h 354"/>
                <a:gd name="T44" fmla="*/ 415 w 488"/>
                <a:gd name="T45" fmla="*/ 214 h 354"/>
                <a:gd name="T46" fmla="*/ 398 w 488"/>
                <a:gd name="T47" fmla="*/ 191 h 354"/>
                <a:gd name="T48" fmla="*/ 382 w 488"/>
                <a:gd name="T49" fmla="*/ 174 h 354"/>
                <a:gd name="T50" fmla="*/ 376 w 488"/>
                <a:gd name="T51" fmla="*/ 163 h 354"/>
                <a:gd name="T52" fmla="*/ 365 w 488"/>
                <a:gd name="T53" fmla="*/ 135 h 354"/>
                <a:gd name="T54" fmla="*/ 365 w 488"/>
                <a:gd name="T55" fmla="*/ 118 h 354"/>
                <a:gd name="T56" fmla="*/ 359 w 488"/>
                <a:gd name="T57" fmla="*/ 101 h 354"/>
                <a:gd name="T58" fmla="*/ 354 w 488"/>
                <a:gd name="T59" fmla="*/ 79 h 354"/>
                <a:gd name="T60" fmla="*/ 342 w 488"/>
                <a:gd name="T61" fmla="*/ 68 h 354"/>
                <a:gd name="T62" fmla="*/ 320 w 488"/>
                <a:gd name="T63" fmla="*/ 56 h 354"/>
                <a:gd name="T64" fmla="*/ 297 w 488"/>
                <a:gd name="T65" fmla="*/ 40 h 354"/>
                <a:gd name="T66" fmla="*/ 264 w 488"/>
                <a:gd name="T67" fmla="*/ 28 h 354"/>
                <a:gd name="T68" fmla="*/ 236 w 488"/>
                <a:gd name="T69" fmla="*/ 17 h 354"/>
                <a:gd name="T70" fmla="*/ 208 w 488"/>
                <a:gd name="T71" fmla="*/ 6 h 354"/>
                <a:gd name="T72" fmla="*/ 185 w 488"/>
                <a:gd name="T73" fmla="*/ 0 h 354"/>
                <a:gd name="T74" fmla="*/ 174 w 488"/>
                <a:gd name="T75" fmla="*/ 0 h 354"/>
                <a:gd name="T76" fmla="*/ 146 w 488"/>
                <a:gd name="T77" fmla="*/ 17 h 354"/>
                <a:gd name="T78" fmla="*/ 129 w 488"/>
                <a:gd name="T79" fmla="*/ 28 h 354"/>
                <a:gd name="T80" fmla="*/ 112 w 488"/>
                <a:gd name="T81" fmla="*/ 51 h 354"/>
                <a:gd name="T82" fmla="*/ 79 w 488"/>
                <a:gd name="T83" fmla="*/ 79 h 354"/>
                <a:gd name="T84" fmla="*/ 67 w 488"/>
                <a:gd name="T85" fmla="*/ 101 h 354"/>
                <a:gd name="T86" fmla="*/ 67 w 488"/>
                <a:gd name="T87" fmla="*/ 135 h 354"/>
                <a:gd name="T88" fmla="*/ 67 w 488"/>
                <a:gd name="T89" fmla="*/ 152 h 354"/>
                <a:gd name="T90" fmla="*/ 23 w 488"/>
                <a:gd name="T91" fmla="*/ 17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8" h="354">
                  <a:moveTo>
                    <a:pt x="23" y="174"/>
                  </a:moveTo>
                  <a:lnTo>
                    <a:pt x="23" y="180"/>
                  </a:lnTo>
                  <a:lnTo>
                    <a:pt x="17" y="185"/>
                  </a:lnTo>
                  <a:lnTo>
                    <a:pt x="11" y="197"/>
                  </a:lnTo>
                  <a:lnTo>
                    <a:pt x="11" y="219"/>
                  </a:lnTo>
                  <a:lnTo>
                    <a:pt x="6" y="230"/>
                  </a:lnTo>
                  <a:lnTo>
                    <a:pt x="6" y="247"/>
                  </a:lnTo>
                  <a:lnTo>
                    <a:pt x="0" y="258"/>
                  </a:lnTo>
                  <a:lnTo>
                    <a:pt x="6" y="275"/>
                  </a:lnTo>
                  <a:lnTo>
                    <a:pt x="11" y="281"/>
                  </a:lnTo>
                  <a:lnTo>
                    <a:pt x="23" y="292"/>
                  </a:lnTo>
                  <a:lnTo>
                    <a:pt x="28" y="298"/>
                  </a:lnTo>
                  <a:lnTo>
                    <a:pt x="39" y="303"/>
                  </a:lnTo>
                  <a:lnTo>
                    <a:pt x="45" y="309"/>
                  </a:lnTo>
                  <a:lnTo>
                    <a:pt x="56" y="315"/>
                  </a:lnTo>
                  <a:lnTo>
                    <a:pt x="73" y="326"/>
                  </a:lnTo>
                  <a:lnTo>
                    <a:pt x="90" y="337"/>
                  </a:lnTo>
                  <a:lnTo>
                    <a:pt x="95" y="343"/>
                  </a:lnTo>
                  <a:lnTo>
                    <a:pt x="101" y="348"/>
                  </a:lnTo>
                  <a:lnTo>
                    <a:pt x="303" y="354"/>
                  </a:lnTo>
                  <a:lnTo>
                    <a:pt x="303" y="354"/>
                  </a:lnTo>
                  <a:lnTo>
                    <a:pt x="309" y="354"/>
                  </a:lnTo>
                  <a:lnTo>
                    <a:pt x="320" y="354"/>
                  </a:lnTo>
                  <a:lnTo>
                    <a:pt x="331" y="354"/>
                  </a:lnTo>
                  <a:lnTo>
                    <a:pt x="342" y="348"/>
                  </a:lnTo>
                  <a:lnTo>
                    <a:pt x="359" y="348"/>
                  </a:lnTo>
                  <a:lnTo>
                    <a:pt x="370" y="348"/>
                  </a:lnTo>
                  <a:lnTo>
                    <a:pt x="387" y="348"/>
                  </a:lnTo>
                  <a:lnTo>
                    <a:pt x="404" y="343"/>
                  </a:lnTo>
                  <a:lnTo>
                    <a:pt x="421" y="343"/>
                  </a:lnTo>
                  <a:lnTo>
                    <a:pt x="438" y="337"/>
                  </a:lnTo>
                  <a:lnTo>
                    <a:pt x="455" y="337"/>
                  </a:lnTo>
                  <a:lnTo>
                    <a:pt x="466" y="331"/>
                  </a:lnTo>
                  <a:lnTo>
                    <a:pt x="477" y="326"/>
                  </a:lnTo>
                  <a:lnTo>
                    <a:pt x="483" y="326"/>
                  </a:lnTo>
                  <a:lnTo>
                    <a:pt x="488" y="320"/>
                  </a:lnTo>
                  <a:lnTo>
                    <a:pt x="488" y="315"/>
                  </a:lnTo>
                  <a:lnTo>
                    <a:pt x="488" y="303"/>
                  </a:lnTo>
                  <a:lnTo>
                    <a:pt x="483" y="298"/>
                  </a:lnTo>
                  <a:lnTo>
                    <a:pt x="477" y="286"/>
                  </a:lnTo>
                  <a:lnTo>
                    <a:pt x="466" y="275"/>
                  </a:lnTo>
                  <a:lnTo>
                    <a:pt x="460" y="258"/>
                  </a:lnTo>
                  <a:lnTo>
                    <a:pt x="449" y="247"/>
                  </a:lnTo>
                  <a:lnTo>
                    <a:pt x="438" y="236"/>
                  </a:lnTo>
                  <a:lnTo>
                    <a:pt x="426" y="225"/>
                  </a:lnTo>
                  <a:lnTo>
                    <a:pt x="415" y="214"/>
                  </a:lnTo>
                  <a:lnTo>
                    <a:pt x="404" y="202"/>
                  </a:lnTo>
                  <a:lnTo>
                    <a:pt x="398" y="191"/>
                  </a:lnTo>
                  <a:lnTo>
                    <a:pt x="382" y="180"/>
                  </a:lnTo>
                  <a:lnTo>
                    <a:pt x="382" y="174"/>
                  </a:lnTo>
                  <a:lnTo>
                    <a:pt x="376" y="169"/>
                  </a:lnTo>
                  <a:lnTo>
                    <a:pt x="376" y="163"/>
                  </a:lnTo>
                  <a:lnTo>
                    <a:pt x="370" y="146"/>
                  </a:lnTo>
                  <a:lnTo>
                    <a:pt x="365" y="135"/>
                  </a:lnTo>
                  <a:lnTo>
                    <a:pt x="365" y="124"/>
                  </a:lnTo>
                  <a:lnTo>
                    <a:pt x="365" y="118"/>
                  </a:lnTo>
                  <a:lnTo>
                    <a:pt x="359" y="107"/>
                  </a:lnTo>
                  <a:lnTo>
                    <a:pt x="359" y="101"/>
                  </a:lnTo>
                  <a:lnTo>
                    <a:pt x="354" y="84"/>
                  </a:lnTo>
                  <a:lnTo>
                    <a:pt x="354" y="79"/>
                  </a:lnTo>
                  <a:lnTo>
                    <a:pt x="348" y="73"/>
                  </a:lnTo>
                  <a:lnTo>
                    <a:pt x="342" y="68"/>
                  </a:lnTo>
                  <a:lnTo>
                    <a:pt x="331" y="62"/>
                  </a:lnTo>
                  <a:lnTo>
                    <a:pt x="320" y="56"/>
                  </a:lnTo>
                  <a:lnTo>
                    <a:pt x="309" y="51"/>
                  </a:lnTo>
                  <a:lnTo>
                    <a:pt x="297" y="40"/>
                  </a:lnTo>
                  <a:lnTo>
                    <a:pt x="281" y="34"/>
                  </a:lnTo>
                  <a:lnTo>
                    <a:pt x="264" y="28"/>
                  </a:lnTo>
                  <a:lnTo>
                    <a:pt x="247" y="23"/>
                  </a:lnTo>
                  <a:lnTo>
                    <a:pt x="236" y="17"/>
                  </a:lnTo>
                  <a:lnTo>
                    <a:pt x="219" y="12"/>
                  </a:lnTo>
                  <a:lnTo>
                    <a:pt x="208" y="6"/>
                  </a:lnTo>
                  <a:lnTo>
                    <a:pt x="191" y="0"/>
                  </a:lnTo>
                  <a:lnTo>
                    <a:pt x="185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57" y="6"/>
                  </a:lnTo>
                  <a:lnTo>
                    <a:pt x="146" y="17"/>
                  </a:lnTo>
                  <a:lnTo>
                    <a:pt x="135" y="23"/>
                  </a:lnTo>
                  <a:lnTo>
                    <a:pt x="129" y="28"/>
                  </a:lnTo>
                  <a:lnTo>
                    <a:pt x="118" y="40"/>
                  </a:lnTo>
                  <a:lnTo>
                    <a:pt x="112" y="51"/>
                  </a:lnTo>
                  <a:lnTo>
                    <a:pt x="90" y="62"/>
                  </a:lnTo>
                  <a:lnTo>
                    <a:pt x="79" y="79"/>
                  </a:lnTo>
                  <a:lnTo>
                    <a:pt x="67" y="96"/>
                  </a:lnTo>
                  <a:lnTo>
                    <a:pt x="67" y="101"/>
                  </a:lnTo>
                  <a:lnTo>
                    <a:pt x="67" y="118"/>
                  </a:lnTo>
                  <a:lnTo>
                    <a:pt x="67" y="135"/>
                  </a:lnTo>
                  <a:lnTo>
                    <a:pt x="67" y="146"/>
                  </a:lnTo>
                  <a:lnTo>
                    <a:pt x="67" y="152"/>
                  </a:lnTo>
                  <a:lnTo>
                    <a:pt x="23" y="174"/>
                  </a:lnTo>
                  <a:lnTo>
                    <a:pt x="23" y="174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298"/>
            <p:cNvSpPr>
              <a:spLocks/>
            </p:cNvSpPr>
            <p:nvPr/>
          </p:nvSpPr>
          <p:spPr bwMode="auto">
            <a:xfrm>
              <a:off x="2824" y="2480"/>
              <a:ext cx="314" cy="364"/>
            </a:xfrm>
            <a:custGeom>
              <a:avLst/>
              <a:gdLst>
                <a:gd name="T0" fmla="*/ 0 w 314"/>
                <a:gd name="T1" fmla="*/ 151 h 364"/>
                <a:gd name="T2" fmla="*/ 0 w 314"/>
                <a:gd name="T3" fmla="*/ 129 h 364"/>
                <a:gd name="T4" fmla="*/ 6 w 314"/>
                <a:gd name="T5" fmla="*/ 101 h 364"/>
                <a:gd name="T6" fmla="*/ 11 w 314"/>
                <a:gd name="T7" fmla="*/ 73 h 364"/>
                <a:gd name="T8" fmla="*/ 17 w 314"/>
                <a:gd name="T9" fmla="*/ 56 h 364"/>
                <a:gd name="T10" fmla="*/ 34 w 314"/>
                <a:gd name="T11" fmla="*/ 39 h 364"/>
                <a:gd name="T12" fmla="*/ 50 w 314"/>
                <a:gd name="T13" fmla="*/ 22 h 364"/>
                <a:gd name="T14" fmla="*/ 62 w 314"/>
                <a:gd name="T15" fmla="*/ 5 h 364"/>
                <a:gd name="T16" fmla="*/ 73 w 314"/>
                <a:gd name="T17" fmla="*/ 11 h 364"/>
                <a:gd name="T18" fmla="*/ 95 w 314"/>
                <a:gd name="T19" fmla="*/ 28 h 364"/>
                <a:gd name="T20" fmla="*/ 118 w 314"/>
                <a:gd name="T21" fmla="*/ 39 h 364"/>
                <a:gd name="T22" fmla="*/ 129 w 314"/>
                <a:gd name="T23" fmla="*/ 28 h 364"/>
                <a:gd name="T24" fmla="*/ 140 w 314"/>
                <a:gd name="T25" fmla="*/ 5 h 364"/>
                <a:gd name="T26" fmla="*/ 146 w 314"/>
                <a:gd name="T27" fmla="*/ 0 h 364"/>
                <a:gd name="T28" fmla="*/ 163 w 314"/>
                <a:gd name="T29" fmla="*/ 5 h 364"/>
                <a:gd name="T30" fmla="*/ 185 w 314"/>
                <a:gd name="T31" fmla="*/ 28 h 364"/>
                <a:gd name="T32" fmla="*/ 207 w 314"/>
                <a:gd name="T33" fmla="*/ 45 h 364"/>
                <a:gd name="T34" fmla="*/ 219 w 314"/>
                <a:gd name="T35" fmla="*/ 56 h 364"/>
                <a:gd name="T36" fmla="*/ 224 w 314"/>
                <a:gd name="T37" fmla="*/ 73 h 364"/>
                <a:gd name="T38" fmla="*/ 230 w 314"/>
                <a:gd name="T39" fmla="*/ 95 h 364"/>
                <a:gd name="T40" fmla="*/ 241 w 314"/>
                <a:gd name="T41" fmla="*/ 129 h 364"/>
                <a:gd name="T42" fmla="*/ 247 w 314"/>
                <a:gd name="T43" fmla="*/ 157 h 364"/>
                <a:gd name="T44" fmla="*/ 258 w 314"/>
                <a:gd name="T45" fmla="*/ 179 h 364"/>
                <a:gd name="T46" fmla="*/ 258 w 314"/>
                <a:gd name="T47" fmla="*/ 202 h 364"/>
                <a:gd name="T48" fmla="*/ 264 w 314"/>
                <a:gd name="T49" fmla="*/ 213 h 364"/>
                <a:gd name="T50" fmla="*/ 314 w 314"/>
                <a:gd name="T51" fmla="*/ 308 h 364"/>
                <a:gd name="T52" fmla="*/ 202 w 314"/>
                <a:gd name="T53" fmla="*/ 359 h 364"/>
                <a:gd name="T54" fmla="*/ 202 w 314"/>
                <a:gd name="T55" fmla="*/ 353 h 364"/>
                <a:gd name="T56" fmla="*/ 196 w 314"/>
                <a:gd name="T57" fmla="*/ 331 h 364"/>
                <a:gd name="T58" fmla="*/ 191 w 314"/>
                <a:gd name="T59" fmla="*/ 308 h 364"/>
                <a:gd name="T60" fmla="*/ 185 w 314"/>
                <a:gd name="T61" fmla="*/ 286 h 364"/>
                <a:gd name="T62" fmla="*/ 179 w 314"/>
                <a:gd name="T63" fmla="*/ 258 h 364"/>
                <a:gd name="T64" fmla="*/ 168 w 314"/>
                <a:gd name="T65" fmla="*/ 241 h 364"/>
                <a:gd name="T66" fmla="*/ 163 w 314"/>
                <a:gd name="T67" fmla="*/ 224 h 364"/>
                <a:gd name="T68" fmla="*/ 151 w 314"/>
                <a:gd name="T69" fmla="*/ 213 h 364"/>
                <a:gd name="T70" fmla="*/ 135 w 314"/>
                <a:gd name="T71" fmla="*/ 196 h 364"/>
                <a:gd name="T72" fmla="*/ 106 w 314"/>
                <a:gd name="T73" fmla="*/ 191 h 364"/>
                <a:gd name="T74" fmla="*/ 84 w 314"/>
                <a:gd name="T75" fmla="*/ 179 h 364"/>
                <a:gd name="T76" fmla="*/ 56 w 314"/>
                <a:gd name="T77" fmla="*/ 168 h 364"/>
                <a:gd name="T78" fmla="*/ 28 w 314"/>
                <a:gd name="T79" fmla="*/ 162 h 364"/>
                <a:gd name="T80" fmla="*/ 6 w 314"/>
                <a:gd name="T81" fmla="*/ 157 h 364"/>
                <a:gd name="T82" fmla="*/ 0 w 314"/>
                <a:gd name="T83" fmla="*/ 15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4" h="364">
                  <a:moveTo>
                    <a:pt x="0" y="157"/>
                  </a:moveTo>
                  <a:lnTo>
                    <a:pt x="0" y="151"/>
                  </a:lnTo>
                  <a:lnTo>
                    <a:pt x="0" y="146"/>
                  </a:lnTo>
                  <a:lnTo>
                    <a:pt x="0" y="129"/>
                  </a:lnTo>
                  <a:lnTo>
                    <a:pt x="6" y="118"/>
                  </a:lnTo>
                  <a:lnTo>
                    <a:pt x="6" y="101"/>
                  </a:lnTo>
                  <a:lnTo>
                    <a:pt x="6" y="84"/>
                  </a:lnTo>
                  <a:lnTo>
                    <a:pt x="11" y="73"/>
                  </a:lnTo>
                  <a:lnTo>
                    <a:pt x="17" y="62"/>
                  </a:lnTo>
                  <a:lnTo>
                    <a:pt x="17" y="56"/>
                  </a:lnTo>
                  <a:lnTo>
                    <a:pt x="28" y="50"/>
                  </a:lnTo>
                  <a:lnTo>
                    <a:pt x="34" y="39"/>
                  </a:lnTo>
                  <a:lnTo>
                    <a:pt x="45" y="28"/>
                  </a:lnTo>
                  <a:lnTo>
                    <a:pt x="50" y="22"/>
                  </a:lnTo>
                  <a:lnTo>
                    <a:pt x="62" y="11"/>
                  </a:lnTo>
                  <a:lnTo>
                    <a:pt x="62" y="5"/>
                  </a:lnTo>
                  <a:lnTo>
                    <a:pt x="67" y="5"/>
                  </a:lnTo>
                  <a:lnTo>
                    <a:pt x="73" y="11"/>
                  </a:lnTo>
                  <a:lnTo>
                    <a:pt x="90" y="28"/>
                  </a:lnTo>
                  <a:lnTo>
                    <a:pt x="95" y="28"/>
                  </a:lnTo>
                  <a:lnTo>
                    <a:pt x="106" y="39"/>
                  </a:lnTo>
                  <a:lnTo>
                    <a:pt x="118" y="39"/>
                  </a:lnTo>
                  <a:lnTo>
                    <a:pt x="123" y="39"/>
                  </a:lnTo>
                  <a:lnTo>
                    <a:pt x="129" y="28"/>
                  </a:lnTo>
                  <a:lnTo>
                    <a:pt x="140" y="17"/>
                  </a:lnTo>
                  <a:lnTo>
                    <a:pt x="140" y="5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51" y="5"/>
                  </a:lnTo>
                  <a:lnTo>
                    <a:pt x="163" y="5"/>
                  </a:lnTo>
                  <a:lnTo>
                    <a:pt x="174" y="17"/>
                  </a:lnTo>
                  <a:lnTo>
                    <a:pt x="185" y="28"/>
                  </a:lnTo>
                  <a:lnTo>
                    <a:pt x="196" y="33"/>
                  </a:lnTo>
                  <a:lnTo>
                    <a:pt x="207" y="45"/>
                  </a:lnTo>
                  <a:lnTo>
                    <a:pt x="219" y="56"/>
                  </a:lnTo>
                  <a:lnTo>
                    <a:pt x="219" y="56"/>
                  </a:lnTo>
                  <a:lnTo>
                    <a:pt x="224" y="67"/>
                  </a:lnTo>
                  <a:lnTo>
                    <a:pt x="224" y="73"/>
                  </a:lnTo>
                  <a:lnTo>
                    <a:pt x="230" y="84"/>
                  </a:lnTo>
                  <a:lnTo>
                    <a:pt x="230" y="95"/>
                  </a:lnTo>
                  <a:lnTo>
                    <a:pt x="236" y="112"/>
                  </a:lnTo>
                  <a:lnTo>
                    <a:pt x="241" y="129"/>
                  </a:lnTo>
                  <a:lnTo>
                    <a:pt x="247" y="140"/>
                  </a:lnTo>
                  <a:lnTo>
                    <a:pt x="247" y="157"/>
                  </a:lnTo>
                  <a:lnTo>
                    <a:pt x="252" y="168"/>
                  </a:lnTo>
                  <a:lnTo>
                    <a:pt x="258" y="179"/>
                  </a:lnTo>
                  <a:lnTo>
                    <a:pt x="258" y="196"/>
                  </a:lnTo>
                  <a:lnTo>
                    <a:pt x="258" y="202"/>
                  </a:lnTo>
                  <a:lnTo>
                    <a:pt x="264" y="207"/>
                  </a:lnTo>
                  <a:lnTo>
                    <a:pt x="264" y="213"/>
                  </a:lnTo>
                  <a:lnTo>
                    <a:pt x="264" y="219"/>
                  </a:lnTo>
                  <a:lnTo>
                    <a:pt x="314" y="308"/>
                  </a:lnTo>
                  <a:lnTo>
                    <a:pt x="202" y="364"/>
                  </a:lnTo>
                  <a:lnTo>
                    <a:pt x="202" y="359"/>
                  </a:lnTo>
                  <a:lnTo>
                    <a:pt x="202" y="359"/>
                  </a:lnTo>
                  <a:lnTo>
                    <a:pt x="202" y="353"/>
                  </a:lnTo>
                  <a:lnTo>
                    <a:pt x="196" y="342"/>
                  </a:lnTo>
                  <a:lnTo>
                    <a:pt x="196" y="331"/>
                  </a:lnTo>
                  <a:lnTo>
                    <a:pt x="191" y="320"/>
                  </a:lnTo>
                  <a:lnTo>
                    <a:pt x="191" y="308"/>
                  </a:lnTo>
                  <a:lnTo>
                    <a:pt x="191" y="297"/>
                  </a:lnTo>
                  <a:lnTo>
                    <a:pt x="185" y="286"/>
                  </a:lnTo>
                  <a:lnTo>
                    <a:pt x="179" y="275"/>
                  </a:lnTo>
                  <a:lnTo>
                    <a:pt x="179" y="258"/>
                  </a:lnTo>
                  <a:lnTo>
                    <a:pt x="174" y="252"/>
                  </a:lnTo>
                  <a:lnTo>
                    <a:pt x="168" y="241"/>
                  </a:lnTo>
                  <a:lnTo>
                    <a:pt x="168" y="230"/>
                  </a:lnTo>
                  <a:lnTo>
                    <a:pt x="163" y="224"/>
                  </a:lnTo>
                  <a:lnTo>
                    <a:pt x="163" y="219"/>
                  </a:lnTo>
                  <a:lnTo>
                    <a:pt x="151" y="213"/>
                  </a:lnTo>
                  <a:lnTo>
                    <a:pt x="146" y="207"/>
                  </a:lnTo>
                  <a:lnTo>
                    <a:pt x="135" y="196"/>
                  </a:lnTo>
                  <a:lnTo>
                    <a:pt x="123" y="196"/>
                  </a:lnTo>
                  <a:lnTo>
                    <a:pt x="106" y="191"/>
                  </a:lnTo>
                  <a:lnTo>
                    <a:pt x="95" y="185"/>
                  </a:lnTo>
                  <a:lnTo>
                    <a:pt x="84" y="179"/>
                  </a:lnTo>
                  <a:lnTo>
                    <a:pt x="67" y="174"/>
                  </a:lnTo>
                  <a:lnTo>
                    <a:pt x="56" y="168"/>
                  </a:lnTo>
                  <a:lnTo>
                    <a:pt x="45" y="162"/>
                  </a:lnTo>
                  <a:lnTo>
                    <a:pt x="28" y="162"/>
                  </a:lnTo>
                  <a:lnTo>
                    <a:pt x="22" y="162"/>
                  </a:lnTo>
                  <a:lnTo>
                    <a:pt x="6" y="157"/>
                  </a:lnTo>
                  <a:lnTo>
                    <a:pt x="0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299"/>
            <p:cNvSpPr>
              <a:spLocks/>
            </p:cNvSpPr>
            <p:nvPr/>
          </p:nvSpPr>
          <p:spPr bwMode="auto">
            <a:xfrm>
              <a:off x="3019" y="2636"/>
              <a:ext cx="370" cy="354"/>
            </a:xfrm>
            <a:custGeom>
              <a:avLst/>
              <a:gdLst>
                <a:gd name="T0" fmla="*/ 5 w 370"/>
                <a:gd name="T1" fmla="*/ 219 h 354"/>
                <a:gd name="T2" fmla="*/ 28 w 370"/>
                <a:gd name="T3" fmla="*/ 208 h 354"/>
                <a:gd name="T4" fmla="*/ 50 w 370"/>
                <a:gd name="T5" fmla="*/ 197 h 354"/>
                <a:gd name="T6" fmla="*/ 73 w 370"/>
                <a:gd name="T7" fmla="*/ 186 h 354"/>
                <a:gd name="T8" fmla="*/ 95 w 370"/>
                <a:gd name="T9" fmla="*/ 174 h 354"/>
                <a:gd name="T10" fmla="*/ 112 w 370"/>
                <a:gd name="T11" fmla="*/ 163 h 354"/>
                <a:gd name="T12" fmla="*/ 129 w 370"/>
                <a:gd name="T13" fmla="*/ 158 h 354"/>
                <a:gd name="T14" fmla="*/ 134 w 370"/>
                <a:gd name="T15" fmla="*/ 146 h 354"/>
                <a:gd name="T16" fmla="*/ 146 w 370"/>
                <a:gd name="T17" fmla="*/ 135 h 354"/>
                <a:gd name="T18" fmla="*/ 157 w 370"/>
                <a:gd name="T19" fmla="*/ 118 h 354"/>
                <a:gd name="T20" fmla="*/ 174 w 370"/>
                <a:gd name="T21" fmla="*/ 96 h 354"/>
                <a:gd name="T22" fmla="*/ 190 w 370"/>
                <a:gd name="T23" fmla="*/ 73 h 354"/>
                <a:gd name="T24" fmla="*/ 207 w 370"/>
                <a:gd name="T25" fmla="*/ 51 h 354"/>
                <a:gd name="T26" fmla="*/ 224 w 370"/>
                <a:gd name="T27" fmla="*/ 34 h 354"/>
                <a:gd name="T28" fmla="*/ 235 w 370"/>
                <a:gd name="T29" fmla="*/ 17 h 354"/>
                <a:gd name="T30" fmla="*/ 247 w 370"/>
                <a:gd name="T31" fmla="*/ 6 h 354"/>
                <a:gd name="T32" fmla="*/ 258 w 370"/>
                <a:gd name="T33" fmla="*/ 0 h 354"/>
                <a:gd name="T34" fmla="*/ 280 w 370"/>
                <a:gd name="T35" fmla="*/ 0 h 354"/>
                <a:gd name="T36" fmla="*/ 303 w 370"/>
                <a:gd name="T37" fmla="*/ 0 h 354"/>
                <a:gd name="T38" fmla="*/ 331 w 370"/>
                <a:gd name="T39" fmla="*/ 12 h 354"/>
                <a:gd name="T40" fmla="*/ 347 w 370"/>
                <a:gd name="T41" fmla="*/ 34 h 354"/>
                <a:gd name="T42" fmla="*/ 353 w 370"/>
                <a:gd name="T43" fmla="*/ 51 h 354"/>
                <a:gd name="T44" fmla="*/ 359 w 370"/>
                <a:gd name="T45" fmla="*/ 68 h 354"/>
                <a:gd name="T46" fmla="*/ 359 w 370"/>
                <a:gd name="T47" fmla="*/ 90 h 354"/>
                <a:gd name="T48" fmla="*/ 364 w 370"/>
                <a:gd name="T49" fmla="*/ 107 h 354"/>
                <a:gd name="T50" fmla="*/ 303 w 370"/>
                <a:gd name="T51" fmla="*/ 348 h 354"/>
                <a:gd name="T52" fmla="*/ 78 w 370"/>
                <a:gd name="T53" fmla="*/ 348 h 354"/>
                <a:gd name="T54" fmla="*/ 95 w 370"/>
                <a:gd name="T55" fmla="*/ 326 h 354"/>
                <a:gd name="T56" fmla="*/ 84 w 370"/>
                <a:gd name="T57" fmla="*/ 309 h 354"/>
                <a:gd name="T58" fmla="*/ 56 w 370"/>
                <a:gd name="T59" fmla="*/ 275 h 354"/>
                <a:gd name="T60" fmla="*/ 28 w 370"/>
                <a:gd name="T61" fmla="*/ 247 h 354"/>
                <a:gd name="T62" fmla="*/ 5 w 370"/>
                <a:gd name="T63" fmla="*/ 225 h 354"/>
                <a:gd name="T64" fmla="*/ 0 w 370"/>
                <a:gd name="T65" fmla="*/ 225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0" h="354">
                  <a:moveTo>
                    <a:pt x="0" y="225"/>
                  </a:moveTo>
                  <a:lnTo>
                    <a:pt x="5" y="219"/>
                  </a:lnTo>
                  <a:lnTo>
                    <a:pt x="17" y="214"/>
                  </a:lnTo>
                  <a:lnTo>
                    <a:pt x="28" y="208"/>
                  </a:lnTo>
                  <a:lnTo>
                    <a:pt x="39" y="202"/>
                  </a:lnTo>
                  <a:lnTo>
                    <a:pt x="50" y="197"/>
                  </a:lnTo>
                  <a:lnTo>
                    <a:pt x="61" y="191"/>
                  </a:lnTo>
                  <a:lnTo>
                    <a:pt x="73" y="186"/>
                  </a:lnTo>
                  <a:lnTo>
                    <a:pt x="84" y="180"/>
                  </a:lnTo>
                  <a:lnTo>
                    <a:pt x="95" y="174"/>
                  </a:lnTo>
                  <a:lnTo>
                    <a:pt x="106" y="169"/>
                  </a:lnTo>
                  <a:lnTo>
                    <a:pt x="112" y="163"/>
                  </a:lnTo>
                  <a:lnTo>
                    <a:pt x="123" y="158"/>
                  </a:lnTo>
                  <a:lnTo>
                    <a:pt x="129" y="158"/>
                  </a:lnTo>
                  <a:lnTo>
                    <a:pt x="134" y="152"/>
                  </a:lnTo>
                  <a:lnTo>
                    <a:pt x="134" y="146"/>
                  </a:lnTo>
                  <a:lnTo>
                    <a:pt x="140" y="141"/>
                  </a:lnTo>
                  <a:lnTo>
                    <a:pt x="146" y="135"/>
                  </a:lnTo>
                  <a:lnTo>
                    <a:pt x="151" y="124"/>
                  </a:lnTo>
                  <a:lnTo>
                    <a:pt x="157" y="118"/>
                  </a:lnTo>
                  <a:lnTo>
                    <a:pt x="168" y="107"/>
                  </a:lnTo>
                  <a:lnTo>
                    <a:pt x="174" y="96"/>
                  </a:lnTo>
                  <a:lnTo>
                    <a:pt x="185" y="85"/>
                  </a:lnTo>
                  <a:lnTo>
                    <a:pt x="190" y="73"/>
                  </a:lnTo>
                  <a:lnTo>
                    <a:pt x="202" y="62"/>
                  </a:lnTo>
                  <a:lnTo>
                    <a:pt x="207" y="51"/>
                  </a:lnTo>
                  <a:lnTo>
                    <a:pt x="218" y="45"/>
                  </a:lnTo>
                  <a:lnTo>
                    <a:pt x="224" y="34"/>
                  </a:lnTo>
                  <a:lnTo>
                    <a:pt x="230" y="23"/>
                  </a:lnTo>
                  <a:lnTo>
                    <a:pt x="235" y="17"/>
                  </a:lnTo>
                  <a:lnTo>
                    <a:pt x="241" y="17"/>
                  </a:lnTo>
                  <a:lnTo>
                    <a:pt x="247" y="6"/>
                  </a:lnTo>
                  <a:lnTo>
                    <a:pt x="252" y="6"/>
                  </a:lnTo>
                  <a:lnTo>
                    <a:pt x="258" y="0"/>
                  </a:lnTo>
                  <a:lnTo>
                    <a:pt x="269" y="0"/>
                  </a:lnTo>
                  <a:lnTo>
                    <a:pt x="280" y="0"/>
                  </a:lnTo>
                  <a:lnTo>
                    <a:pt x="291" y="0"/>
                  </a:lnTo>
                  <a:lnTo>
                    <a:pt x="303" y="0"/>
                  </a:lnTo>
                  <a:lnTo>
                    <a:pt x="319" y="6"/>
                  </a:lnTo>
                  <a:lnTo>
                    <a:pt x="331" y="12"/>
                  </a:lnTo>
                  <a:lnTo>
                    <a:pt x="342" y="29"/>
                  </a:lnTo>
                  <a:lnTo>
                    <a:pt x="347" y="34"/>
                  </a:lnTo>
                  <a:lnTo>
                    <a:pt x="347" y="45"/>
                  </a:lnTo>
                  <a:lnTo>
                    <a:pt x="353" y="51"/>
                  </a:lnTo>
                  <a:lnTo>
                    <a:pt x="359" y="62"/>
                  </a:lnTo>
                  <a:lnTo>
                    <a:pt x="359" y="68"/>
                  </a:lnTo>
                  <a:lnTo>
                    <a:pt x="359" y="79"/>
                  </a:lnTo>
                  <a:lnTo>
                    <a:pt x="359" y="90"/>
                  </a:lnTo>
                  <a:lnTo>
                    <a:pt x="364" y="96"/>
                  </a:lnTo>
                  <a:lnTo>
                    <a:pt x="364" y="107"/>
                  </a:lnTo>
                  <a:lnTo>
                    <a:pt x="370" y="113"/>
                  </a:lnTo>
                  <a:lnTo>
                    <a:pt x="303" y="348"/>
                  </a:lnTo>
                  <a:lnTo>
                    <a:pt x="78" y="354"/>
                  </a:lnTo>
                  <a:lnTo>
                    <a:pt x="78" y="348"/>
                  </a:lnTo>
                  <a:lnTo>
                    <a:pt x="89" y="337"/>
                  </a:lnTo>
                  <a:lnTo>
                    <a:pt x="95" y="326"/>
                  </a:lnTo>
                  <a:lnTo>
                    <a:pt x="89" y="315"/>
                  </a:lnTo>
                  <a:lnTo>
                    <a:pt x="84" y="309"/>
                  </a:lnTo>
                  <a:lnTo>
                    <a:pt x="73" y="292"/>
                  </a:lnTo>
                  <a:lnTo>
                    <a:pt x="56" y="275"/>
                  </a:lnTo>
                  <a:lnTo>
                    <a:pt x="39" y="264"/>
                  </a:lnTo>
                  <a:lnTo>
                    <a:pt x="28" y="247"/>
                  </a:lnTo>
                  <a:lnTo>
                    <a:pt x="11" y="236"/>
                  </a:lnTo>
                  <a:lnTo>
                    <a:pt x="5" y="225"/>
                  </a:lnTo>
                  <a:lnTo>
                    <a:pt x="0" y="225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300"/>
            <p:cNvSpPr>
              <a:spLocks/>
            </p:cNvSpPr>
            <p:nvPr/>
          </p:nvSpPr>
          <p:spPr bwMode="auto">
            <a:xfrm>
              <a:off x="2145" y="3265"/>
              <a:ext cx="600" cy="567"/>
            </a:xfrm>
            <a:custGeom>
              <a:avLst/>
              <a:gdLst>
                <a:gd name="T0" fmla="*/ 23 w 600"/>
                <a:gd name="T1" fmla="*/ 51 h 567"/>
                <a:gd name="T2" fmla="*/ 51 w 600"/>
                <a:gd name="T3" fmla="*/ 34 h 567"/>
                <a:gd name="T4" fmla="*/ 84 w 600"/>
                <a:gd name="T5" fmla="*/ 17 h 567"/>
                <a:gd name="T6" fmla="*/ 118 w 600"/>
                <a:gd name="T7" fmla="*/ 6 h 567"/>
                <a:gd name="T8" fmla="*/ 140 w 600"/>
                <a:gd name="T9" fmla="*/ 0 h 567"/>
                <a:gd name="T10" fmla="*/ 174 w 600"/>
                <a:gd name="T11" fmla="*/ 11 h 567"/>
                <a:gd name="T12" fmla="*/ 208 w 600"/>
                <a:gd name="T13" fmla="*/ 28 h 567"/>
                <a:gd name="T14" fmla="*/ 241 w 600"/>
                <a:gd name="T15" fmla="*/ 45 h 567"/>
                <a:gd name="T16" fmla="*/ 275 w 600"/>
                <a:gd name="T17" fmla="*/ 56 h 567"/>
                <a:gd name="T18" fmla="*/ 297 w 600"/>
                <a:gd name="T19" fmla="*/ 56 h 567"/>
                <a:gd name="T20" fmla="*/ 337 w 600"/>
                <a:gd name="T21" fmla="*/ 56 h 567"/>
                <a:gd name="T22" fmla="*/ 382 w 600"/>
                <a:gd name="T23" fmla="*/ 62 h 567"/>
                <a:gd name="T24" fmla="*/ 426 w 600"/>
                <a:gd name="T25" fmla="*/ 68 h 567"/>
                <a:gd name="T26" fmla="*/ 466 w 600"/>
                <a:gd name="T27" fmla="*/ 73 h 567"/>
                <a:gd name="T28" fmla="*/ 494 w 600"/>
                <a:gd name="T29" fmla="*/ 79 h 567"/>
                <a:gd name="T30" fmla="*/ 516 w 600"/>
                <a:gd name="T31" fmla="*/ 112 h 567"/>
                <a:gd name="T32" fmla="*/ 533 w 600"/>
                <a:gd name="T33" fmla="*/ 146 h 567"/>
                <a:gd name="T34" fmla="*/ 544 w 600"/>
                <a:gd name="T35" fmla="*/ 180 h 567"/>
                <a:gd name="T36" fmla="*/ 555 w 600"/>
                <a:gd name="T37" fmla="*/ 213 h 567"/>
                <a:gd name="T38" fmla="*/ 555 w 600"/>
                <a:gd name="T39" fmla="*/ 241 h 567"/>
                <a:gd name="T40" fmla="*/ 544 w 600"/>
                <a:gd name="T41" fmla="*/ 281 h 567"/>
                <a:gd name="T42" fmla="*/ 539 w 600"/>
                <a:gd name="T43" fmla="*/ 314 h 567"/>
                <a:gd name="T44" fmla="*/ 561 w 600"/>
                <a:gd name="T45" fmla="*/ 342 h 567"/>
                <a:gd name="T46" fmla="*/ 584 w 600"/>
                <a:gd name="T47" fmla="*/ 376 h 567"/>
                <a:gd name="T48" fmla="*/ 600 w 600"/>
                <a:gd name="T49" fmla="*/ 399 h 567"/>
                <a:gd name="T50" fmla="*/ 584 w 600"/>
                <a:gd name="T51" fmla="*/ 427 h 567"/>
                <a:gd name="T52" fmla="*/ 572 w 600"/>
                <a:gd name="T53" fmla="*/ 460 h 567"/>
                <a:gd name="T54" fmla="*/ 550 w 600"/>
                <a:gd name="T55" fmla="*/ 494 h 567"/>
                <a:gd name="T56" fmla="*/ 533 w 600"/>
                <a:gd name="T57" fmla="*/ 522 h 567"/>
                <a:gd name="T58" fmla="*/ 522 w 600"/>
                <a:gd name="T59" fmla="*/ 533 h 567"/>
                <a:gd name="T60" fmla="*/ 499 w 600"/>
                <a:gd name="T61" fmla="*/ 544 h 567"/>
                <a:gd name="T62" fmla="*/ 460 w 600"/>
                <a:gd name="T63" fmla="*/ 556 h 567"/>
                <a:gd name="T64" fmla="*/ 415 w 600"/>
                <a:gd name="T65" fmla="*/ 561 h 567"/>
                <a:gd name="T66" fmla="*/ 365 w 600"/>
                <a:gd name="T67" fmla="*/ 567 h 567"/>
                <a:gd name="T68" fmla="*/ 320 w 600"/>
                <a:gd name="T69" fmla="*/ 567 h 567"/>
                <a:gd name="T70" fmla="*/ 269 w 600"/>
                <a:gd name="T71" fmla="*/ 539 h 567"/>
                <a:gd name="T72" fmla="*/ 225 w 600"/>
                <a:gd name="T73" fmla="*/ 505 h 567"/>
                <a:gd name="T74" fmla="*/ 180 w 600"/>
                <a:gd name="T75" fmla="*/ 455 h 567"/>
                <a:gd name="T76" fmla="*/ 146 w 600"/>
                <a:gd name="T77" fmla="*/ 415 h 567"/>
                <a:gd name="T78" fmla="*/ 129 w 600"/>
                <a:gd name="T79" fmla="*/ 376 h 567"/>
                <a:gd name="T80" fmla="*/ 118 w 600"/>
                <a:gd name="T81" fmla="*/ 348 h 567"/>
                <a:gd name="T82" fmla="*/ 112 w 600"/>
                <a:gd name="T83" fmla="*/ 309 h 567"/>
                <a:gd name="T84" fmla="*/ 107 w 600"/>
                <a:gd name="T85" fmla="*/ 275 h 567"/>
                <a:gd name="T86" fmla="*/ 96 w 600"/>
                <a:gd name="T87" fmla="*/ 236 h 567"/>
                <a:gd name="T88" fmla="*/ 79 w 600"/>
                <a:gd name="T89" fmla="*/ 208 h 567"/>
                <a:gd name="T90" fmla="*/ 45 w 600"/>
                <a:gd name="T91" fmla="*/ 174 h 567"/>
                <a:gd name="T92" fmla="*/ 11 w 600"/>
                <a:gd name="T93" fmla="*/ 135 h 567"/>
                <a:gd name="T94" fmla="*/ 6 w 600"/>
                <a:gd name="T95" fmla="*/ 56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0" h="567">
                  <a:moveTo>
                    <a:pt x="6" y="56"/>
                  </a:moveTo>
                  <a:lnTo>
                    <a:pt x="11" y="56"/>
                  </a:lnTo>
                  <a:lnTo>
                    <a:pt x="23" y="51"/>
                  </a:lnTo>
                  <a:lnTo>
                    <a:pt x="34" y="45"/>
                  </a:lnTo>
                  <a:lnTo>
                    <a:pt x="45" y="40"/>
                  </a:lnTo>
                  <a:lnTo>
                    <a:pt x="51" y="34"/>
                  </a:lnTo>
                  <a:lnTo>
                    <a:pt x="67" y="28"/>
                  </a:lnTo>
                  <a:lnTo>
                    <a:pt x="73" y="23"/>
                  </a:lnTo>
                  <a:lnTo>
                    <a:pt x="84" y="17"/>
                  </a:lnTo>
                  <a:lnTo>
                    <a:pt x="101" y="11"/>
                  </a:lnTo>
                  <a:lnTo>
                    <a:pt x="107" y="11"/>
                  </a:lnTo>
                  <a:lnTo>
                    <a:pt x="118" y="6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63" y="11"/>
                  </a:lnTo>
                  <a:lnTo>
                    <a:pt x="174" y="11"/>
                  </a:lnTo>
                  <a:lnTo>
                    <a:pt x="185" y="17"/>
                  </a:lnTo>
                  <a:lnTo>
                    <a:pt x="196" y="23"/>
                  </a:lnTo>
                  <a:lnTo>
                    <a:pt x="208" y="28"/>
                  </a:lnTo>
                  <a:lnTo>
                    <a:pt x="219" y="34"/>
                  </a:lnTo>
                  <a:lnTo>
                    <a:pt x="230" y="40"/>
                  </a:lnTo>
                  <a:lnTo>
                    <a:pt x="241" y="45"/>
                  </a:lnTo>
                  <a:lnTo>
                    <a:pt x="253" y="51"/>
                  </a:lnTo>
                  <a:lnTo>
                    <a:pt x="264" y="51"/>
                  </a:lnTo>
                  <a:lnTo>
                    <a:pt x="275" y="56"/>
                  </a:lnTo>
                  <a:lnTo>
                    <a:pt x="286" y="56"/>
                  </a:lnTo>
                  <a:lnTo>
                    <a:pt x="292" y="56"/>
                  </a:lnTo>
                  <a:lnTo>
                    <a:pt x="297" y="56"/>
                  </a:lnTo>
                  <a:lnTo>
                    <a:pt x="309" y="56"/>
                  </a:lnTo>
                  <a:lnTo>
                    <a:pt x="320" y="56"/>
                  </a:lnTo>
                  <a:lnTo>
                    <a:pt x="337" y="56"/>
                  </a:lnTo>
                  <a:lnTo>
                    <a:pt x="348" y="56"/>
                  </a:lnTo>
                  <a:lnTo>
                    <a:pt x="365" y="62"/>
                  </a:lnTo>
                  <a:lnTo>
                    <a:pt x="382" y="62"/>
                  </a:lnTo>
                  <a:lnTo>
                    <a:pt x="398" y="62"/>
                  </a:lnTo>
                  <a:lnTo>
                    <a:pt x="410" y="62"/>
                  </a:lnTo>
                  <a:lnTo>
                    <a:pt x="426" y="68"/>
                  </a:lnTo>
                  <a:lnTo>
                    <a:pt x="438" y="68"/>
                  </a:lnTo>
                  <a:lnTo>
                    <a:pt x="455" y="68"/>
                  </a:lnTo>
                  <a:lnTo>
                    <a:pt x="466" y="73"/>
                  </a:lnTo>
                  <a:lnTo>
                    <a:pt x="477" y="73"/>
                  </a:lnTo>
                  <a:lnTo>
                    <a:pt x="483" y="79"/>
                  </a:lnTo>
                  <a:lnTo>
                    <a:pt x="494" y="79"/>
                  </a:lnTo>
                  <a:lnTo>
                    <a:pt x="499" y="90"/>
                  </a:lnTo>
                  <a:lnTo>
                    <a:pt x="511" y="101"/>
                  </a:lnTo>
                  <a:lnTo>
                    <a:pt x="516" y="112"/>
                  </a:lnTo>
                  <a:lnTo>
                    <a:pt x="522" y="124"/>
                  </a:lnTo>
                  <a:lnTo>
                    <a:pt x="527" y="135"/>
                  </a:lnTo>
                  <a:lnTo>
                    <a:pt x="533" y="146"/>
                  </a:lnTo>
                  <a:lnTo>
                    <a:pt x="539" y="157"/>
                  </a:lnTo>
                  <a:lnTo>
                    <a:pt x="539" y="169"/>
                  </a:lnTo>
                  <a:lnTo>
                    <a:pt x="544" y="180"/>
                  </a:lnTo>
                  <a:lnTo>
                    <a:pt x="550" y="191"/>
                  </a:lnTo>
                  <a:lnTo>
                    <a:pt x="550" y="202"/>
                  </a:lnTo>
                  <a:lnTo>
                    <a:pt x="555" y="213"/>
                  </a:lnTo>
                  <a:lnTo>
                    <a:pt x="555" y="219"/>
                  </a:lnTo>
                  <a:lnTo>
                    <a:pt x="555" y="230"/>
                  </a:lnTo>
                  <a:lnTo>
                    <a:pt x="555" y="241"/>
                  </a:lnTo>
                  <a:lnTo>
                    <a:pt x="550" y="258"/>
                  </a:lnTo>
                  <a:lnTo>
                    <a:pt x="550" y="270"/>
                  </a:lnTo>
                  <a:lnTo>
                    <a:pt x="544" y="281"/>
                  </a:lnTo>
                  <a:lnTo>
                    <a:pt x="539" y="292"/>
                  </a:lnTo>
                  <a:lnTo>
                    <a:pt x="539" y="303"/>
                  </a:lnTo>
                  <a:lnTo>
                    <a:pt x="539" y="314"/>
                  </a:lnTo>
                  <a:lnTo>
                    <a:pt x="544" y="326"/>
                  </a:lnTo>
                  <a:lnTo>
                    <a:pt x="550" y="331"/>
                  </a:lnTo>
                  <a:lnTo>
                    <a:pt x="561" y="342"/>
                  </a:lnTo>
                  <a:lnTo>
                    <a:pt x="572" y="354"/>
                  </a:lnTo>
                  <a:lnTo>
                    <a:pt x="578" y="371"/>
                  </a:lnTo>
                  <a:lnTo>
                    <a:pt x="584" y="376"/>
                  </a:lnTo>
                  <a:lnTo>
                    <a:pt x="595" y="393"/>
                  </a:lnTo>
                  <a:lnTo>
                    <a:pt x="595" y="399"/>
                  </a:lnTo>
                  <a:lnTo>
                    <a:pt x="600" y="399"/>
                  </a:lnTo>
                  <a:lnTo>
                    <a:pt x="595" y="404"/>
                  </a:lnTo>
                  <a:lnTo>
                    <a:pt x="589" y="421"/>
                  </a:lnTo>
                  <a:lnTo>
                    <a:pt x="584" y="427"/>
                  </a:lnTo>
                  <a:lnTo>
                    <a:pt x="578" y="438"/>
                  </a:lnTo>
                  <a:lnTo>
                    <a:pt x="572" y="449"/>
                  </a:lnTo>
                  <a:lnTo>
                    <a:pt x="572" y="460"/>
                  </a:lnTo>
                  <a:lnTo>
                    <a:pt x="561" y="472"/>
                  </a:lnTo>
                  <a:lnTo>
                    <a:pt x="555" y="483"/>
                  </a:lnTo>
                  <a:lnTo>
                    <a:pt x="550" y="494"/>
                  </a:lnTo>
                  <a:lnTo>
                    <a:pt x="544" y="505"/>
                  </a:lnTo>
                  <a:lnTo>
                    <a:pt x="539" y="511"/>
                  </a:lnTo>
                  <a:lnTo>
                    <a:pt x="533" y="522"/>
                  </a:lnTo>
                  <a:lnTo>
                    <a:pt x="527" y="522"/>
                  </a:lnTo>
                  <a:lnTo>
                    <a:pt x="527" y="528"/>
                  </a:lnTo>
                  <a:lnTo>
                    <a:pt x="522" y="533"/>
                  </a:lnTo>
                  <a:lnTo>
                    <a:pt x="516" y="533"/>
                  </a:lnTo>
                  <a:lnTo>
                    <a:pt x="505" y="539"/>
                  </a:lnTo>
                  <a:lnTo>
                    <a:pt x="499" y="544"/>
                  </a:lnTo>
                  <a:lnTo>
                    <a:pt x="483" y="544"/>
                  </a:lnTo>
                  <a:lnTo>
                    <a:pt x="471" y="550"/>
                  </a:lnTo>
                  <a:lnTo>
                    <a:pt x="460" y="556"/>
                  </a:lnTo>
                  <a:lnTo>
                    <a:pt x="449" y="556"/>
                  </a:lnTo>
                  <a:lnTo>
                    <a:pt x="432" y="561"/>
                  </a:lnTo>
                  <a:lnTo>
                    <a:pt x="415" y="561"/>
                  </a:lnTo>
                  <a:lnTo>
                    <a:pt x="398" y="567"/>
                  </a:lnTo>
                  <a:lnTo>
                    <a:pt x="382" y="567"/>
                  </a:lnTo>
                  <a:lnTo>
                    <a:pt x="365" y="567"/>
                  </a:lnTo>
                  <a:lnTo>
                    <a:pt x="348" y="567"/>
                  </a:lnTo>
                  <a:lnTo>
                    <a:pt x="331" y="567"/>
                  </a:lnTo>
                  <a:lnTo>
                    <a:pt x="320" y="567"/>
                  </a:lnTo>
                  <a:lnTo>
                    <a:pt x="303" y="556"/>
                  </a:lnTo>
                  <a:lnTo>
                    <a:pt x="286" y="550"/>
                  </a:lnTo>
                  <a:lnTo>
                    <a:pt x="269" y="539"/>
                  </a:lnTo>
                  <a:lnTo>
                    <a:pt x="253" y="533"/>
                  </a:lnTo>
                  <a:lnTo>
                    <a:pt x="241" y="516"/>
                  </a:lnTo>
                  <a:lnTo>
                    <a:pt x="225" y="505"/>
                  </a:lnTo>
                  <a:lnTo>
                    <a:pt x="208" y="488"/>
                  </a:lnTo>
                  <a:lnTo>
                    <a:pt x="196" y="477"/>
                  </a:lnTo>
                  <a:lnTo>
                    <a:pt x="180" y="455"/>
                  </a:lnTo>
                  <a:lnTo>
                    <a:pt x="168" y="443"/>
                  </a:lnTo>
                  <a:lnTo>
                    <a:pt x="157" y="427"/>
                  </a:lnTo>
                  <a:lnTo>
                    <a:pt x="146" y="415"/>
                  </a:lnTo>
                  <a:lnTo>
                    <a:pt x="140" y="399"/>
                  </a:lnTo>
                  <a:lnTo>
                    <a:pt x="129" y="387"/>
                  </a:lnTo>
                  <a:lnTo>
                    <a:pt x="129" y="376"/>
                  </a:lnTo>
                  <a:lnTo>
                    <a:pt x="124" y="365"/>
                  </a:lnTo>
                  <a:lnTo>
                    <a:pt x="124" y="354"/>
                  </a:lnTo>
                  <a:lnTo>
                    <a:pt x="118" y="348"/>
                  </a:lnTo>
                  <a:lnTo>
                    <a:pt x="118" y="331"/>
                  </a:lnTo>
                  <a:lnTo>
                    <a:pt x="118" y="320"/>
                  </a:lnTo>
                  <a:lnTo>
                    <a:pt x="112" y="309"/>
                  </a:lnTo>
                  <a:lnTo>
                    <a:pt x="107" y="298"/>
                  </a:lnTo>
                  <a:lnTo>
                    <a:pt x="107" y="286"/>
                  </a:lnTo>
                  <a:lnTo>
                    <a:pt x="107" y="275"/>
                  </a:lnTo>
                  <a:lnTo>
                    <a:pt x="101" y="258"/>
                  </a:lnTo>
                  <a:lnTo>
                    <a:pt x="96" y="247"/>
                  </a:lnTo>
                  <a:lnTo>
                    <a:pt x="96" y="236"/>
                  </a:lnTo>
                  <a:lnTo>
                    <a:pt x="90" y="230"/>
                  </a:lnTo>
                  <a:lnTo>
                    <a:pt x="84" y="213"/>
                  </a:lnTo>
                  <a:lnTo>
                    <a:pt x="79" y="208"/>
                  </a:lnTo>
                  <a:lnTo>
                    <a:pt x="67" y="202"/>
                  </a:lnTo>
                  <a:lnTo>
                    <a:pt x="56" y="191"/>
                  </a:lnTo>
                  <a:lnTo>
                    <a:pt x="45" y="174"/>
                  </a:lnTo>
                  <a:lnTo>
                    <a:pt x="34" y="163"/>
                  </a:lnTo>
                  <a:lnTo>
                    <a:pt x="23" y="146"/>
                  </a:lnTo>
                  <a:lnTo>
                    <a:pt x="11" y="135"/>
                  </a:lnTo>
                  <a:lnTo>
                    <a:pt x="6" y="124"/>
                  </a:lnTo>
                  <a:lnTo>
                    <a:pt x="0" y="124"/>
                  </a:lnTo>
                  <a:lnTo>
                    <a:pt x="6" y="56"/>
                  </a:lnTo>
                  <a:lnTo>
                    <a:pt x="6" y="56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301"/>
            <p:cNvSpPr>
              <a:spLocks/>
            </p:cNvSpPr>
            <p:nvPr/>
          </p:nvSpPr>
          <p:spPr bwMode="auto">
            <a:xfrm>
              <a:off x="1966" y="3310"/>
              <a:ext cx="179" cy="62"/>
            </a:xfrm>
            <a:custGeom>
              <a:avLst/>
              <a:gdLst>
                <a:gd name="T0" fmla="*/ 168 w 179"/>
                <a:gd name="T1" fmla="*/ 62 h 62"/>
                <a:gd name="T2" fmla="*/ 22 w 179"/>
                <a:gd name="T3" fmla="*/ 56 h 62"/>
                <a:gd name="T4" fmla="*/ 16 w 179"/>
                <a:gd name="T5" fmla="*/ 51 h 62"/>
                <a:gd name="T6" fmla="*/ 11 w 179"/>
                <a:gd name="T7" fmla="*/ 45 h 62"/>
                <a:gd name="T8" fmla="*/ 5 w 179"/>
                <a:gd name="T9" fmla="*/ 28 h 62"/>
                <a:gd name="T10" fmla="*/ 0 w 179"/>
                <a:gd name="T11" fmla="*/ 17 h 62"/>
                <a:gd name="T12" fmla="*/ 5 w 179"/>
                <a:gd name="T13" fmla="*/ 11 h 62"/>
                <a:gd name="T14" fmla="*/ 11 w 179"/>
                <a:gd name="T15" fmla="*/ 6 h 62"/>
                <a:gd name="T16" fmla="*/ 22 w 179"/>
                <a:gd name="T17" fmla="*/ 0 h 62"/>
                <a:gd name="T18" fmla="*/ 33 w 179"/>
                <a:gd name="T19" fmla="*/ 0 h 62"/>
                <a:gd name="T20" fmla="*/ 45 w 179"/>
                <a:gd name="T21" fmla="*/ 0 h 62"/>
                <a:gd name="T22" fmla="*/ 50 w 179"/>
                <a:gd name="T23" fmla="*/ 0 h 62"/>
                <a:gd name="T24" fmla="*/ 61 w 179"/>
                <a:gd name="T25" fmla="*/ 0 h 62"/>
                <a:gd name="T26" fmla="*/ 61 w 179"/>
                <a:gd name="T27" fmla="*/ 6 h 62"/>
                <a:gd name="T28" fmla="*/ 179 w 179"/>
                <a:gd name="T29" fmla="*/ 23 h 62"/>
                <a:gd name="T30" fmla="*/ 168 w 179"/>
                <a:gd name="T31" fmla="*/ 62 h 62"/>
                <a:gd name="T32" fmla="*/ 168 w 179"/>
                <a:gd name="T3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9" h="62">
                  <a:moveTo>
                    <a:pt x="168" y="62"/>
                  </a:moveTo>
                  <a:lnTo>
                    <a:pt x="22" y="56"/>
                  </a:lnTo>
                  <a:lnTo>
                    <a:pt x="16" y="51"/>
                  </a:lnTo>
                  <a:lnTo>
                    <a:pt x="11" y="45"/>
                  </a:lnTo>
                  <a:lnTo>
                    <a:pt x="5" y="28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179" y="23"/>
                  </a:lnTo>
                  <a:lnTo>
                    <a:pt x="168" y="62"/>
                  </a:lnTo>
                  <a:lnTo>
                    <a:pt x="168" y="62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302"/>
            <p:cNvSpPr>
              <a:spLocks/>
            </p:cNvSpPr>
            <p:nvPr/>
          </p:nvSpPr>
          <p:spPr bwMode="auto">
            <a:xfrm>
              <a:off x="2706" y="3501"/>
              <a:ext cx="79" cy="106"/>
            </a:xfrm>
            <a:custGeom>
              <a:avLst/>
              <a:gdLst>
                <a:gd name="T0" fmla="*/ 23 w 79"/>
                <a:gd name="T1" fmla="*/ 11 h 106"/>
                <a:gd name="T2" fmla="*/ 0 w 79"/>
                <a:gd name="T3" fmla="*/ 73 h 106"/>
                <a:gd name="T4" fmla="*/ 0 w 79"/>
                <a:gd name="T5" fmla="*/ 73 h 106"/>
                <a:gd name="T6" fmla="*/ 6 w 79"/>
                <a:gd name="T7" fmla="*/ 84 h 106"/>
                <a:gd name="T8" fmla="*/ 6 w 79"/>
                <a:gd name="T9" fmla="*/ 90 h 106"/>
                <a:gd name="T10" fmla="*/ 11 w 79"/>
                <a:gd name="T11" fmla="*/ 90 h 106"/>
                <a:gd name="T12" fmla="*/ 23 w 79"/>
                <a:gd name="T13" fmla="*/ 101 h 106"/>
                <a:gd name="T14" fmla="*/ 34 w 79"/>
                <a:gd name="T15" fmla="*/ 106 h 106"/>
                <a:gd name="T16" fmla="*/ 39 w 79"/>
                <a:gd name="T17" fmla="*/ 106 h 106"/>
                <a:gd name="T18" fmla="*/ 51 w 79"/>
                <a:gd name="T19" fmla="*/ 106 h 106"/>
                <a:gd name="T20" fmla="*/ 56 w 79"/>
                <a:gd name="T21" fmla="*/ 106 h 106"/>
                <a:gd name="T22" fmla="*/ 67 w 79"/>
                <a:gd name="T23" fmla="*/ 106 h 106"/>
                <a:gd name="T24" fmla="*/ 73 w 79"/>
                <a:gd name="T25" fmla="*/ 106 h 106"/>
                <a:gd name="T26" fmla="*/ 79 w 79"/>
                <a:gd name="T27" fmla="*/ 106 h 106"/>
                <a:gd name="T28" fmla="*/ 45 w 79"/>
                <a:gd name="T29" fmla="*/ 56 h 106"/>
                <a:gd name="T30" fmla="*/ 56 w 79"/>
                <a:gd name="T31" fmla="*/ 0 h 106"/>
                <a:gd name="T32" fmla="*/ 23 w 79"/>
                <a:gd name="T33" fmla="*/ 11 h 106"/>
                <a:gd name="T34" fmla="*/ 23 w 79"/>
                <a:gd name="T35" fmla="*/ 1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9" h="106">
                  <a:moveTo>
                    <a:pt x="23" y="11"/>
                  </a:moveTo>
                  <a:lnTo>
                    <a:pt x="0" y="73"/>
                  </a:lnTo>
                  <a:lnTo>
                    <a:pt x="0" y="73"/>
                  </a:lnTo>
                  <a:lnTo>
                    <a:pt x="6" y="84"/>
                  </a:lnTo>
                  <a:lnTo>
                    <a:pt x="6" y="90"/>
                  </a:lnTo>
                  <a:lnTo>
                    <a:pt x="11" y="90"/>
                  </a:lnTo>
                  <a:lnTo>
                    <a:pt x="23" y="101"/>
                  </a:lnTo>
                  <a:lnTo>
                    <a:pt x="34" y="106"/>
                  </a:lnTo>
                  <a:lnTo>
                    <a:pt x="39" y="106"/>
                  </a:lnTo>
                  <a:lnTo>
                    <a:pt x="51" y="106"/>
                  </a:lnTo>
                  <a:lnTo>
                    <a:pt x="56" y="106"/>
                  </a:lnTo>
                  <a:lnTo>
                    <a:pt x="67" y="106"/>
                  </a:lnTo>
                  <a:lnTo>
                    <a:pt x="73" y="106"/>
                  </a:lnTo>
                  <a:lnTo>
                    <a:pt x="79" y="106"/>
                  </a:lnTo>
                  <a:lnTo>
                    <a:pt x="45" y="56"/>
                  </a:lnTo>
                  <a:lnTo>
                    <a:pt x="56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29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303"/>
            <p:cNvSpPr>
              <a:spLocks/>
            </p:cNvSpPr>
            <p:nvPr/>
          </p:nvSpPr>
          <p:spPr bwMode="auto">
            <a:xfrm>
              <a:off x="2600" y="2743"/>
              <a:ext cx="56" cy="79"/>
            </a:xfrm>
            <a:custGeom>
              <a:avLst/>
              <a:gdLst>
                <a:gd name="T0" fmla="*/ 0 w 56"/>
                <a:gd name="T1" fmla="*/ 79 h 79"/>
                <a:gd name="T2" fmla="*/ 56 w 56"/>
                <a:gd name="T3" fmla="*/ 68 h 79"/>
                <a:gd name="T4" fmla="*/ 33 w 56"/>
                <a:gd name="T5" fmla="*/ 0 h 79"/>
                <a:gd name="T6" fmla="*/ 0 w 56"/>
                <a:gd name="T7" fmla="*/ 79 h 79"/>
                <a:gd name="T8" fmla="*/ 0 w 56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79">
                  <a:moveTo>
                    <a:pt x="0" y="79"/>
                  </a:moveTo>
                  <a:lnTo>
                    <a:pt x="56" y="68"/>
                  </a:lnTo>
                  <a:lnTo>
                    <a:pt x="33" y="0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29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304"/>
            <p:cNvSpPr>
              <a:spLocks/>
            </p:cNvSpPr>
            <p:nvPr/>
          </p:nvSpPr>
          <p:spPr bwMode="auto">
            <a:xfrm>
              <a:off x="2863" y="2340"/>
              <a:ext cx="84" cy="168"/>
            </a:xfrm>
            <a:custGeom>
              <a:avLst/>
              <a:gdLst>
                <a:gd name="T0" fmla="*/ 0 w 84"/>
                <a:gd name="T1" fmla="*/ 28 h 168"/>
                <a:gd name="T2" fmla="*/ 56 w 84"/>
                <a:gd name="T3" fmla="*/ 157 h 168"/>
                <a:gd name="T4" fmla="*/ 79 w 84"/>
                <a:gd name="T5" fmla="*/ 168 h 168"/>
                <a:gd name="T6" fmla="*/ 84 w 84"/>
                <a:gd name="T7" fmla="*/ 129 h 168"/>
                <a:gd name="T8" fmla="*/ 51 w 84"/>
                <a:gd name="T9" fmla="*/ 78 h 168"/>
                <a:gd name="T10" fmla="*/ 39 w 84"/>
                <a:gd name="T11" fmla="*/ 0 h 168"/>
                <a:gd name="T12" fmla="*/ 0 w 84"/>
                <a:gd name="T13" fmla="*/ 28 h 168"/>
                <a:gd name="T14" fmla="*/ 0 w 84"/>
                <a:gd name="T15" fmla="*/ 2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68">
                  <a:moveTo>
                    <a:pt x="0" y="28"/>
                  </a:moveTo>
                  <a:lnTo>
                    <a:pt x="56" y="157"/>
                  </a:lnTo>
                  <a:lnTo>
                    <a:pt x="79" y="168"/>
                  </a:lnTo>
                  <a:lnTo>
                    <a:pt x="84" y="129"/>
                  </a:lnTo>
                  <a:lnTo>
                    <a:pt x="51" y="78"/>
                  </a:lnTo>
                  <a:lnTo>
                    <a:pt x="39" y="0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59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305"/>
            <p:cNvSpPr>
              <a:spLocks/>
            </p:cNvSpPr>
            <p:nvPr/>
          </p:nvSpPr>
          <p:spPr bwMode="auto">
            <a:xfrm>
              <a:off x="3334" y="2497"/>
              <a:ext cx="68" cy="134"/>
            </a:xfrm>
            <a:custGeom>
              <a:avLst/>
              <a:gdLst>
                <a:gd name="T0" fmla="*/ 0 w 68"/>
                <a:gd name="T1" fmla="*/ 123 h 134"/>
                <a:gd name="T2" fmla="*/ 6 w 68"/>
                <a:gd name="T3" fmla="*/ 84 h 134"/>
                <a:gd name="T4" fmla="*/ 40 w 68"/>
                <a:gd name="T5" fmla="*/ 0 h 134"/>
                <a:gd name="T6" fmla="*/ 68 w 68"/>
                <a:gd name="T7" fmla="*/ 0 h 134"/>
                <a:gd name="T8" fmla="*/ 62 w 68"/>
                <a:gd name="T9" fmla="*/ 0 h 134"/>
                <a:gd name="T10" fmla="*/ 62 w 68"/>
                <a:gd name="T11" fmla="*/ 11 h 134"/>
                <a:gd name="T12" fmla="*/ 56 w 68"/>
                <a:gd name="T13" fmla="*/ 22 h 134"/>
                <a:gd name="T14" fmla="*/ 51 w 68"/>
                <a:gd name="T15" fmla="*/ 33 h 134"/>
                <a:gd name="T16" fmla="*/ 45 w 68"/>
                <a:gd name="T17" fmla="*/ 50 h 134"/>
                <a:gd name="T18" fmla="*/ 40 w 68"/>
                <a:gd name="T19" fmla="*/ 61 h 134"/>
                <a:gd name="T20" fmla="*/ 40 w 68"/>
                <a:gd name="T21" fmla="*/ 78 h 134"/>
                <a:gd name="T22" fmla="*/ 40 w 68"/>
                <a:gd name="T23" fmla="*/ 89 h 134"/>
                <a:gd name="T24" fmla="*/ 34 w 68"/>
                <a:gd name="T25" fmla="*/ 95 h 134"/>
                <a:gd name="T26" fmla="*/ 34 w 68"/>
                <a:gd name="T27" fmla="*/ 106 h 134"/>
                <a:gd name="T28" fmla="*/ 34 w 68"/>
                <a:gd name="T29" fmla="*/ 112 h 134"/>
                <a:gd name="T30" fmla="*/ 34 w 68"/>
                <a:gd name="T31" fmla="*/ 123 h 134"/>
                <a:gd name="T32" fmla="*/ 34 w 68"/>
                <a:gd name="T33" fmla="*/ 129 h 134"/>
                <a:gd name="T34" fmla="*/ 34 w 68"/>
                <a:gd name="T35" fmla="*/ 134 h 134"/>
                <a:gd name="T36" fmla="*/ 0 w 68"/>
                <a:gd name="T37" fmla="*/ 123 h 134"/>
                <a:gd name="T38" fmla="*/ 0 w 68"/>
                <a:gd name="T39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" h="134">
                  <a:moveTo>
                    <a:pt x="0" y="123"/>
                  </a:moveTo>
                  <a:lnTo>
                    <a:pt x="6" y="84"/>
                  </a:lnTo>
                  <a:lnTo>
                    <a:pt x="40" y="0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62" y="11"/>
                  </a:lnTo>
                  <a:lnTo>
                    <a:pt x="56" y="22"/>
                  </a:lnTo>
                  <a:lnTo>
                    <a:pt x="51" y="33"/>
                  </a:lnTo>
                  <a:lnTo>
                    <a:pt x="45" y="50"/>
                  </a:lnTo>
                  <a:lnTo>
                    <a:pt x="40" y="61"/>
                  </a:lnTo>
                  <a:lnTo>
                    <a:pt x="40" y="78"/>
                  </a:lnTo>
                  <a:lnTo>
                    <a:pt x="40" y="89"/>
                  </a:lnTo>
                  <a:lnTo>
                    <a:pt x="34" y="95"/>
                  </a:lnTo>
                  <a:lnTo>
                    <a:pt x="34" y="106"/>
                  </a:lnTo>
                  <a:lnTo>
                    <a:pt x="34" y="112"/>
                  </a:lnTo>
                  <a:lnTo>
                    <a:pt x="34" y="123"/>
                  </a:lnTo>
                  <a:lnTo>
                    <a:pt x="34" y="129"/>
                  </a:lnTo>
                  <a:lnTo>
                    <a:pt x="34" y="134"/>
                  </a:lnTo>
                  <a:lnTo>
                    <a:pt x="0" y="123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306"/>
            <p:cNvSpPr>
              <a:spLocks/>
            </p:cNvSpPr>
            <p:nvPr/>
          </p:nvSpPr>
          <p:spPr bwMode="auto">
            <a:xfrm>
              <a:off x="2252" y="2603"/>
              <a:ext cx="544" cy="404"/>
            </a:xfrm>
            <a:custGeom>
              <a:avLst/>
              <a:gdLst>
                <a:gd name="T0" fmla="*/ 544 w 544"/>
                <a:gd name="T1" fmla="*/ 39 h 404"/>
                <a:gd name="T2" fmla="*/ 533 w 544"/>
                <a:gd name="T3" fmla="*/ 39 h 404"/>
                <a:gd name="T4" fmla="*/ 505 w 544"/>
                <a:gd name="T5" fmla="*/ 45 h 404"/>
                <a:gd name="T6" fmla="*/ 477 w 544"/>
                <a:gd name="T7" fmla="*/ 51 h 404"/>
                <a:gd name="T8" fmla="*/ 454 w 544"/>
                <a:gd name="T9" fmla="*/ 62 h 404"/>
                <a:gd name="T10" fmla="*/ 437 w 544"/>
                <a:gd name="T11" fmla="*/ 84 h 404"/>
                <a:gd name="T12" fmla="*/ 420 w 544"/>
                <a:gd name="T13" fmla="*/ 101 h 404"/>
                <a:gd name="T14" fmla="*/ 404 w 544"/>
                <a:gd name="T15" fmla="*/ 118 h 404"/>
                <a:gd name="T16" fmla="*/ 398 w 544"/>
                <a:gd name="T17" fmla="*/ 124 h 404"/>
                <a:gd name="T18" fmla="*/ 319 w 544"/>
                <a:gd name="T19" fmla="*/ 247 h 404"/>
                <a:gd name="T20" fmla="*/ 348 w 544"/>
                <a:gd name="T21" fmla="*/ 253 h 404"/>
                <a:gd name="T22" fmla="*/ 342 w 544"/>
                <a:gd name="T23" fmla="*/ 264 h 404"/>
                <a:gd name="T24" fmla="*/ 331 w 544"/>
                <a:gd name="T25" fmla="*/ 292 h 404"/>
                <a:gd name="T26" fmla="*/ 331 w 544"/>
                <a:gd name="T27" fmla="*/ 320 h 404"/>
                <a:gd name="T28" fmla="*/ 336 w 544"/>
                <a:gd name="T29" fmla="*/ 342 h 404"/>
                <a:gd name="T30" fmla="*/ 353 w 544"/>
                <a:gd name="T31" fmla="*/ 365 h 404"/>
                <a:gd name="T32" fmla="*/ 364 w 544"/>
                <a:gd name="T33" fmla="*/ 387 h 404"/>
                <a:gd name="T34" fmla="*/ 376 w 544"/>
                <a:gd name="T35" fmla="*/ 399 h 404"/>
                <a:gd name="T36" fmla="*/ 376 w 544"/>
                <a:gd name="T37" fmla="*/ 404 h 404"/>
                <a:gd name="T38" fmla="*/ 353 w 544"/>
                <a:gd name="T39" fmla="*/ 399 h 404"/>
                <a:gd name="T40" fmla="*/ 325 w 544"/>
                <a:gd name="T41" fmla="*/ 387 h 404"/>
                <a:gd name="T42" fmla="*/ 280 w 544"/>
                <a:gd name="T43" fmla="*/ 382 h 404"/>
                <a:gd name="T44" fmla="*/ 230 w 544"/>
                <a:gd name="T45" fmla="*/ 371 h 404"/>
                <a:gd name="T46" fmla="*/ 185 w 544"/>
                <a:gd name="T47" fmla="*/ 359 h 404"/>
                <a:gd name="T48" fmla="*/ 140 w 544"/>
                <a:gd name="T49" fmla="*/ 348 h 404"/>
                <a:gd name="T50" fmla="*/ 106 w 544"/>
                <a:gd name="T51" fmla="*/ 337 h 404"/>
                <a:gd name="T52" fmla="*/ 89 w 544"/>
                <a:gd name="T53" fmla="*/ 331 h 404"/>
                <a:gd name="T54" fmla="*/ 67 w 544"/>
                <a:gd name="T55" fmla="*/ 314 h 404"/>
                <a:gd name="T56" fmla="*/ 50 w 544"/>
                <a:gd name="T57" fmla="*/ 298 h 404"/>
                <a:gd name="T58" fmla="*/ 33 w 544"/>
                <a:gd name="T59" fmla="*/ 275 h 404"/>
                <a:gd name="T60" fmla="*/ 22 w 544"/>
                <a:gd name="T61" fmla="*/ 253 h 404"/>
                <a:gd name="T62" fmla="*/ 11 w 544"/>
                <a:gd name="T63" fmla="*/ 230 h 404"/>
                <a:gd name="T64" fmla="*/ 0 w 544"/>
                <a:gd name="T65" fmla="*/ 213 h 404"/>
                <a:gd name="T66" fmla="*/ 0 w 544"/>
                <a:gd name="T67" fmla="*/ 197 h 404"/>
                <a:gd name="T68" fmla="*/ 0 w 544"/>
                <a:gd name="T69" fmla="*/ 191 h 404"/>
                <a:gd name="T70" fmla="*/ 11 w 544"/>
                <a:gd name="T71" fmla="*/ 174 h 404"/>
                <a:gd name="T72" fmla="*/ 28 w 544"/>
                <a:gd name="T73" fmla="*/ 157 h 404"/>
                <a:gd name="T74" fmla="*/ 50 w 544"/>
                <a:gd name="T75" fmla="*/ 135 h 404"/>
                <a:gd name="T76" fmla="*/ 78 w 544"/>
                <a:gd name="T77" fmla="*/ 112 h 404"/>
                <a:gd name="T78" fmla="*/ 106 w 544"/>
                <a:gd name="T79" fmla="*/ 96 h 404"/>
                <a:gd name="T80" fmla="*/ 129 w 544"/>
                <a:gd name="T81" fmla="*/ 73 h 404"/>
                <a:gd name="T82" fmla="*/ 146 w 544"/>
                <a:gd name="T83" fmla="*/ 68 h 404"/>
                <a:gd name="T84" fmla="*/ 157 w 544"/>
                <a:gd name="T85" fmla="*/ 62 h 404"/>
                <a:gd name="T86" fmla="*/ 190 w 544"/>
                <a:gd name="T87" fmla="*/ 51 h 404"/>
                <a:gd name="T88" fmla="*/ 247 w 544"/>
                <a:gd name="T89" fmla="*/ 39 h 404"/>
                <a:gd name="T90" fmla="*/ 314 w 544"/>
                <a:gd name="T91" fmla="*/ 34 h 404"/>
                <a:gd name="T92" fmla="*/ 387 w 544"/>
                <a:gd name="T93" fmla="*/ 23 h 404"/>
                <a:gd name="T94" fmla="*/ 454 w 544"/>
                <a:gd name="T95" fmla="*/ 11 h 404"/>
                <a:gd name="T96" fmla="*/ 505 w 544"/>
                <a:gd name="T97" fmla="*/ 0 h 404"/>
                <a:gd name="T98" fmla="*/ 538 w 544"/>
                <a:gd name="T99" fmla="*/ 0 h 404"/>
                <a:gd name="T100" fmla="*/ 544 w 544"/>
                <a:gd name="T10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4" h="404">
                  <a:moveTo>
                    <a:pt x="544" y="0"/>
                  </a:moveTo>
                  <a:lnTo>
                    <a:pt x="544" y="39"/>
                  </a:lnTo>
                  <a:lnTo>
                    <a:pt x="538" y="39"/>
                  </a:lnTo>
                  <a:lnTo>
                    <a:pt x="533" y="39"/>
                  </a:lnTo>
                  <a:lnTo>
                    <a:pt x="516" y="39"/>
                  </a:lnTo>
                  <a:lnTo>
                    <a:pt x="505" y="45"/>
                  </a:lnTo>
                  <a:lnTo>
                    <a:pt x="488" y="45"/>
                  </a:lnTo>
                  <a:lnTo>
                    <a:pt x="477" y="51"/>
                  </a:lnTo>
                  <a:lnTo>
                    <a:pt x="460" y="56"/>
                  </a:lnTo>
                  <a:lnTo>
                    <a:pt x="454" y="62"/>
                  </a:lnTo>
                  <a:lnTo>
                    <a:pt x="443" y="73"/>
                  </a:lnTo>
                  <a:lnTo>
                    <a:pt x="437" y="84"/>
                  </a:lnTo>
                  <a:lnTo>
                    <a:pt x="426" y="90"/>
                  </a:lnTo>
                  <a:lnTo>
                    <a:pt x="420" y="101"/>
                  </a:lnTo>
                  <a:lnTo>
                    <a:pt x="409" y="112"/>
                  </a:lnTo>
                  <a:lnTo>
                    <a:pt x="404" y="118"/>
                  </a:lnTo>
                  <a:lnTo>
                    <a:pt x="398" y="124"/>
                  </a:lnTo>
                  <a:lnTo>
                    <a:pt x="398" y="124"/>
                  </a:lnTo>
                  <a:lnTo>
                    <a:pt x="364" y="107"/>
                  </a:lnTo>
                  <a:lnTo>
                    <a:pt x="319" y="247"/>
                  </a:lnTo>
                  <a:lnTo>
                    <a:pt x="348" y="247"/>
                  </a:lnTo>
                  <a:lnTo>
                    <a:pt x="348" y="253"/>
                  </a:lnTo>
                  <a:lnTo>
                    <a:pt x="348" y="258"/>
                  </a:lnTo>
                  <a:lnTo>
                    <a:pt x="342" y="264"/>
                  </a:lnTo>
                  <a:lnTo>
                    <a:pt x="336" y="281"/>
                  </a:lnTo>
                  <a:lnTo>
                    <a:pt x="331" y="292"/>
                  </a:lnTo>
                  <a:lnTo>
                    <a:pt x="331" y="309"/>
                  </a:lnTo>
                  <a:lnTo>
                    <a:pt x="331" y="320"/>
                  </a:lnTo>
                  <a:lnTo>
                    <a:pt x="336" y="331"/>
                  </a:lnTo>
                  <a:lnTo>
                    <a:pt x="336" y="342"/>
                  </a:lnTo>
                  <a:lnTo>
                    <a:pt x="348" y="354"/>
                  </a:lnTo>
                  <a:lnTo>
                    <a:pt x="353" y="365"/>
                  </a:lnTo>
                  <a:lnTo>
                    <a:pt x="359" y="376"/>
                  </a:lnTo>
                  <a:lnTo>
                    <a:pt x="364" y="387"/>
                  </a:lnTo>
                  <a:lnTo>
                    <a:pt x="376" y="393"/>
                  </a:lnTo>
                  <a:lnTo>
                    <a:pt x="376" y="399"/>
                  </a:lnTo>
                  <a:lnTo>
                    <a:pt x="381" y="404"/>
                  </a:lnTo>
                  <a:lnTo>
                    <a:pt x="376" y="404"/>
                  </a:lnTo>
                  <a:lnTo>
                    <a:pt x="370" y="399"/>
                  </a:lnTo>
                  <a:lnTo>
                    <a:pt x="353" y="399"/>
                  </a:lnTo>
                  <a:lnTo>
                    <a:pt x="342" y="393"/>
                  </a:lnTo>
                  <a:lnTo>
                    <a:pt x="325" y="387"/>
                  </a:lnTo>
                  <a:lnTo>
                    <a:pt x="303" y="382"/>
                  </a:lnTo>
                  <a:lnTo>
                    <a:pt x="280" y="382"/>
                  </a:lnTo>
                  <a:lnTo>
                    <a:pt x="258" y="376"/>
                  </a:lnTo>
                  <a:lnTo>
                    <a:pt x="230" y="371"/>
                  </a:lnTo>
                  <a:lnTo>
                    <a:pt x="207" y="365"/>
                  </a:lnTo>
                  <a:lnTo>
                    <a:pt x="185" y="359"/>
                  </a:lnTo>
                  <a:lnTo>
                    <a:pt x="162" y="354"/>
                  </a:lnTo>
                  <a:lnTo>
                    <a:pt x="140" y="348"/>
                  </a:lnTo>
                  <a:lnTo>
                    <a:pt x="123" y="342"/>
                  </a:lnTo>
                  <a:lnTo>
                    <a:pt x="106" y="337"/>
                  </a:lnTo>
                  <a:lnTo>
                    <a:pt x="101" y="337"/>
                  </a:lnTo>
                  <a:lnTo>
                    <a:pt x="89" y="331"/>
                  </a:lnTo>
                  <a:lnTo>
                    <a:pt x="78" y="326"/>
                  </a:lnTo>
                  <a:lnTo>
                    <a:pt x="67" y="314"/>
                  </a:lnTo>
                  <a:lnTo>
                    <a:pt x="61" y="309"/>
                  </a:lnTo>
                  <a:lnTo>
                    <a:pt x="50" y="298"/>
                  </a:lnTo>
                  <a:lnTo>
                    <a:pt x="45" y="286"/>
                  </a:lnTo>
                  <a:lnTo>
                    <a:pt x="33" y="275"/>
                  </a:lnTo>
                  <a:lnTo>
                    <a:pt x="28" y="264"/>
                  </a:lnTo>
                  <a:lnTo>
                    <a:pt x="22" y="253"/>
                  </a:lnTo>
                  <a:lnTo>
                    <a:pt x="17" y="241"/>
                  </a:lnTo>
                  <a:lnTo>
                    <a:pt x="11" y="230"/>
                  </a:lnTo>
                  <a:lnTo>
                    <a:pt x="5" y="219"/>
                  </a:lnTo>
                  <a:lnTo>
                    <a:pt x="0" y="213"/>
                  </a:lnTo>
                  <a:lnTo>
                    <a:pt x="0" y="202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0" y="191"/>
                  </a:lnTo>
                  <a:lnTo>
                    <a:pt x="0" y="185"/>
                  </a:lnTo>
                  <a:lnTo>
                    <a:pt x="11" y="174"/>
                  </a:lnTo>
                  <a:lnTo>
                    <a:pt x="17" y="169"/>
                  </a:lnTo>
                  <a:lnTo>
                    <a:pt x="28" y="157"/>
                  </a:lnTo>
                  <a:lnTo>
                    <a:pt x="39" y="146"/>
                  </a:lnTo>
                  <a:lnTo>
                    <a:pt x="50" y="135"/>
                  </a:lnTo>
                  <a:lnTo>
                    <a:pt x="67" y="124"/>
                  </a:lnTo>
                  <a:lnTo>
                    <a:pt x="78" y="112"/>
                  </a:lnTo>
                  <a:lnTo>
                    <a:pt x="89" y="101"/>
                  </a:lnTo>
                  <a:lnTo>
                    <a:pt x="106" y="96"/>
                  </a:lnTo>
                  <a:lnTo>
                    <a:pt x="118" y="84"/>
                  </a:lnTo>
                  <a:lnTo>
                    <a:pt x="129" y="73"/>
                  </a:lnTo>
                  <a:lnTo>
                    <a:pt x="140" y="73"/>
                  </a:lnTo>
                  <a:lnTo>
                    <a:pt x="146" y="68"/>
                  </a:lnTo>
                  <a:lnTo>
                    <a:pt x="151" y="62"/>
                  </a:lnTo>
                  <a:lnTo>
                    <a:pt x="157" y="62"/>
                  </a:lnTo>
                  <a:lnTo>
                    <a:pt x="174" y="56"/>
                  </a:lnTo>
                  <a:lnTo>
                    <a:pt x="190" y="51"/>
                  </a:lnTo>
                  <a:lnTo>
                    <a:pt x="219" y="51"/>
                  </a:lnTo>
                  <a:lnTo>
                    <a:pt x="247" y="39"/>
                  </a:lnTo>
                  <a:lnTo>
                    <a:pt x="280" y="39"/>
                  </a:lnTo>
                  <a:lnTo>
                    <a:pt x="314" y="34"/>
                  </a:lnTo>
                  <a:lnTo>
                    <a:pt x="353" y="28"/>
                  </a:lnTo>
                  <a:lnTo>
                    <a:pt x="387" y="23"/>
                  </a:lnTo>
                  <a:lnTo>
                    <a:pt x="420" y="17"/>
                  </a:lnTo>
                  <a:lnTo>
                    <a:pt x="454" y="11"/>
                  </a:lnTo>
                  <a:lnTo>
                    <a:pt x="482" y="6"/>
                  </a:lnTo>
                  <a:lnTo>
                    <a:pt x="505" y="0"/>
                  </a:lnTo>
                  <a:lnTo>
                    <a:pt x="527" y="0"/>
                  </a:lnTo>
                  <a:lnTo>
                    <a:pt x="538" y="0"/>
                  </a:lnTo>
                  <a:lnTo>
                    <a:pt x="544" y="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D9E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307"/>
            <p:cNvSpPr>
              <a:spLocks/>
            </p:cNvSpPr>
            <p:nvPr/>
          </p:nvSpPr>
          <p:spPr bwMode="auto">
            <a:xfrm>
              <a:off x="3082" y="2586"/>
              <a:ext cx="208" cy="186"/>
            </a:xfrm>
            <a:custGeom>
              <a:avLst/>
              <a:gdLst>
                <a:gd name="T0" fmla="*/ 0 w 208"/>
                <a:gd name="T1" fmla="*/ 0 h 186"/>
                <a:gd name="T2" fmla="*/ 67 w 208"/>
                <a:gd name="T3" fmla="*/ 186 h 186"/>
                <a:gd name="T4" fmla="*/ 123 w 208"/>
                <a:gd name="T5" fmla="*/ 113 h 186"/>
                <a:gd name="T6" fmla="*/ 208 w 208"/>
                <a:gd name="T7" fmla="*/ 23 h 186"/>
                <a:gd name="T8" fmla="*/ 0 w 208"/>
                <a:gd name="T9" fmla="*/ 0 h 186"/>
                <a:gd name="T10" fmla="*/ 0 w 208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186">
                  <a:moveTo>
                    <a:pt x="0" y="0"/>
                  </a:moveTo>
                  <a:lnTo>
                    <a:pt x="67" y="186"/>
                  </a:lnTo>
                  <a:lnTo>
                    <a:pt x="123" y="113"/>
                  </a:lnTo>
                  <a:lnTo>
                    <a:pt x="208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E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1"/>
            <p:cNvSpPr>
              <a:spLocks/>
            </p:cNvSpPr>
            <p:nvPr/>
          </p:nvSpPr>
          <p:spPr bwMode="auto">
            <a:xfrm>
              <a:off x="3374" y="2631"/>
              <a:ext cx="392" cy="354"/>
            </a:xfrm>
            <a:custGeom>
              <a:avLst/>
              <a:gdLst>
                <a:gd name="T0" fmla="*/ 39 w 392"/>
                <a:gd name="T1" fmla="*/ 6 h 354"/>
                <a:gd name="T2" fmla="*/ 45 w 392"/>
                <a:gd name="T3" fmla="*/ 23 h 354"/>
                <a:gd name="T4" fmla="*/ 50 w 392"/>
                <a:gd name="T5" fmla="*/ 51 h 354"/>
                <a:gd name="T6" fmla="*/ 56 w 392"/>
                <a:gd name="T7" fmla="*/ 68 h 354"/>
                <a:gd name="T8" fmla="*/ 61 w 392"/>
                <a:gd name="T9" fmla="*/ 90 h 354"/>
                <a:gd name="T10" fmla="*/ 61 w 392"/>
                <a:gd name="T11" fmla="*/ 112 h 354"/>
                <a:gd name="T12" fmla="*/ 56 w 392"/>
                <a:gd name="T13" fmla="*/ 135 h 354"/>
                <a:gd name="T14" fmla="*/ 45 w 392"/>
                <a:gd name="T15" fmla="*/ 169 h 354"/>
                <a:gd name="T16" fmla="*/ 39 w 392"/>
                <a:gd name="T17" fmla="*/ 213 h 354"/>
                <a:gd name="T18" fmla="*/ 28 w 392"/>
                <a:gd name="T19" fmla="*/ 258 h 354"/>
                <a:gd name="T20" fmla="*/ 16 w 392"/>
                <a:gd name="T21" fmla="*/ 298 h 354"/>
                <a:gd name="T22" fmla="*/ 5 w 392"/>
                <a:gd name="T23" fmla="*/ 331 h 354"/>
                <a:gd name="T24" fmla="*/ 0 w 392"/>
                <a:gd name="T25" fmla="*/ 348 h 354"/>
                <a:gd name="T26" fmla="*/ 5 w 392"/>
                <a:gd name="T27" fmla="*/ 354 h 354"/>
                <a:gd name="T28" fmla="*/ 28 w 392"/>
                <a:gd name="T29" fmla="*/ 348 h 354"/>
                <a:gd name="T30" fmla="*/ 61 w 392"/>
                <a:gd name="T31" fmla="*/ 343 h 354"/>
                <a:gd name="T32" fmla="*/ 112 w 392"/>
                <a:gd name="T33" fmla="*/ 337 h 354"/>
                <a:gd name="T34" fmla="*/ 168 w 392"/>
                <a:gd name="T35" fmla="*/ 331 h 354"/>
                <a:gd name="T36" fmla="*/ 218 w 392"/>
                <a:gd name="T37" fmla="*/ 326 h 354"/>
                <a:gd name="T38" fmla="*/ 263 w 392"/>
                <a:gd name="T39" fmla="*/ 314 h 354"/>
                <a:gd name="T40" fmla="*/ 297 w 392"/>
                <a:gd name="T41" fmla="*/ 309 h 354"/>
                <a:gd name="T42" fmla="*/ 314 w 392"/>
                <a:gd name="T43" fmla="*/ 298 h 354"/>
                <a:gd name="T44" fmla="*/ 342 w 392"/>
                <a:gd name="T45" fmla="*/ 275 h 354"/>
                <a:gd name="T46" fmla="*/ 364 w 392"/>
                <a:gd name="T47" fmla="*/ 253 h 354"/>
                <a:gd name="T48" fmla="*/ 375 w 392"/>
                <a:gd name="T49" fmla="*/ 236 h 354"/>
                <a:gd name="T50" fmla="*/ 387 w 392"/>
                <a:gd name="T51" fmla="*/ 213 h 354"/>
                <a:gd name="T52" fmla="*/ 392 w 392"/>
                <a:gd name="T53" fmla="*/ 191 h 354"/>
                <a:gd name="T54" fmla="*/ 387 w 392"/>
                <a:gd name="T55" fmla="*/ 169 h 354"/>
                <a:gd name="T56" fmla="*/ 375 w 392"/>
                <a:gd name="T57" fmla="*/ 146 h 354"/>
                <a:gd name="T58" fmla="*/ 359 w 392"/>
                <a:gd name="T59" fmla="*/ 124 h 354"/>
                <a:gd name="T60" fmla="*/ 331 w 392"/>
                <a:gd name="T61" fmla="*/ 107 h 354"/>
                <a:gd name="T62" fmla="*/ 308 w 392"/>
                <a:gd name="T63" fmla="*/ 90 h 354"/>
                <a:gd name="T64" fmla="*/ 280 w 392"/>
                <a:gd name="T65" fmla="*/ 73 h 354"/>
                <a:gd name="T66" fmla="*/ 258 w 392"/>
                <a:gd name="T67" fmla="*/ 62 h 354"/>
                <a:gd name="T68" fmla="*/ 235 w 392"/>
                <a:gd name="T69" fmla="*/ 51 h 354"/>
                <a:gd name="T70" fmla="*/ 224 w 392"/>
                <a:gd name="T71" fmla="*/ 45 h 354"/>
                <a:gd name="T72" fmla="*/ 207 w 392"/>
                <a:gd name="T73" fmla="*/ 34 h 354"/>
                <a:gd name="T74" fmla="*/ 174 w 392"/>
                <a:gd name="T75" fmla="*/ 28 h 354"/>
                <a:gd name="T76" fmla="*/ 140 w 392"/>
                <a:gd name="T77" fmla="*/ 17 h 354"/>
                <a:gd name="T78" fmla="*/ 106 w 392"/>
                <a:gd name="T79" fmla="*/ 11 h 354"/>
                <a:gd name="T80" fmla="*/ 78 w 392"/>
                <a:gd name="T81" fmla="*/ 6 h 354"/>
                <a:gd name="T82" fmla="*/ 50 w 392"/>
                <a:gd name="T83" fmla="*/ 0 h 354"/>
                <a:gd name="T84" fmla="*/ 39 w 392"/>
                <a:gd name="T85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2" h="354">
                  <a:moveTo>
                    <a:pt x="39" y="0"/>
                  </a:moveTo>
                  <a:lnTo>
                    <a:pt x="39" y="6"/>
                  </a:lnTo>
                  <a:lnTo>
                    <a:pt x="39" y="11"/>
                  </a:lnTo>
                  <a:lnTo>
                    <a:pt x="45" y="23"/>
                  </a:lnTo>
                  <a:lnTo>
                    <a:pt x="50" y="45"/>
                  </a:lnTo>
                  <a:lnTo>
                    <a:pt x="50" y="51"/>
                  </a:lnTo>
                  <a:lnTo>
                    <a:pt x="50" y="62"/>
                  </a:lnTo>
                  <a:lnTo>
                    <a:pt x="56" y="68"/>
                  </a:lnTo>
                  <a:lnTo>
                    <a:pt x="56" y="79"/>
                  </a:lnTo>
                  <a:lnTo>
                    <a:pt x="61" y="90"/>
                  </a:lnTo>
                  <a:lnTo>
                    <a:pt x="61" y="107"/>
                  </a:lnTo>
                  <a:lnTo>
                    <a:pt x="61" y="112"/>
                  </a:lnTo>
                  <a:lnTo>
                    <a:pt x="61" y="124"/>
                  </a:lnTo>
                  <a:lnTo>
                    <a:pt x="56" y="135"/>
                  </a:lnTo>
                  <a:lnTo>
                    <a:pt x="50" y="152"/>
                  </a:lnTo>
                  <a:lnTo>
                    <a:pt x="45" y="169"/>
                  </a:lnTo>
                  <a:lnTo>
                    <a:pt x="39" y="191"/>
                  </a:lnTo>
                  <a:lnTo>
                    <a:pt x="39" y="213"/>
                  </a:lnTo>
                  <a:lnTo>
                    <a:pt x="33" y="236"/>
                  </a:lnTo>
                  <a:lnTo>
                    <a:pt x="28" y="258"/>
                  </a:lnTo>
                  <a:lnTo>
                    <a:pt x="16" y="281"/>
                  </a:lnTo>
                  <a:lnTo>
                    <a:pt x="16" y="298"/>
                  </a:lnTo>
                  <a:lnTo>
                    <a:pt x="11" y="314"/>
                  </a:lnTo>
                  <a:lnTo>
                    <a:pt x="5" y="331"/>
                  </a:lnTo>
                  <a:lnTo>
                    <a:pt x="5" y="343"/>
                  </a:lnTo>
                  <a:lnTo>
                    <a:pt x="0" y="348"/>
                  </a:lnTo>
                  <a:lnTo>
                    <a:pt x="0" y="354"/>
                  </a:lnTo>
                  <a:lnTo>
                    <a:pt x="5" y="354"/>
                  </a:lnTo>
                  <a:lnTo>
                    <a:pt x="11" y="348"/>
                  </a:lnTo>
                  <a:lnTo>
                    <a:pt x="28" y="348"/>
                  </a:lnTo>
                  <a:lnTo>
                    <a:pt x="45" y="348"/>
                  </a:lnTo>
                  <a:lnTo>
                    <a:pt x="61" y="343"/>
                  </a:lnTo>
                  <a:lnTo>
                    <a:pt x="89" y="343"/>
                  </a:lnTo>
                  <a:lnTo>
                    <a:pt x="112" y="337"/>
                  </a:lnTo>
                  <a:lnTo>
                    <a:pt x="140" y="337"/>
                  </a:lnTo>
                  <a:lnTo>
                    <a:pt x="168" y="331"/>
                  </a:lnTo>
                  <a:lnTo>
                    <a:pt x="196" y="331"/>
                  </a:lnTo>
                  <a:lnTo>
                    <a:pt x="218" y="326"/>
                  </a:lnTo>
                  <a:lnTo>
                    <a:pt x="246" y="320"/>
                  </a:lnTo>
                  <a:lnTo>
                    <a:pt x="263" y="314"/>
                  </a:lnTo>
                  <a:lnTo>
                    <a:pt x="286" y="314"/>
                  </a:lnTo>
                  <a:lnTo>
                    <a:pt x="297" y="309"/>
                  </a:lnTo>
                  <a:lnTo>
                    <a:pt x="303" y="309"/>
                  </a:lnTo>
                  <a:lnTo>
                    <a:pt x="314" y="298"/>
                  </a:lnTo>
                  <a:lnTo>
                    <a:pt x="331" y="286"/>
                  </a:lnTo>
                  <a:lnTo>
                    <a:pt x="342" y="275"/>
                  </a:lnTo>
                  <a:lnTo>
                    <a:pt x="359" y="264"/>
                  </a:lnTo>
                  <a:lnTo>
                    <a:pt x="364" y="253"/>
                  </a:lnTo>
                  <a:lnTo>
                    <a:pt x="370" y="247"/>
                  </a:lnTo>
                  <a:lnTo>
                    <a:pt x="375" y="236"/>
                  </a:lnTo>
                  <a:lnTo>
                    <a:pt x="381" y="225"/>
                  </a:lnTo>
                  <a:lnTo>
                    <a:pt x="387" y="213"/>
                  </a:lnTo>
                  <a:lnTo>
                    <a:pt x="387" y="202"/>
                  </a:lnTo>
                  <a:lnTo>
                    <a:pt x="392" y="191"/>
                  </a:lnTo>
                  <a:lnTo>
                    <a:pt x="392" y="180"/>
                  </a:lnTo>
                  <a:lnTo>
                    <a:pt x="387" y="169"/>
                  </a:lnTo>
                  <a:lnTo>
                    <a:pt x="387" y="157"/>
                  </a:lnTo>
                  <a:lnTo>
                    <a:pt x="375" y="146"/>
                  </a:lnTo>
                  <a:lnTo>
                    <a:pt x="370" y="135"/>
                  </a:lnTo>
                  <a:lnTo>
                    <a:pt x="359" y="124"/>
                  </a:lnTo>
                  <a:lnTo>
                    <a:pt x="347" y="118"/>
                  </a:lnTo>
                  <a:lnTo>
                    <a:pt x="331" y="107"/>
                  </a:lnTo>
                  <a:lnTo>
                    <a:pt x="319" y="101"/>
                  </a:lnTo>
                  <a:lnTo>
                    <a:pt x="308" y="90"/>
                  </a:lnTo>
                  <a:lnTo>
                    <a:pt x="291" y="79"/>
                  </a:lnTo>
                  <a:lnTo>
                    <a:pt x="280" y="73"/>
                  </a:lnTo>
                  <a:lnTo>
                    <a:pt x="269" y="68"/>
                  </a:lnTo>
                  <a:lnTo>
                    <a:pt x="258" y="62"/>
                  </a:lnTo>
                  <a:lnTo>
                    <a:pt x="246" y="56"/>
                  </a:lnTo>
                  <a:lnTo>
                    <a:pt x="235" y="51"/>
                  </a:lnTo>
                  <a:lnTo>
                    <a:pt x="235" y="51"/>
                  </a:lnTo>
                  <a:lnTo>
                    <a:pt x="224" y="45"/>
                  </a:lnTo>
                  <a:lnTo>
                    <a:pt x="218" y="40"/>
                  </a:lnTo>
                  <a:lnTo>
                    <a:pt x="207" y="34"/>
                  </a:lnTo>
                  <a:lnTo>
                    <a:pt x="190" y="28"/>
                  </a:lnTo>
                  <a:lnTo>
                    <a:pt x="174" y="28"/>
                  </a:lnTo>
                  <a:lnTo>
                    <a:pt x="162" y="23"/>
                  </a:lnTo>
                  <a:lnTo>
                    <a:pt x="140" y="17"/>
                  </a:lnTo>
                  <a:lnTo>
                    <a:pt x="129" y="17"/>
                  </a:lnTo>
                  <a:lnTo>
                    <a:pt x="106" y="11"/>
                  </a:lnTo>
                  <a:lnTo>
                    <a:pt x="89" y="11"/>
                  </a:lnTo>
                  <a:lnTo>
                    <a:pt x="78" y="6"/>
                  </a:lnTo>
                  <a:lnTo>
                    <a:pt x="61" y="6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D9E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309"/>
            <p:cNvSpPr>
              <a:spLocks/>
            </p:cNvSpPr>
            <p:nvPr/>
          </p:nvSpPr>
          <p:spPr bwMode="auto">
            <a:xfrm>
              <a:off x="2168" y="2693"/>
              <a:ext cx="1615" cy="561"/>
            </a:xfrm>
            <a:custGeom>
              <a:avLst/>
              <a:gdLst>
                <a:gd name="T0" fmla="*/ 129 w 1615"/>
                <a:gd name="T1" fmla="*/ 11 h 561"/>
                <a:gd name="T2" fmla="*/ 106 w 1615"/>
                <a:gd name="T3" fmla="*/ 34 h 561"/>
                <a:gd name="T4" fmla="*/ 84 w 1615"/>
                <a:gd name="T5" fmla="*/ 62 h 561"/>
                <a:gd name="T6" fmla="*/ 61 w 1615"/>
                <a:gd name="T7" fmla="*/ 95 h 561"/>
                <a:gd name="T8" fmla="*/ 61 w 1615"/>
                <a:gd name="T9" fmla="*/ 123 h 561"/>
                <a:gd name="T10" fmla="*/ 61 w 1615"/>
                <a:gd name="T11" fmla="*/ 146 h 561"/>
                <a:gd name="T12" fmla="*/ 78 w 1615"/>
                <a:gd name="T13" fmla="*/ 180 h 561"/>
                <a:gd name="T14" fmla="*/ 89 w 1615"/>
                <a:gd name="T15" fmla="*/ 208 h 561"/>
                <a:gd name="T16" fmla="*/ 117 w 1615"/>
                <a:gd name="T17" fmla="*/ 247 h 561"/>
                <a:gd name="T18" fmla="*/ 162 w 1615"/>
                <a:gd name="T19" fmla="*/ 258 h 561"/>
                <a:gd name="T20" fmla="*/ 246 w 1615"/>
                <a:gd name="T21" fmla="*/ 281 h 561"/>
                <a:gd name="T22" fmla="*/ 347 w 1615"/>
                <a:gd name="T23" fmla="*/ 303 h 561"/>
                <a:gd name="T24" fmla="*/ 437 w 1615"/>
                <a:gd name="T25" fmla="*/ 325 h 561"/>
                <a:gd name="T26" fmla="*/ 488 w 1615"/>
                <a:gd name="T27" fmla="*/ 337 h 561"/>
                <a:gd name="T28" fmla="*/ 1049 w 1615"/>
                <a:gd name="T29" fmla="*/ 331 h 561"/>
                <a:gd name="T30" fmla="*/ 1110 w 1615"/>
                <a:gd name="T31" fmla="*/ 325 h 561"/>
                <a:gd name="T32" fmla="*/ 1222 w 1615"/>
                <a:gd name="T33" fmla="*/ 309 h 561"/>
                <a:gd name="T34" fmla="*/ 1346 w 1615"/>
                <a:gd name="T35" fmla="*/ 297 h 561"/>
                <a:gd name="T36" fmla="*/ 1452 w 1615"/>
                <a:gd name="T37" fmla="*/ 286 h 561"/>
                <a:gd name="T38" fmla="*/ 1509 w 1615"/>
                <a:gd name="T39" fmla="*/ 281 h 561"/>
                <a:gd name="T40" fmla="*/ 1537 w 1615"/>
                <a:gd name="T41" fmla="*/ 252 h 561"/>
                <a:gd name="T42" fmla="*/ 1565 w 1615"/>
                <a:gd name="T43" fmla="*/ 224 h 561"/>
                <a:gd name="T44" fmla="*/ 1593 w 1615"/>
                <a:gd name="T45" fmla="*/ 196 h 561"/>
                <a:gd name="T46" fmla="*/ 1615 w 1615"/>
                <a:gd name="T47" fmla="*/ 174 h 561"/>
                <a:gd name="T48" fmla="*/ 1610 w 1615"/>
                <a:gd name="T49" fmla="*/ 208 h 561"/>
                <a:gd name="T50" fmla="*/ 1598 w 1615"/>
                <a:gd name="T51" fmla="*/ 241 h 561"/>
                <a:gd name="T52" fmla="*/ 1587 w 1615"/>
                <a:gd name="T53" fmla="*/ 281 h 561"/>
                <a:gd name="T54" fmla="*/ 1576 w 1615"/>
                <a:gd name="T55" fmla="*/ 314 h 561"/>
                <a:gd name="T56" fmla="*/ 1565 w 1615"/>
                <a:gd name="T57" fmla="*/ 331 h 561"/>
                <a:gd name="T58" fmla="*/ 1492 w 1615"/>
                <a:gd name="T59" fmla="*/ 370 h 561"/>
                <a:gd name="T60" fmla="*/ 1368 w 1615"/>
                <a:gd name="T61" fmla="*/ 426 h 561"/>
                <a:gd name="T62" fmla="*/ 1239 w 1615"/>
                <a:gd name="T63" fmla="*/ 482 h 561"/>
                <a:gd name="T64" fmla="*/ 1127 w 1615"/>
                <a:gd name="T65" fmla="*/ 527 h 561"/>
                <a:gd name="T66" fmla="*/ 1071 w 1615"/>
                <a:gd name="T67" fmla="*/ 550 h 561"/>
                <a:gd name="T68" fmla="*/ 1004 w 1615"/>
                <a:gd name="T69" fmla="*/ 550 h 561"/>
                <a:gd name="T70" fmla="*/ 892 w 1615"/>
                <a:gd name="T71" fmla="*/ 555 h 561"/>
                <a:gd name="T72" fmla="*/ 768 w 1615"/>
                <a:gd name="T73" fmla="*/ 561 h 561"/>
                <a:gd name="T74" fmla="*/ 656 w 1615"/>
                <a:gd name="T75" fmla="*/ 561 h 561"/>
                <a:gd name="T76" fmla="*/ 589 w 1615"/>
                <a:gd name="T77" fmla="*/ 561 h 561"/>
                <a:gd name="T78" fmla="*/ 370 w 1615"/>
                <a:gd name="T79" fmla="*/ 466 h 561"/>
                <a:gd name="T80" fmla="*/ 347 w 1615"/>
                <a:gd name="T81" fmla="*/ 449 h 561"/>
                <a:gd name="T82" fmla="*/ 291 w 1615"/>
                <a:gd name="T83" fmla="*/ 421 h 561"/>
                <a:gd name="T84" fmla="*/ 235 w 1615"/>
                <a:gd name="T85" fmla="*/ 387 h 561"/>
                <a:gd name="T86" fmla="*/ 173 w 1615"/>
                <a:gd name="T87" fmla="*/ 353 h 561"/>
                <a:gd name="T88" fmla="*/ 134 w 1615"/>
                <a:gd name="T89" fmla="*/ 337 h 561"/>
                <a:gd name="T90" fmla="*/ 101 w 1615"/>
                <a:gd name="T91" fmla="*/ 314 h 561"/>
                <a:gd name="T92" fmla="*/ 67 w 1615"/>
                <a:gd name="T93" fmla="*/ 281 h 561"/>
                <a:gd name="T94" fmla="*/ 39 w 1615"/>
                <a:gd name="T95" fmla="*/ 241 h 561"/>
                <a:gd name="T96" fmla="*/ 16 w 1615"/>
                <a:gd name="T97" fmla="*/ 202 h 561"/>
                <a:gd name="T98" fmla="*/ 0 w 1615"/>
                <a:gd name="T99" fmla="*/ 168 h 561"/>
                <a:gd name="T100" fmla="*/ 0 w 1615"/>
                <a:gd name="T101" fmla="*/ 135 h 561"/>
                <a:gd name="T102" fmla="*/ 5 w 1615"/>
                <a:gd name="T103" fmla="*/ 107 h 561"/>
                <a:gd name="T104" fmla="*/ 16 w 1615"/>
                <a:gd name="T105" fmla="*/ 79 h 561"/>
                <a:gd name="T106" fmla="*/ 28 w 1615"/>
                <a:gd name="T107" fmla="*/ 50 h 561"/>
                <a:gd name="T108" fmla="*/ 39 w 1615"/>
                <a:gd name="T109" fmla="*/ 34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15" h="561">
                  <a:moveTo>
                    <a:pt x="140" y="0"/>
                  </a:moveTo>
                  <a:lnTo>
                    <a:pt x="140" y="6"/>
                  </a:lnTo>
                  <a:lnTo>
                    <a:pt x="129" y="11"/>
                  </a:lnTo>
                  <a:lnTo>
                    <a:pt x="123" y="17"/>
                  </a:lnTo>
                  <a:lnTo>
                    <a:pt x="117" y="28"/>
                  </a:lnTo>
                  <a:lnTo>
                    <a:pt x="106" y="34"/>
                  </a:lnTo>
                  <a:lnTo>
                    <a:pt x="101" y="45"/>
                  </a:lnTo>
                  <a:lnTo>
                    <a:pt x="89" y="50"/>
                  </a:lnTo>
                  <a:lnTo>
                    <a:pt x="84" y="62"/>
                  </a:lnTo>
                  <a:lnTo>
                    <a:pt x="78" y="73"/>
                  </a:lnTo>
                  <a:lnTo>
                    <a:pt x="73" y="84"/>
                  </a:lnTo>
                  <a:lnTo>
                    <a:pt x="61" y="95"/>
                  </a:lnTo>
                  <a:lnTo>
                    <a:pt x="61" y="112"/>
                  </a:lnTo>
                  <a:lnTo>
                    <a:pt x="61" y="118"/>
                  </a:lnTo>
                  <a:lnTo>
                    <a:pt x="61" y="123"/>
                  </a:lnTo>
                  <a:lnTo>
                    <a:pt x="61" y="129"/>
                  </a:lnTo>
                  <a:lnTo>
                    <a:pt x="61" y="140"/>
                  </a:lnTo>
                  <a:lnTo>
                    <a:pt x="61" y="146"/>
                  </a:lnTo>
                  <a:lnTo>
                    <a:pt x="67" y="157"/>
                  </a:lnTo>
                  <a:lnTo>
                    <a:pt x="73" y="168"/>
                  </a:lnTo>
                  <a:lnTo>
                    <a:pt x="78" y="180"/>
                  </a:lnTo>
                  <a:lnTo>
                    <a:pt x="78" y="191"/>
                  </a:lnTo>
                  <a:lnTo>
                    <a:pt x="84" y="202"/>
                  </a:lnTo>
                  <a:lnTo>
                    <a:pt x="89" y="208"/>
                  </a:lnTo>
                  <a:lnTo>
                    <a:pt x="95" y="219"/>
                  </a:lnTo>
                  <a:lnTo>
                    <a:pt x="106" y="236"/>
                  </a:lnTo>
                  <a:lnTo>
                    <a:pt x="117" y="247"/>
                  </a:lnTo>
                  <a:lnTo>
                    <a:pt x="123" y="247"/>
                  </a:lnTo>
                  <a:lnTo>
                    <a:pt x="140" y="252"/>
                  </a:lnTo>
                  <a:lnTo>
                    <a:pt x="162" y="258"/>
                  </a:lnTo>
                  <a:lnTo>
                    <a:pt x="185" y="269"/>
                  </a:lnTo>
                  <a:lnTo>
                    <a:pt x="213" y="275"/>
                  </a:lnTo>
                  <a:lnTo>
                    <a:pt x="246" y="281"/>
                  </a:lnTo>
                  <a:lnTo>
                    <a:pt x="280" y="292"/>
                  </a:lnTo>
                  <a:lnTo>
                    <a:pt x="314" y="297"/>
                  </a:lnTo>
                  <a:lnTo>
                    <a:pt x="347" y="303"/>
                  </a:lnTo>
                  <a:lnTo>
                    <a:pt x="381" y="314"/>
                  </a:lnTo>
                  <a:lnTo>
                    <a:pt x="409" y="320"/>
                  </a:lnTo>
                  <a:lnTo>
                    <a:pt x="437" y="325"/>
                  </a:lnTo>
                  <a:lnTo>
                    <a:pt x="460" y="331"/>
                  </a:lnTo>
                  <a:lnTo>
                    <a:pt x="476" y="337"/>
                  </a:lnTo>
                  <a:lnTo>
                    <a:pt x="488" y="337"/>
                  </a:lnTo>
                  <a:lnTo>
                    <a:pt x="493" y="342"/>
                  </a:lnTo>
                  <a:lnTo>
                    <a:pt x="1043" y="337"/>
                  </a:lnTo>
                  <a:lnTo>
                    <a:pt x="1049" y="331"/>
                  </a:lnTo>
                  <a:lnTo>
                    <a:pt x="1060" y="331"/>
                  </a:lnTo>
                  <a:lnTo>
                    <a:pt x="1082" y="325"/>
                  </a:lnTo>
                  <a:lnTo>
                    <a:pt x="1110" y="325"/>
                  </a:lnTo>
                  <a:lnTo>
                    <a:pt x="1144" y="320"/>
                  </a:lnTo>
                  <a:lnTo>
                    <a:pt x="1183" y="314"/>
                  </a:lnTo>
                  <a:lnTo>
                    <a:pt x="1222" y="309"/>
                  </a:lnTo>
                  <a:lnTo>
                    <a:pt x="1267" y="309"/>
                  </a:lnTo>
                  <a:lnTo>
                    <a:pt x="1307" y="303"/>
                  </a:lnTo>
                  <a:lnTo>
                    <a:pt x="1346" y="297"/>
                  </a:lnTo>
                  <a:lnTo>
                    <a:pt x="1385" y="292"/>
                  </a:lnTo>
                  <a:lnTo>
                    <a:pt x="1424" y="292"/>
                  </a:lnTo>
                  <a:lnTo>
                    <a:pt x="1452" y="286"/>
                  </a:lnTo>
                  <a:lnTo>
                    <a:pt x="1481" y="286"/>
                  </a:lnTo>
                  <a:lnTo>
                    <a:pt x="1497" y="281"/>
                  </a:lnTo>
                  <a:lnTo>
                    <a:pt x="1509" y="281"/>
                  </a:lnTo>
                  <a:lnTo>
                    <a:pt x="1514" y="275"/>
                  </a:lnTo>
                  <a:lnTo>
                    <a:pt x="1531" y="264"/>
                  </a:lnTo>
                  <a:lnTo>
                    <a:pt x="1537" y="252"/>
                  </a:lnTo>
                  <a:lnTo>
                    <a:pt x="1548" y="247"/>
                  </a:lnTo>
                  <a:lnTo>
                    <a:pt x="1559" y="236"/>
                  </a:lnTo>
                  <a:lnTo>
                    <a:pt x="1565" y="224"/>
                  </a:lnTo>
                  <a:lnTo>
                    <a:pt x="1576" y="219"/>
                  </a:lnTo>
                  <a:lnTo>
                    <a:pt x="1587" y="208"/>
                  </a:lnTo>
                  <a:lnTo>
                    <a:pt x="1593" y="196"/>
                  </a:lnTo>
                  <a:lnTo>
                    <a:pt x="1598" y="191"/>
                  </a:lnTo>
                  <a:lnTo>
                    <a:pt x="1610" y="180"/>
                  </a:lnTo>
                  <a:lnTo>
                    <a:pt x="1615" y="174"/>
                  </a:lnTo>
                  <a:lnTo>
                    <a:pt x="1615" y="180"/>
                  </a:lnTo>
                  <a:lnTo>
                    <a:pt x="1610" y="196"/>
                  </a:lnTo>
                  <a:lnTo>
                    <a:pt x="1610" y="208"/>
                  </a:lnTo>
                  <a:lnTo>
                    <a:pt x="1604" y="219"/>
                  </a:lnTo>
                  <a:lnTo>
                    <a:pt x="1598" y="224"/>
                  </a:lnTo>
                  <a:lnTo>
                    <a:pt x="1598" y="241"/>
                  </a:lnTo>
                  <a:lnTo>
                    <a:pt x="1593" y="252"/>
                  </a:lnTo>
                  <a:lnTo>
                    <a:pt x="1593" y="269"/>
                  </a:lnTo>
                  <a:lnTo>
                    <a:pt x="1587" y="281"/>
                  </a:lnTo>
                  <a:lnTo>
                    <a:pt x="1587" y="292"/>
                  </a:lnTo>
                  <a:lnTo>
                    <a:pt x="1581" y="303"/>
                  </a:lnTo>
                  <a:lnTo>
                    <a:pt x="1576" y="314"/>
                  </a:lnTo>
                  <a:lnTo>
                    <a:pt x="1576" y="320"/>
                  </a:lnTo>
                  <a:lnTo>
                    <a:pt x="1570" y="325"/>
                  </a:lnTo>
                  <a:lnTo>
                    <a:pt x="1565" y="331"/>
                  </a:lnTo>
                  <a:lnTo>
                    <a:pt x="1542" y="342"/>
                  </a:lnTo>
                  <a:lnTo>
                    <a:pt x="1520" y="353"/>
                  </a:lnTo>
                  <a:lnTo>
                    <a:pt x="1492" y="370"/>
                  </a:lnTo>
                  <a:lnTo>
                    <a:pt x="1452" y="387"/>
                  </a:lnTo>
                  <a:lnTo>
                    <a:pt x="1413" y="404"/>
                  </a:lnTo>
                  <a:lnTo>
                    <a:pt x="1368" y="426"/>
                  </a:lnTo>
                  <a:lnTo>
                    <a:pt x="1329" y="443"/>
                  </a:lnTo>
                  <a:lnTo>
                    <a:pt x="1284" y="466"/>
                  </a:lnTo>
                  <a:lnTo>
                    <a:pt x="1239" y="482"/>
                  </a:lnTo>
                  <a:lnTo>
                    <a:pt x="1200" y="499"/>
                  </a:lnTo>
                  <a:lnTo>
                    <a:pt x="1161" y="516"/>
                  </a:lnTo>
                  <a:lnTo>
                    <a:pt x="1127" y="527"/>
                  </a:lnTo>
                  <a:lnTo>
                    <a:pt x="1105" y="539"/>
                  </a:lnTo>
                  <a:lnTo>
                    <a:pt x="1082" y="544"/>
                  </a:lnTo>
                  <a:lnTo>
                    <a:pt x="1071" y="550"/>
                  </a:lnTo>
                  <a:lnTo>
                    <a:pt x="1054" y="550"/>
                  </a:lnTo>
                  <a:lnTo>
                    <a:pt x="1032" y="550"/>
                  </a:lnTo>
                  <a:lnTo>
                    <a:pt x="1004" y="550"/>
                  </a:lnTo>
                  <a:lnTo>
                    <a:pt x="970" y="555"/>
                  </a:lnTo>
                  <a:lnTo>
                    <a:pt x="936" y="555"/>
                  </a:lnTo>
                  <a:lnTo>
                    <a:pt x="892" y="555"/>
                  </a:lnTo>
                  <a:lnTo>
                    <a:pt x="852" y="555"/>
                  </a:lnTo>
                  <a:lnTo>
                    <a:pt x="807" y="561"/>
                  </a:lnTo>
                  <a:lnTo>
                    <a:pt x="768" y="561"/>
                  </a:lnTo>
                  <a:lnTo>
                    <a:pt x="723" y="561"/>
                  </a:lnTo>
                  <a:lnTo>
                    <a:pt x="684" y="561"/>
                  </a:lnTo>
                  <a:lnTo>
                    <a:pt x="656" y="561"/>
                  </a:lnTo>
                  <a:lnTo>
                    <a:pt x="628" y="561"/>
                  </a:lnTo>
                  <a:lnTo>
                    <a:pt x="605" y="561"/>
                  </a:lnTo>
                  <a:lnTo>
                    <a:pt x="589" y="561"/>
                  </a:lnTo>
                  <a:lnTo>
                    <a:pt x="589" y="561"/>
                  </a:lnTo>
                  <a:lnTo>
                    <a:pt x="375" y="466"/>
                  </a:lnTo>
                  <a:lnTo>
                    <a:pt x="370" y="466"/>
                  </a:lnTo>
                  <a:lnTo>
                    <a:pt x="364" y="460"/>
                  </a:lnTo>
                  <a:lnTo>
                    <a:pt x="359" y="454"/>
                  </a:lnTo>
                  <a:lnTo>
                    <a:pt x="347" y="449"/>
                  </a:lnTo>
                  <a:lnTo>
                    <a:pt x="331" y="438"/>
                  </a:lnTo>
                  <a:lnTo>
                    <a:pt x="314" y="432"/>
                  </a:lnTo>
                  <a:lnTo>
                    <a:pt x="291" y="421"/>
                  </a:lnTo>
                  <a:lnTo>
                    <a:pt x="274" y="410"/>
                  </a:lnTo>
                  <a:lnTo>
                    <a:pt x="252" y="398"/>
                  </a:lnTo>
                  <a:lnTo>
                    <a:pt x="235" y="387"/>
                  </a:lnTo>
                  <a:lnTo>
                    <a:pt x="213" y="376"/>
                  </a:lnTo>
                  <a:lnTo>
                    <a:pt x="196" y="365"/>
                  </a:lnTo>
                  <a:lnTo>
                    <a:pt x="173" y="353"/>
                  </a:lnTo>
                  <a:lnTo>
                    <a:pt x="162" y="348"/>
                  </a:lnTo>
                  <a:lnTo>
                    <a:pt x="145" y="342"/>
                  </a:lnTo>
                  <a:lnTo>
                    <a:pt x="134" y="337"/>
                  </a:lnTo>
                  <a:lnTo>
                    <a:pt x="123" y="325"/>
                  </a:lnTo>
                  <a:lnTo>
                    <a:pt x="112" y="320"/>
                  </a:lnTo>
                  <a:lnTo>
                    <a:pt x="101" y="314"/>
                  </a:lnTo>
                  <a:lnTo>
                    <a:pt x="89" y="303"/>
                  </a:lnTo>
                  <a:lnTo>
                    <a:pt x="78" y="292"/>
                  </a:lnTo>
                  <a:lnTo>
                    <a:pt x="67" y="281"/>
                  </a:lnTo>
                  <a:lnTo>
                    <a:pt x="56" y="269"/>
                  </a:lnTo>
                  <a:lnTo>
                    <a:pt x="50" y="258"/>
                  </a:lnTo>
                  <a:lnTo>
                    <a:pt x="39" y="241"/>
                  </a:lnTo>
                  <a:lnTo>
                    <a:pt x="28" y="230"/>
                  </a:lnTo>
                  <a:lnTo>
                    <a:pt x="22" y="213"/>
                  </a:lnTo>
                  <a:lnTo>
                    <a:pt x="16" y="202"/>
                  </a:lnTo>
                  <a:lnTo>
                    <a:pt x="11" y="191"/>
                  </a:lnTo>
                  <a:lnTo>
                    <a:pt x="5" y="180"/>
                  </a:lnTo>
                  <a:lnTo>
                    <a:pt x="0" y="168"/>
                  </a:lnTo>
                  <a:lnTo>
                    <a:pt x="0" y="157"/>
                  </a:lnTo>
                  <a:lnTo>
                    <a:pt x="0" y="146"/>
                  </a:lnTo>
                  <a:lnTo>
                    <a:pt x="0" y="135"/>
                  </a:lnTo>
                  <a:lnTo>
                    <a:pt x="0" y="123"/>
                  </a:lnTo>
                  <a:lnTo>
                    <a:pt x="5" y="118"/>
                  </a:lnTo>
                  <a:lnTo>
                    <a:pt x="5" y="107"/>
                  </a:lnTo>
                  <a:lnTo>
                    <a:pt x="5" y="95"/>
                  </a:lnTo>
                  <a:lnTo>
                    <a:pt x="11" y="84"/>
                  </a:lnTo>
                  <a:lnTo>
                    <a:pt x="16" y="79"/>
                  </a:lnTo>
                  <a:lnTo>
                    <a:pt x="22" y="67"/>
                  </a:lnTo>
                  <a:lnTo>
                    <a:pt x="22" y="62"/>
                  </a:lnTo>
                  <a:lnTo>
                    <a:pt x="28" y="50"/>
                  </a:lnTo>
                  <a:lnTo>
                    <a:pt x="28" y="45"/>
                  </a:lnTo>
                  <a:lnTo>
                    <a:pt x="33" y="39"/>
                  </a:lnTo>
                  <a:lnTo>
                    <a:pt x="39" y="34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76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310"/>
            <p:cNvSpPr>
              <a:spLocks/>
            </p:cNvSpPr>
            <p:nvPr/>
          </p:nvSpPr>
          <p:spPr bwMode="auto">
            <a:xfrm>
              <a:off x="619" y="2025"/>
              <a:ext cx="2160" cy="2177"/>
            </a:xfrm>
            <a:custGeom>
              <a:avLst/>
              <a:gdLst>
                <a:gd name="T0" fmla="*/ 1156 w 2160"/>
                <a:gd name="T1" fmla="*/ 808 h 2177"/>
                <a:gd name="T2" fmla="*/ 0 w 2160"/>
                <a:gd name="T3" fmla="*/ 2177 h 2177"/>
                <a:gd name="T4" fmla="*/ 1509 w 2160"/>
                <a:gd name="T5" fmla="*/ 1397 h 2177"/>
                <a:gd name="T6" fmla="*/ 1464 w 2160"/>
                <a:gd name="T7" fmla="*/ 1364 h 2177"/>
                <a:gd name="T8" fmla="*/ 1448 w 2160"/>
                <a:gd name="T9" fmla="*/ 1369 h 2177"/>
                <a:gd name="T10" fmla="*/ 1425 w 2160"/>
                <a:gd name="T11" fmla="*/ 1375 h 2177"/>
                <a:gd name="T12" fmla="*/ 1403 w 2160"/>
                <a:gd name="T13" fmla="*/ 1381 h 2177"/>
                <a:gd name="T14" fmla="*/ 1380 w 2160"/>
                <a:gd name="T15" fmla="*/ 1386 h 2177"/>
                <a:gd name="T16" fmla="*/ 1358 w 2160"/>
                <a:gd name="T17" fmla="*/ 1386 h 2177"/>
                <a:gd name="T18" fmla="*/ 1347 w 2160"/>
                <a:gd name="T19" fmla="*/ 1386 h 2177"/>
                <a:gd name="T20" fmla="*/ 1330 w 2160"/>
                <a:gd name="T21" fmla="*/ 1369 h 2177"/>
                <a:gd name="T22" fmla="*/ 1319 w 2160"/>
                <a:gd name="T23" fmla="*/ 1341 h 2177"/>
                <a:gd name="T24" fmla="*/ 1313 w 2160"/>
                <a:gd name="T25" fmla="*/ 1308 h 2177"/>
                <a:gd name="T26" fmla="*/ 1313 w 2160"/>
                <a:gd name="T27" fmla="*/ 1285 h 2177"/>
                <a:gd name="T28" fmla="*/ 1358 w 2160"/>
                <a:gd name="T29" fmla="*/ 1246 h 2177"/>
                <a:gd name="T30" fmla="*/ 1526 w 2160"/>
                <a:gd name="T31" fmla="*/ 1268 h 2177"/>
                <a:gd name="T32" fmla="*/ 1543 w 2160"/>
                <a:gd name="T33" fmla="*/ 1251 h 2177"/>
                <a:gd name="T34" fmla="*/ 1571 w 2160"/>
                <a:gd name="T35" fmla="*/ 1235 h 2177"/>
                <a:gd name="T36" fmla="*/ 1588 w 2160"/>
                <a:gd name="T37" fmla="*/ 1223 h 2177"/>
                <a:gd name="T38" fmla="*/ 1610 w 2160"/>
                <a:gd name="T39" fmla="*/ 1212 h 2177"/>
                <a:gd name="T40" fmla="*/ 1627 w 2160"/>
                <a:gd name="T41" fmla="*/ 1207 h 2177"/>
                <a:gd name="T42" fmla="*/ 1638 w 2160"/>
                <a:gd name="T43" fmla="*/ 1195 h 2177"/>
                <a:gd name="T44" fmla="*/ 1650 w 2160"/>
                <a:gd name="T45" fmla="*/ 1173 h 2177"/>
                <a:gd name="T46" fmla="*/ 1666 w 2160"/>
                <a:gd name="T47" fmla="*/ 1145 h 2177"/>
                <a:gd name="T48" fmla="*/ 1678 w 2160"/>
                <a:gd name="T49" fmla="*/ 1117 h 2177"/>
                <a:gd name="T50" fmla="*/ 1689 w 2160"/>
                <a:gd name="T51" fmla="*/ 1089 h 2177"/>
                <a:gd name="T52" fmla="*/ 1700 w 2160"/>
                <a:gd name="T53" fmla="*/ 1066 h 2177"/>
                <a:gd name="T54" fmla="*/ 1700 w 2160"/>
                <a:gd name="T55" fmla="*/ 1055 h 2177"/>
                <a:gd name="T56" fmla="*/ 1700 w 2160"/>
                <a:gd name="T57" fmla="*/ 1055 h 2177"/>
                <a:gd name="T58" fmla="*/ 1678 w 2160"/>
                <a:gd name="T59" fmla="*/ 1038 h 2177"/>
                <a:gd name="T60" fmla="*/ 1655 w 2160"/>
                <a:gd name="T61" fmla="*/ 1027 h 2177"/>
                <a:gd name="T62" fmla="*/ 1633 w 2160"/>
                <a:gd name="T63" fmla="*/ 1016 h 2177"/>
                <a:gd name="T64" fmla="*/ 1610 w 2160"/>
                <a:gd name="T65" fmla="*/ 999 h 2177"/>
                <a:gd name="T66" fmla="*/ 1588 w 2160"/>
                <a:gd name="T67" fmla="*/ 988 h 2177"/>
                <a:gd name="T68" fmla="*/ 1571 w 2160"/>
                <a:gd name="T69" fmla="*/ 977 h 2177"/>
                <a:gd name="T70" fmla="*/ 1565 w 2160"/>
                <a:gd name="T71" fmla="*/ 965 h 2177"/>
                <a:gd name="T72" fmla="*/ 1554 w 2160"/>
                <a:gd name="T73" fmla="*/ 949 h 2177"/>
                <a:gd name="T74" fmla="*/ 1543 w 2160"/>
                <a:gd name="T75" fmla="*/ 920 h 2177"/>
                <a:gd name="T76" fmla="*/ 1526 w 2160"/>
                <a:gd name="T77" fmla="*/ 892 h 2177"/>
                <a:gd name="T78" fmla="*/ 1515 w 2160"/>
                <a:gd name="T79" fmla="*/ 864 h 2177"/>
                <a:gd name="T80" fmla="*/ 1504 w 2160"/>
                <a:gd name="T81" fmla="*/ 836 h 2177"/>
                <a:gd name="T82" fmla="*/ 1498 w 2160"/>
                <a:gd name="T83" fmla="*/ 814 h 2177"/>
                <a:gd name="T84" fmla="*/ 1498 w 2160"/>
                <a:gd name="T85" fmla="*/ 797 h 2177"/>
                <a:gd name="T86" fmla="*/ 1498 w 2160"/>
                <a:gd name="T87" fmla="*/ 786 h 2177"/>
                <a:gd name="T88" fmla="*/ 1504 w 2160"/>
                <a:gd name="T89" fmla="*/ 769 h 2177"/>
                <a:gd name="T90" fmla="*/ 1515 w 2160"/>
                <a:gd name="T91" fmla="*/ 752 h 2177"/>
                <a:gd name="T92" fmla="*/ 1526 w 2160"/>
                <a:gd name="T93" fmla="*/ 730 h 2177"/>
                <a:gd name="T94" fmla="*/ 1537 w 2160"/>
                <a:gd name="T95" fmla="*/ 707 h 2177"/>
                <a:gd name="T96" fmla="*/ 1549 w 2160"/>
                <a:gd name="T97" fmla="*/ 685 h 2177"/>
                <a:gd name="T98" fmla="*/ 1565 w 2160"/>
                <a:gd name="T99" fmla="*/ 662 h 2177"/>
                <a:gd name="T100" fmla="*/ 1902 w 2160"/>
                <a:gd name="T101" fmla="*/ 561 h 2177"/>
                <a:gd name="T102" fmla="*/ 2160 w 2160"/>
                <a:gd name="T103" fmla="*/ 0 h 2177"/>
                <a:gd name="T104" fmla="*/ 1891 w 2160"/>
                <a:gd name="T105" fmla="*/ 6 h 2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60" h="2177">
                  <a:moveTo>
                    <a:pt x="1891" y="6"/>
                  </a:moveTo>
                  <a:lnTo>
                    <a:pt x="1156" y="808"/>
                  </a:lnTo>
                  <a:lnTo>
                    <a:pt x="505" y="1627"/>
                  </a:lnTo>
                  <a:lnTo>
                    <a:pt x="0" y="2177"/>
                  </a:lnTo>
                  <a:lnTo>
                    <a:pt x="1100" y="2172"/>
                  </a:lnTo>
                  <a:lnTo>
                    <a:pt x="1509" y="1397"/>
                  </a:lnTo>
                  <a:lnTo>
                    <a:pt x="1470" y="1364"/>
                  </a:lnTo>
                  <a:lnTo>
                    <a:pt x="1464" y="1364"/>
                  </a:lnTo>
                  <a:lnTo>
                    <a:pt x="1453" y="1369"/>
                  </a:lnTo>
                  <a:lnTo>
                    <a:pt x="1448" y="1369"/>
                  </a:lnTo>
                  <a:lnTo>
                    <a:pt x="1436" y="1375"/>
                  </a:lnTo>
                  <a:lnTo>
                    <a:pt x="1425" y="1375"/>
                  </a:lnTo>
                  <a:lnTo>
                    <a:pt x="1414" y="1381"/>
                  </a:lnTo>
                  <a:lnTo>
                    <a:pt x="1403" y="1381"/>
                  </a:lnTo>
                  <a:lnTo>
                    <a:pt x="1392" y="1381"/>
                  </a:lnTo>
                  <a:lnTo>
                    <a:pt x="1380" y="1386"/>
                  </a:lnTo>
                  <a:lnTo>
                    <a:pt x="1369" y="1386"/>
                  </a:lnTo>
                  <a:lnTo>
                    <a:pt x="1358" y="1386"/>
                  </a:lnTo>
                  <a:lnTo>
                    <a:pt x="1352" y="1386"/>
                  </a:lnTo>
                  <a:lnTo>
                    <a:pt x="1347" y="1386"/>
                  </a:lnTo>
                  <a:lnTo>
                    <a:pt x="1341" y="1381"/>
                  </a:lnTo>
                  <a:lnTo>
                    <a:pt x="1330" y="1369"/>
                  </a:lnTo>
                  <a:lnTo>
                    <a:pt x="1324" y="1358"/>
                  </a:lnTo>
                  <a:lnTo>
                    <a:pt x="1319" y="1341"/>
                  </a:lnTo>
                  <a:lnTo>
                    <a:pt x="1313" y="1324"/>
                  </a:lnTo>
                  <a:lnTo>
                    <a:pt x="1313" y="1308"/>
                  </a:lnTo>
                  <a:lnTo>
                    <a:pt x="1313" y="1296"/>
                  </a:lnTo>
                  <a:lnTo>
                    <a:pt x="1313" y="1285"/>
                  </a:lnTo>
                  <a:lnTo>
                    <a:pt x="1319" y="1280"/>
                  </a:lnTo>
                  <a:lnTo>
                    <a:pt x="1358" y="1246"/>
                  </a:lnTo>
                  <a:lnTo>
                    <a:pt x="1521" y="1274"/>
                  </a:lnTo>
                  <a:lnTo>
                    <a:pt x="1526" y="1268"/>
                  </a:lnTo>
                  <a:lnTo>
                    <a:pt x="1532" y="1263"/>
                  </a:lnTo>
                  <a:lnTo>
                    <a:pt x="1543" y="1251"/>
                  </a:lnTo>
                  <a:lnTo>
                    <a:pt x="1560" y="1240"/>
                  </a:lnTo>
                  <a:lnTo>
                    <a:pt x="1571" y="1235"/>
                  </a:lnTo>
                  <a:lnTo>
                    <a:pt x="1577" y="1229"/>
                  </a:lnTo>
                  <a:lnTo>
                    <a:pt x="1588" y="1223"/>
                  </a:lnTo>
                  <a:lnTo>
                    <a:pt x="1599" y="1218"/>
                  </a:lnTo>
                  <a:lnTo>
                    <a:pt x="1610" y="1212"/>
                  </a:lnTo>
                  <a:lnTo>
                    <a:pt x="1627" y="1212"/>
                  </a:lnTo>
                  <a:lnTo>
                    <a:pt x="1627" y="1207"/>
                  </a:lnTo>
                  <a:lnTo>
                    <a:pt x="1633" y="1201"/>
                  </a:lnTo>
                  <a:lnTo>
                    <a:pt x="1638" y="1195"/>
                  </a:lnTo>
                  <a:lnTo>
                    <a:pt x="1644" y="1184"/>
                  </a:lnTo>
                  <a:lnTo>
                    <a:pt x="1650" y="1173"/>
                  </a:lnTo>
                  <a:lnTo>
                    <a:pt x="1661" y="1162"/>
                  </a:lnTo>
                  <a:lnTo>
                    <a:pt x="1666" y="1145"/>
                  </a:lnTo>
                  <a:lnTo>
                    <a:pt x="1672" y="1134"/>
                  </a:lnTo>
                  <a:lnTo>
                    <a:pt x="1678" y="1117"/>
                  </a:lnTo>
                  <a:lnTo>
                    <a:pt x="1683" y="1106"/>
                  </a:lnTo>
                  <a:lnTo>
                    <a:pt x="1689" y="1089"/>
                  </a:lnTo>
                  <a:lnTo>
                    <a:pt x="1694" y="1078"/>
                  </a:lnTo>
                  <a:lnTo>
                    <a:pt x="1700" y="1066"/>
                  </a:lnTo>
                  <a:lnTo>
                    <a:pt x="1700" y="1061"/>
                  </a:lnTo>
                  <a:lnTo>
                    <a:pt x="1700" y="1055"/>
                  </a:lnTo>
                  <a:lnTo>
                    <a:pt x="1706" y="1055"/>
                  </a:lnTo>
                  <a:lnTo>
                    <a:pt x="1700" y="1055"/>
                  </a:lnTo>
                  <a:lnTo>
                    <a:pt x="1683" y="1044"/>
                  </a:lnTo>
                  <a:lnTo>
                    <a:pt x="1678" y="1038"/>
                  </a:lnTo>
                  <a:lnTo>
                    <a:pt x="1666" y="1033"/>
                  </a:lnTo>
                  <a:lnTo>
                    <a:pt x="1655" y="1027"/>
                  </a:lnTo>
                  <a:lnTo>
                    <a:pt x="1644" y="1021"/>
                  </a:lnTo>
                  <a:lnTo>
                    <a:pt x="1633" y="1016"/>
                  </a:lnTo>
                  <a:lnTo>
                    <a:pt x="1622" y="1010"/>
                  </a:lnTo>
                  <a:lnTo>
                    <a:pt x="1610" y="999"/>
                  </a:lnTo>
                  <a:lnTo>
                    <a:pt x="1599" y="993"/>
                  </a:lnTo>
                  <a:lnTo>
                    <a:pt x="1588" y="988"/>
                  </a:lnTo>
                  <a:lnTo>
                    <a:pt x="1577" y="982"/>
                  </a:lnTo>
                  <a:lnTo>
                    <a:pt x="1571" y="977"/>
                  </a:lnTo>
                  <a:lnTo>
                    <a:pt x="1571" y="971"/>
                  </a:lnTo>
                  <a:lnTo>
                    <a:pt x="1565" y="965"/>
                  </a:lnTo>
                  <a:lnTo>
                    <a:pt x="1560" y="960"/>
                  </a:lnTo>
                  <a:lnTo>
                    <a:pt x="1554" y="949"/>
                  </a:lnTo>
                  <a:lnTo>
                    <a:pt x="1549" y="937"/>
                  </a:lnTo>
                  <a:lnTo>
                    <a:pt x="1543" y="920"/>
                  </a:lnTo>
                  <a:lnTo>
                    <a:pt x="1532" y="909"/>
                  </a:lnTo>
                  <a:lnTo>
                    <a:pt x="1526" y="892"/>
                  </a:lnTo>
                  <a:lnTo>
                    <a:pt x="1526" y="881"/>
                  </a:lnTo>
                  <a:lnTo>
                    <a:pt x="1515" y="864"/>
                  </a:lnTo>
                  <a:lnTo>
                    <a:pt x="1509" y="853"/>
                  </a:lnTo>
                  <a:lnTo>
                    <a:pt x="1504" y="836"/>
                  </a:lnTo>
                  <a:lnTo>
                    <a:pt x="1504" y="825"/>
                  </a:lnTo>
                  <a:lnTo>
                    <a:pt x="1498" y="814"/>
                  </a:lnTo>
                  <a:lnTo>
                    <a:pt x="1498" y="803"/>
                  </a:lnTo>
                  <a:lnTo>
                    <a:pt x="1498" y="797"/>
                  </a:lnTo>
                  <a:lnTo>
                    <a:pt x="1498" y="791"/>
                  </a:lnTo>
                  <a:lnTo>
                    <a:pt x="1498" y="786"/>
                  </a:lnTo>
                  <a:lnTo>
                    <a:pt x="1504" y="780"/>
                  </a:lnTo>
                  <a:lnTo>
                    <a:pt x="1504" y="769"/>
                  </a:lnTo>
                  <a:lnTo>
                    <a:pt x="1509" y="763"/>
                  </a:lnTo>
                  <a:lnTo>
                    <a:pt x="1515" y="752"/>
                  </a:lnTo>
                  <a:lnTo>
                    <a:pt x="1521" y="735"/>
                  </a:lnTo>
                  <a:lnTo>
                    <a:pt x="1526" y="730"/>
                  </a:lnTo>
                  <a:lnTo>
                    <a:pt x="1532" y="718"/>
                  </a:lnTo>
                  <a:lnTo>
                    <a:pt x="1537" y="707"/>
                  </a:lnTo>
                  <a:lnTo>
                    <a:pt x="1549" y="696"/>
                  </a:lnTo>
                  <a:lnTo>
                    <a:pt x="1549" y="685"/>
                  </a:lnTo>
                  <a:lnTo>
                    <a:pt x="1554" y="674"/>
                  </a:lnTo>
                  <a:lnTo>
                    <a:pt x="1565" y="662"/>
                  </a:lnTo>
                  <a:lnTo>
                    <a:pt x="1571" y="662"/>
                  </a:lnTo>
                  <a:lnTo>
                    <a:pt x="1902" y="561"/>
                  </a:lnTo>
                  <a:lnTo>
                    <a:pt x="2031" y="331"/>
                  </a:lnTo>
                  <a:lnTo>
                    <a:pt x="2160" y="0"/>
                  </a:lnTo>
                  <a:lnTo>
                    <a:pt x="1891" y="6"/>
                  </a:lnTo>
                  <a:lnTo>
                    <a:pt x="1891" y="6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311"/>
            <p:cNvSpPr>
              <a:spLocks/>
            </p:cNvSpPr>
            <p:nvPr/>
          </p:nvSpPr>
          <p:spPr bwMode="auto">
            <a:xfrm>
              <a:off x="2566" y="2009"/>
              <a:ext cx="477" cy="555"/>
            </a:xfrm>
            <a:custGeom>
              <a:avLst/>
              <a:gdLst>
                <a:gd name="T0" fmla="*/ 264 w 477"/>
                <a:gd name="T1" fmla="*/ 11 h 555"/>
                <a:gd name="T2" fmla="*/ 101 w 477"/>
                <a:gd name="T3" fmla="*/ 409 h 555"/>
                <a:gd name="T4" fmla="*/ 0 w 477"/>
                <a:gd name="T5" fmla="*/ 555 h 555"/>
                <a:gd name="T6" fmla="*/ 213 w 477"/>
                <a:gd name="T7" fmla="*/ 555 h 555"/>
                <a:gd name="T8" fmla="*/ 286 w 477"/>
                <a:gd name="T9" fmla="*/ 465 h 555"/>
                <a:gd name="T10" fmla="*/ 264 w 477"/>
                <a:gd name="T11" fmla="*/ 336 h 555"/>
                <a:gd name="T12" fmla="*/ 353 w 477"/>
                <a:gd name="T13" fmla="*/ 319 h 555"/>
                <a:gd name="T14" fmla="*/ 398 w 477"/>
                <a:gd name="T15" fmla="*/ 432 h 555"/>
                <a:gd name="T16" fmla="*/ 477 w 477"/>
                <a:gd name="T17" fmla="*/ 0 h 555"/>
                <a:gd name="T18" fmla="*/ 264 w 477"/>
                <a:gd name="T19" fmla="*/ 11 h 555"/>
                <a:gd name="T20" fmla="*/ 264 w 477"/>
                <a:gd name="T21" fmla="*/ 11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7" h="555">
                  <a:moveTo>
                    <a:pt x="264" y="11"/>
                  </a:moveTo>
                  <a:lnTo>
                    <a:pt x="101" y="409"/>
                  </a:lnTo>
                  <a:lnTo>
                    <a:pt x="0" y="555"/>
                  </a:lnTo>
                  <a:lnTo>
                    <a:pt x="213" y="555"/>
                  </a:lnTo>
                  <a:lnTo>
                    <a:pt x="286" y="465"/>
                  </a:lnTo>
                  <a:lnTo>
                    <a:pt x="264" y="336"/>
                  </a:lnTo>
                  <a:lnTo>
                    <a:pt x="353" y="319"/>
                  </a:lnTo>
                  <a:lnTo>
                    <a:pt x="398" y="432"/>
                  </a:lnTo>
                  <a:lnTo>
                    <a:pt x="477" y="0"/>
                  </a:lnTo>
                  <a:lnTo>
                    <a:pt x="264" y="11"/>
                  </a:lnTo>
                  <a:lnTo>
                    <a:pt x="264" y="11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312"/>
            <p:cNvSpPr>
              <a:spLocks/>
            </p:cNvSpPr>
            <p:nvPr/>
          </p:nvSpPr>
          <p:spPr bwMode="auto">
            <a:xfrm>
              <a:off x="2308" y="3103"/>
              <a:ext cx="477" cy="370"/>
            </a:xfrm>
            <a:custGeom>
              <a:avLst/>
              <a:gdLst>
                <a:gd name="T0" fmla="*/ 0 w 477"/>
                <a:gd name="T1" fmla="*/ 134 h 370"/>
                <a:gd name="T2" fmla="*/ 17 w 477"/>
                <a:gd name="T3" fmla="*/ 140 h 370"/>
                <a:gd name="T4" fmla="*/ 33 w 477"/>
                <a:gd name="T5" fmla="*/ 151 h 370"/>
                <a:gd name="T6" fmla="*/ 56 w 477"/>
                <a:gd name="T7" fmla="*/ 162 h 370"/>
                <a:gd name="T8" fmla="*/ 73 w 477"/>
                <a:gd name="T9" fmla="*/ 168 h 370"/>
                <a:gd name="T10" fmla="*/ 95 w 477"/>
                <a:gd name="T11" fmla="*/ 179 h 370"/>
                <a:gd name="T12" fmla="*/ 112 w 477"/>
                <a:gd name="T13" fmla="*/ 185 h 370"/>
                <a:gd name="T14" fmla="*/ 123 w 477"/>
                <a:gd name="T15" fmla="*/ 196 h 370"/>
                <a:gd name="T16" fmla="*/ 134 w 477"/>
                <a:gd name="T17" fmla="*/ 196 h 370"/>
                <a:gd name="T18" fmla="*/ 163 w 477"/>
                <a:gd name="T19" fmla="*/ 196 h 370"/>
                <a:gd name="T20" fmla="*/ 196 w 477"/>
                <a:gd name="T21" fmla="*/ 202 h 370"/>
                <a:gd name="T22" fmla="*/ 230 w 477"/>
                <a:gd name="T23" fmla="*/ 202 h 370"/>
                <a:gd name="T24" fmla="*/ 269 w 477"/>
                <a:gd name="T25" fmla="*/ 207 h 370"/>
                <a:gd name="T26" fmla="*/ 297 w 477"/>
                <a:gd name="T27" fmla="*/ 207 h 370"/>
                <a:gd name="T28" fmla="*/ 320 w 477"/>
                <a:gd name="T29" fmla="*/ 207 h 370"/>
                <a:gd name="T30" fmla="*/ 331 w 477"/>
                <a:gd name="T31" fmla="*/ 213 h 370"/>
                <a:gd name="T32" fmla="*/ 421 w 477"/>
                <a:gd name="T33" fmla="*/ 370 h 370"/>
                <a:gd name="T34" fmla="*/ 477 w 477"/>
                <a:gd name="T35" fmla="*/ 196 h 370"/>
                <a:gd name="T36" fmla="*/ 460 w 477"/>
                <a:gd name="T37" fmla="*/ 196 h 370"/>
                <a:gd name="T38" fmla="*/ 443 w 477"/>
                <a:gd name="T39" fmla="*/ 190 h 370"/>
                <a:gd name="T40" fmla="*/ 421 w 477"/>
                <a:gd name="T41" fmla="*/ 185 h 370"/>
                <a:gd name="T42" fmla="*/ 398 w 477"/>
                <a:gd name="T43" fmla="*/ 173 h 370"/>
                <a:gd name="T44" fmla="*/ 376 w 477"/>
                <a:gd name="T45" fmla="*/ 173 h 370"/>
                <a:gd name="T46" fmla="*/ 353 w 477"/>
                <a:gd name="T47" fmla="*/ 162 h 370"/>
                <a:gd name="T48" fmla="*/ 342 w 477"/>
                <a:gd name="T49" fmla="*/ 157 h 370"/>
                <a:gd name="T50" fmla="*/ 320 w 477"/>
                <a:gd name="T51" fmla="*/ 145 h 370"/>
                <a:gd name="T52" fmla="*/ 280 w 477"/>
                <a:gd name="T53" fmla="*/ 123 h 370"/>
                <a:gd name="T54" fmla="*/ 230 w 477"/>
                <a:gd name="T55" fmla="*/ 95 h 370"/>
                <a:gd name="T56" fmla="*/ 179 w 477"/>
                <a:gd name="T57" fmla="*/ 72 h 370"/>
                <a:gd name="T58" fmla="*/ 129 w 477"/>
                <a:gd name="T59" fmla="*/ 44 h 370"/>
                <a:gd name="T60" fmla="*/ 84 w 477"/>
                <a:gd name="T61" fmla="*/ 22 h 370"/>
                <a:gd name="T62" fmla="*/ 56 w 477"/>
                <a:gd name="T63" fmla="*/ 5 h 370"/>
                <a:gd name="T64" fmla="*/ 45 w 477"/>
                <a:gd name="T6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7" h="370">
                  <a:moveTo>
                    <a:pt x="45" y="0"/>
                  </a:moveTo>
                  <a:lnTo>
                    <a:pt x="0" y="134"/>
                  </a:lnTo>
                  <a:lnTo>
                    <a:pt x="5" y="134"/>
                  </a:lnTo>
                  <a:lnTo>
                    <a:pt x="17" y="140"/>
                  </a:lnTo>
                  <a:lnTo>
                    <a:pt x="22" y="145"/>
                  </a:lnTo>
                  <a:lnTo>
                    <a:pt x="33" y="151"/>
                  </a:lnTo>
                  <a:lnTo>
                    <a:pt x="45" y="151"/>
                  </a:lnTo>
                  <a:lnTo>
                    <a:pt x="56" y="162"/>
                  </a:lnTo>
                  <a:lnTo>
                    <a:pt x="62" y="162"/>
                  </a:lnTo>
                  <a:lnTo>
                    <a:pt x="73" y="168"/>
                  </a:lnTo>
                  <a:lnTo>
                    <a:pt x="84" y="173"/>
                  </a:lnTo>
                  <a:lnTo>
                    <a:pt x="95" y="179"/>
                  </a:lnTo>
                  <a:lnTo>
                    <a:pt x="101" y="185"/>
                  </a:lnTo>
                  <a:lnTo>
                    <a:pt x="112" y="185"/>
                  </a:lnTo>
                  <a:lnTo>
                    <a:pt x="112" y="190"/>
                  </a:lnTo>
                  <a:lnTo>
                    <a:pt x="123" y="196"/>
                  </a:lnTo>
                  <a:lnTo>
                    <a:pt x="123" y="196"/>
                  </a:lnTo>
                  <a:lnTo>
                    <a:pt x="134" y="196"/>
                  </a:lnTo>
                  <a:lnTo>
                    <a:pt x="146" y="196"/>
                  </a:lnTo>
                  <a:lnTo>
                    <a:pt x="163" y="196"/>
                  </a:lnTo>
                  <a:lnTo>
                    <a:pt x="174" y="196"/>
                  </a:lnTo>
                  <a:lnTo>
                    <a:pt x="196" y="202"/>
                  </a:lnTo>
                  <a:lnTo>
                    <a:pt x="213" y="202"/>
                  </a:lnTo>
                  <a:lnTo>
                    <a:pt x="230" y="202"/>
                  </a:lnTo>
                  <a:lnTo>
                    <a:pt x="252" y="202"/>
                  </a:lnTo>
                  <a:lnTo>
                    <a:pt x="269" y="207"/>
                  </a:lnTo>
                  <a:lnTo>
                    <a:pt x="280" y="207"/>
                  </a:lnTo>
                  <a:lnTo>
                    <a:pt x="297" y="207"/>
                  </a:lnTo>
                  <a:lnTo>
                    <a:pt x="308" y="207"/>
                  </a:lnTo>
                  <a:lnTo>
                    <a:pt x="320" y="207"/>
                  </a:lnTo>
                  <a:lnTo>
                    <a:pt x="325" y="207"/>
                  </a:lnTo>
                  <a:lnTo>
                    <a:pt x="331" y="213"/>
                  </a:lnTo>
                  <a:lnTo>
                    <a:pt x="409" y="308"/>
                  </a:lnTo>
                  <a:lnTo>
                    <a:pt x="421" y="370"/>
                  </a:lnTo>
                  <a:lnTo>
                    <a:pt x="454" y="364"/>
                  </a:lnTo>
                  <a:lnTo>
                    <a:pt x="477" y="196"/>
                  </a:lnTo>
                  <a:lnTo>
                    <a:pt x="471" y="196"/>
                  </a:lnTo>
                  <a:lnTo>
                    <a:pt x="460" y="196"/>
                  </a:lnTo>
                  <a:lnTo>
                    <a:pt x="449" y="190"/>
                  </a:lnTo>
                  <a:lnTo>
                    <a:pt x="443" y="190"/>
                  </a:lnTo>
                  <a:lnTo>
                    <a:pt x="432" y="185"/>
                  </a:lnTo>
                  <a:lnTo>
                    <a:pt x="421" y="185"/>
                  </a:lnTo>
                  <a:lnTo>
                    <a:pt x="409" y="179"/>
                  </a:lnTo>
                  <a:lnTo>
                    <a:pt x="398" y="173"/>
                  </a:lnTo>
                  <a:lnTo>
                    <a:pt x="381" y="173"/>
                  </a:lnTo>
                  <a:lnTo>
                    <a:pt x="376" y="173"/>
                  </a:lnTo>
                  <a:lnTo>
                    <a:pt x="364" y="168"/>
                  </a:lnTo>
                  <a:lnTo>
                    <a:pt x="353" y="162"/>
                  </a:lnTo>
                  <a:lnTo>
                    <a:pt x="348" y="162"/>
                  </a:lnTo>
                  <a:lnTo>
                    <a:pt x="342" y="157"/>
                  </a:lnTo>
                  <a:lnTo>
                    <a:pt x="331" y="151"/>
                  </a:lnTo>
                  <a:lnTo>
                    <a:pt x="320" y="145"/>
                  </a:lnTo>
                  <a:lnTo>
                    <a:pt x="297" y="134"/>
                  </a:lnTo>
                  <a:lnTo>
                    <a:pt x="280" y="123"/>
                  </a:lnTo>
                  <a:lnTo>
                    <a:pt x="252" y="112"/>
                  </a:lnTo>
                  <a:lnTo>
                    <a:pt x="230" y="95"/>
                  </a:lnTo>
                  <a:lnTo>
                    <a:pt x="207" y="84"/>
                  </a:lnTo>
                  <a:lnTo>
                    <a:pt x="179" y="72"/>
                  </a:lnTo>
                  <a:lnTo>
                    <a:pt x="151" y="56"/>
                  </a:lnTo>
                  <a:lnTo>
                    <a:pt x="129" y="44"/>
                  </a:lnTo>
                  <a:lnTo>
                    <a:pt x="101" y="28"/>
                  </a:lnTo>
                  <a:lnTo>
                    <a:pt x="84" y="22"/>
                  </a:lnTo>
                  <a:lnTo>
                    <a:pt x="67" y="11"/>
                  </a:lnTo>
                  <a:lnTo>
                    <a:pt x="56" y="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313"/>
            <p:cNvSpPr>
              <a:spLocks/>
            </p:cNvSpPr>
            <p:nvPr/>
          </p:nvSpPr>
          <p:spPr bwMode="auto">
            <a:xfrm>
              <a:off x="1747" y="3439"/>
              <a:ext cx="920" cy="769"/>
            </a:xfrm>
            <a:custGeom>
              <a:avLst/>
              <a:gdLst>
                <a:gd name="T0" fmla="*/ 252 w 920"/>
                <a:gd name="T1" fmla="*/ 337 h 769"/>
                <a:gd name="T2" fmla="*/ 881 w 920"/>
                <a:gd name="T3" fmla="*/ 769 h 769"/>
                <a:gd name="T4" fmla="*/ 909 w 920"/>
                <a:gd name="T5" fmla="*/ 544 h 769"/>
                <a:gd name="T6" fmla="*/ 914 w 920"/>
                <a:gd name="T7" fmla="*/ 533 h 769"/>
                <a:gd name="T8" fmla="*/ 914 w 920"/>
                <a:gd name="T9" fmla="*/ 511 h 769"/>
                <a:gd name="T10" fmla="*/ 914 w 920"/>
                <a:gd name="T11" fmla="*/ 488 h 769"/>
                <a:gd name="T12" fmla="*/ 914 w 920"/>
                <a:gd name="T13" fmla="*/ 460 h 769"/>
                <a:gd name="T14" fmla="*/ 914 w 920"/>
                <a:gd name="T15" fmla="*/ 438 h 769"/>
                <a:gd name="T16" fmla="*/ 909 w 920"/>
                <a:gd name="T17" fmla="*/ 415 h 769"/>
                <a:gd name="T18" fmla="*/ 886 w 920"/>
                <a:gd name="T19" fmla="*/ 421 h 769"/>
                <a:gd name="T20" fmla="*/ 853 w 920"/>
                <a:gd name="T21" fmla="*/ 421 h 769"/>
                <a:gd name="T22" fmla="*/ 813 w 920"/>
                <a:gd name="T23" fmla="*/ 421 h 769"/>
                <a:gd name="T24" fmla="*/ 768 w 920"/>
                <a:gd name="T25" fmla="*/ 415 h 769"/>
                <a:gd name="T26" fmla="*/ 718 w 920"/>
                <a:gd name="T27" fmla="*/ 410 h 769"/>
                <a:gd name="T28" fmla="*/ 673 w 920"/>
                <a:gd name="T29" fmla="*/ 404 h 769"/>
                <a:gd name="T30" fmla="*/ 634 w 920"/>
                <a:gd name="T31" fmla="*/ 393 h 769"/>
                <a:gd name="T32" fmla="*/ 606 w 920"/>
                <a:gd name="T33" fmla="*/ 387 h 769"/>
                <a:gd name="T34" fmla="*/ 594 w 920"/>
                <a:gd name="T35" fmla="*/ 382 h 769"/>
                <a:gd name="T36" fmla="*/ 583 w 920"/>
                <a:gd name="T37" fmla="*/ 359 h 769"/>
                <a:gd name="T38" fmla="*/ 566 w 920"/>
                <a:gd name="T39" fmla="*/ 337 h 769"/>
                <a:gd name="T40" fmla="*/ 550 w 920"/>
                <a:gd name="T41" fmla="*/ 309 h 769"/>
                <a:gd name="T42" fmla="*/ 527 w 920"/>
                <a:gd name="T43" fmla="*/ 281 h 769"/>
                <a:gd name="T44" fmla="*/ 510 w 920"/>
                <a:gd name="T45" fmla="*/ 253 h 769"/>
                <a:gd name="T46" fmla="*/ 494 w 920"/>
                <a:gd name="T47" fmla="*/ 230 h 769"/>
                <a:gd name="T48" fmla="*/ 488 w 920"/>
                <a:gd name="T49" fmla="*/ 219 h 769"/>
                <a:gd name="T50" fmla="*/ 488 w 920"/>
                <a:gd name="T51" fmla="*/ 213 h 769"/>
                <a:gd name="T52" fmla="*/ 482 w 920"/>
                <a:gd name="T53" fmla="*/ 197 h 769"/>
                <a:gd name="T54" fmla="*/ 482 w 920"/>
                <a:gd name="T55" fmla="*/ 174 h 769"/>
                <a:gd name="T56" fmla="*/ 477 w 920"/>
                <a:gd name="T57" fmla="*/ 152 h 769"/>
                <a:gd name="T58" fmla="*/ 471 w 920"/>
                <a:gd name="T59" fmla="*/ 118 h 769"/>
                <a:gd name="T60" fmla="*/ 465 w 920"/>
                <a:gd name="T61" fmla="*/ 96 h 769"/>
                <a:gd name="T62" fmla="*/ 460 w 920"/>
                <a:gd name="T63" fmla="*/ 73 h 769"/>
                <a:gd name="T64" fmla="*/ 454 w 920"/>
                <a:gd name="T65" fmla="*/ 56 h 769"/>
                <a:gd name="T66" fmla="*/ 437 w 920"/>
                <a:gd name="T67" fmla="*/ 34 h 769"/>
                <a:gd name="T68" fmla="*/ 426 w 920"/>
                <a:gd name="T69" fmla="*/ 17 h 769"/>
                <a:gd name="T70" fmla="*/ 404 w 920"/>
                <a:gd name="T71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0" h="769">
                  <a:moveTo>
                    <a:pt x="404" y="0"/>
                  </a:moveTo>
                  <a:lnTo>
                    <a:pt x="252" y="337"/>
                  </a:lnTo>
                  <a:lnTo>
                    <a:pt x="0" y="752"/>
                  </a:lnTo>
                  <a:lnTo>
                    <a:pt x="881" y="769"/>
                  </a:lnTo>
                  <a:lnTo>
                    <a:pt x="909" y="550"/>
                  </a:lnTo>
                  <a:lnTo>
                    <a:pt x="909" y="544"/>
                  </a:lnTo>
                  <a:lnTo>
                    <a:pt x="909" y="539"/>
                  </a:lnTo>
                  <a:lnTo>
                    <a:pt x="914" y="533"/>
                  </a:lnTo>
                  <a:lnTo>
                    <a:pt x="914" y="528"/>
                  </a:lnTo>
                  <a:lnTo>
                    <a:pt x="914" y="511"/>
                  </a:lnTo>
                  <a:lnTo>
                    <a:pt x="914" y="499"/>
                  </a:lnTo>
                  <a:lnTo>
                    <a:pt x="914" y="488"/>
                  </a:lnTo>
                  <a:lnTo>
                    <a:pt x="920" y="477"/>
                  </a:lnTo>
                  <a:lnTo>
                    <a:pt x="914" y="460"/>
                  </a:lnTo>
                  <a:lnTo>
                    <a:pt x="914" y="449"/>
                  </a:lnTo>
                  <a:lnTo>
                    <a:pt x="914" y="438"/>
                  </a:lnTo>
                  <a:lnTo>
                    <a:pt x="914" y="427"/>
                  </a:lnTo>
                  <a:lnTo>
                    <a:pt x="909" y="415"/>
                  </a:lnTo>
                  <a:lnTo>
                    <a:pt x="897" y="415"/>
                  </a:lnTo>
                  <a:lnTo>
                    <a:pt x="886" y="421"/>
                  </a:lnTo>
                  <a:lnTo>
                    <a:pt x="869" y="421"/>
                  </a:lnTo>
                  <a:lnTo>
                    <a:pt x="853" y="421"/>
                  </a:lnTo>
                  <a:lnTo>
                    <a:pt x="836" y="421"/>
                  </a:lnTo>
                  <a:lnTo>
                    <a:pt x="813" y="421"/>
                  </a:lnTo>
                  <a:lnTo>
                    <a:pt x="791" y="415"/>
                  </a:lnTo>
                  <a:lnTo>
                    <a:pt x="768" y="415"/>
                  </a:lnTo>
                  <a:lnTo>
                    <a:pt x="740" y="415"/>
                  </a:lnTo>
                  <a:lnTo>
                    <a:pt x="718" y="410"/>
                  </a:lnTo>
                  <a:lnTo>
                    <a:pt x="695" y="404"/>
                  </a:lnTo>
                  <a:lnTo>
                    <a:pt x="673" y="404"/>
                  </a:lnTo>
                  <a:lnTo>
                    <a:pt x="651" y="399"/>
                  </a:lnTo>
                  <a:lnTo>
                    <a:pt x="634" y="393"/>
                  </a:lnTo>
                  <a:lnTo>
                    <a:pt x="617" y="393"/>
                  </a:lnTo>
                  <a:lnTo>
                    <a:pt x="606" y="387"/>
                  </a:lnTo>
                  <a:lnTo>
                    <a:pt x="606" y="387"/>
                  </a:lnTo>
                  <a:lnTo>
                    <a:pt x="594" y="382"/>
                  </a:lnTo>
                  <a:lnTo>
                    <a:pt x="594" y="370"/>
                  </a:lnTo>
                  <a:lnTo>
                    <a:pt x="583" y="359"/>
                  </a:lnTo>
                  <a:lnTo>
                    <a:pt x="578" y="348"/>
                  </a:lnTo>
                  <a:lnTo>
                    <a:pt x="566" y="337"/>
                  </a:lnTo>
                  <a:lnTo>
                    <a:pt x="555" y="320"/>
                  </a:lnTo>
                  <a:lnTo>
                    <a:pt x="550" y="309"/>
                  </a:lnTo>
                  <a:lnTo>
                    <a:pt x="538" y="292"/>
                  </a:lnTo>
                  <a:lnTo>
                    <a:pt x="527" y="281"/>
                  </a:lnTo>
                  <a:lnTo>
                    <a:pt x="516" y="264"/>
                  </a:lnTo>
                  <a:lnTo>
                    <a:pt x="510" y="253"/>
                  </a:lnTo>
                  <a:lnTo>
                    <a:pt x="505" y="241"/>
                  </a:lnTo>
                  <a:lnTo>
                    <a:pt x="494" y="230"/>
                  </a:lnTo>
                  <a:lnTo>
                    <a:pt x="494" y="225"/>
                  </a:lnTo>
                  <a:lnTo>
                    <a:pt x="488" y="219"/>
                  </a:lnTo>
                  <a:lnTo>
                    <a:pt x="488" y="219"/>
                  </a:lnTo>
                  <a:lnTo>
                    <a:pt x="488" y="213"/>
                  </a:lnTo>
                  <a:lnTo>
                    <a:pt x="482" y="202"/>
                  </a:lnTo>
                  <a:lnTo>
                    <a:pt x="482" y="197"/>
                  </a:lnTo>
                  <a:lnTo>
                    <a:pt x="482" y="185"/>
                  </a:lnTo>
                  <a:lnTo>
                    <a:pt x="482" y="174"/>
                  </a:lnTo>
                  <a:lnTo>
                    <a:pt x="477" y="163"/>
                  </a:lnTo>
                  <a:lnTo>
                    <a:pt x="477" y="152"/>
                  </a:lnTo>
                  <a:lnTo>
                    <a:pt x="471" y="135"/>
                  </a:lnTo>
                  <a:lnTo>
                    <a:pt x="471" y="118"/>
                  </a:lnTo>
                  <a:lnTo>
                    <a:pt x="465" y="107"/>
                  </a:lnTo>
                  <a:lnTo>
                    <a:pt x="465" y="96"/>
                  </a:lnTo>
                  <a:lnTo>
                    <a:pt x="460" y="79"/>
                  </a:lnTo>
                  <a:lnTo>
                    <a:pt x="460" y="73"/>
                  </a:lnTo>
                  <a:lnTo>
                    <a:pt x="454" y="62"/>
                  </a:lnTo>
                  <a:lnTo>
                    <a:pt x="454" y="56"/>
                  </a:lnTo>
                  <a:lnTo>
                    <a:pt x="449" y="45"/>
                  </a:lnTo>
                  <a:lnTo>
                    <a:pt x="437" y="34"/>
                  </a:lnTo>
                  <a:lnTo>
                    <a:pt x="432" y="23"/>
                  </a:lnTo>
                  <a:lnTo>
                    <a:pt x="426" y="17"/>
                  </a:lnTo>
                  <a:lnTo>
                    <a:pt x="409" y="0"/>
                  </a:lnTo>
                  <a:lnTo>
                    <a:pt x="404" y="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314"/>
            <p:cNvSpPr>
              <a:spLocks/>
            </p:cNvSpPr>
            <p:nvPr/>
          </p:nvSpPr>
          <p:spPr bwMode="auto">
            <a:xfrm>
              <a:off x="2672" y="3254"/>
              <a:ext cx="634" cy="954"/>
            </a:xfrm>
            <a:custGeom>
              <a:avLst/>
              <a:gdLst>
                <a:gd name="T0" fmla="*/ 141 w 634"/>
                <a:gd name="T1" fmla="*/ 45 h 954"/>
                <a:gd name="T2" fmla="*/ 107 w 634"/>
                <a:gd name="T3" fmla="*/ 275 h 954"/>
                <a:gd name="T4" fmla="*/ 141 w 634"/>
                <a:gd name="T5" fmla="*/ 359 h 954"/>
                <a:gd name="T6" fmla="*/ 96 w 634"/>
                <a:gd name="T7" fmla="*/ 404 h 954"/>
                <a:gd name="T8" fmla="*/ 90 w 634"/>
                <a:gd name="T9" fmla="*/ 483 h 954"/>
                <a:gd name="T10" fmla="*/ 23 w 634"/>
                <a:gd name="T11" fmla="*/ 600 h 954"/>
                <a:gd name="T12" fmla="*/ 0 w 634"/>
                <a:gd name="T13" fmla="*/ 954 h 954"/>
                <a:gd name="T14" fmla="*/ 522 w 634"/>
                <a:gd name="T15" fmla="*/ 954 h 954"/>
                <a:gd name="T16" fmla="*/ 595 w 634"/>
                <a:gd name="T17" fmla="*/ 320 h 954"/>
                <a:gd name="T18" fmla="*/ 634 w 634"/>
                <a:gd name="T19" fmla="*/ 0 h 954"/>
                <a:gd name="T20" fmla="*/ 629 w 634"/>
                <a:gd name="T21" fmla="*/ 0 h 954"/>
                <a:gd name="T22" fmla="*/ 623 w 634"/>
                <a:gd name="T23" fmla="*/ 6 h 954"/>
                <a:gd name="T24" fmla="*/ 612 w 634"/>
                <a:gd name="T25" fmla="*/ 11 h 954"/>
                <a:gd name="T26" fmla="*/ 601 w 634"/>
                <a:gd name="T27" fmla="*/ 17 h 954"/>
                <a:gd name="T28" fmla="*/ 589 w 634"/>
                <a:gd name="T29" fmla="*/ 22 h 954"/>
                <a:gd name="T30" fmla="*/ 573 w 634"/>
                <a:gd name="T31" fmla="*/ 34 h 954"/>
                <a:gd name="T32" fmla="*/ 561 w 634"/>
                <a:gd name="T33" fmla="*/ 34 h 954"/>
                <a:gd name="T34" fmla="*/ 545 w 634"/>
                <a:gd name="T35" fmla="*/ 45 h 954"/>
                <a:gd name="T36" fmla="*/ 533 w 634"/>
                <a:gd name="T37" fmla="*/ 45 h 954"/>
                <a:gd name="T38" fmla="*/ 517 w 634"/>
                <a:gd name="T39" fmla="*/ 45 h 954"/>
                <a:gd name="T40" fmla="*/ 488 w 634"/>
                <a:gd name="T41" fmla="*/ 45 h 954"/>
                <a:gd name="T42" fmla="*/ 466 w 634"/>
                <a:gd name="T43" fmla="*/ 45 h 954"/>
                <a:gd name="T44" fmla="*/ 432 w 634"/>
                <a:gd name="T45" fmla="*/ 45 h 954"/>
                <a:gd name="T46" fmla="*/ 399 w 634"/>
                <a:gd name="T47" fmla="*/ 45 h 954"/>
                <a:gd name="T48" fmla="*/ 365 w 634"/>
                <a:gd name="T49" fmla="*/ 45 h 954"/>
                <a:gd name="T50" fmla="*/ 326 w 634"/>
                <a:gd name="T51" fmla="*/ 45 h 954"/>
                <a:gd name="T52" fmla="*/ 292 w 634"/>
                <a:gd name="T53" fmla="*/ 45 h 954"/>
                <a:gd name="T54" fmla="*/ 258 w 634"/>
                <a:gd name="T55" fmla="*/ 45 h 954"/>
                <a:gd name="T56" fmla="*/ 225 w 634"/>
                <a:gd name="T57" fmla="*/ 45 h 954"/>
                <a:gd name="T58" fmla="*/ 197 w 634"/>
                <a:gd name="T59" fmla="*/ 45 h 954"/>
                <a:gd name="T60" fmla="*/ 174 w 634"/>
                <a:gd name="T61" fmla="*/ 45 h 954"/>
                <a:gd name="T62" fmla="*/ 158 w 634"/>
                <a:gd name="T63" fmla="*/ 45 h 954"/>
                <a:gd name="T64" fmla="*/ 146 w 634"/>
                <a:gd name="T65" fmla="*/ 45 h 954"/>
                <a:gd name="T66" fmla="*/ 141 w 634"/>
                <a:gd name="T67" fmla="*/ 45 h 954"/>
                <a:gd name="T68" fmla="*/ 141 w 634"/>
                <a:gd name="T69" fmla="*/ 45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4" h="954">
                  <a:moveTo>
                    <a:pt x="141" y="45"/>
                  </a:moveTo>
                  <a:lnTo>
                    <a:pt x="107" y="275"/>
                  </a:lnTo>
                  <a:lnTo>
                    <a:pt x="141" y="359"/>
                  </a:lnTo>
                  <a:lnTo>
                    <a:pt x="96" y="404"/>
                  </a:lnTo>
                  <a:lnTo>
                    <a:pt x="90" y="483"/>
                  </a:lnTo>
                  <a:lnTo>
                    <a:pt x="23" y="600"/>
                  </a:lnTo>
                  <a:lnTo>
                    <a:pt x="0" y="954"/>
                  </a:lnTo>
                  <a:lnTo>
                    <a:pt x="522" y="954"/>
                  </a:lnTo>
                  <a:lnTo>
                    <a:pt x="595" y="320"/>
                  </a:lnTo>
                  <a:lnTo>
                    <a:pt x="634" y="0"/>
                  </a:lnTo>
                  <a:lnTo>
                    <a:pt x="629" y="0"/>
                  </a:lnTo>
                  <a:lnTo>
                    <a:pt x="623" y="6"/>
                  </a:lnTo>
                  <a:lnTo>
                    <a:pt x="612" y="11"/>
                  </a:lnTo>
                  <a:lnTo>
                    <a:pt x="601" y="17"/>
                  </a:lnTo>
                  <a:lnTo>
                    <a:pt x="589" y="22"/>
                  </a:lnTo>
                  <a:lnTo>
                    <a:pt x="573" y="34"/>
                  </a:lnTo>
                  <a:lnTo>
                    <a:pt x="561" y="34"/>
                  </a:lnTo>
                  <a:lnTo>
                    <a:pt x="545" y="45"/>
                  </a:lnTo>
                  <a:lnTo>
                    <a:pt x="533" y="45"/>
                  </a:lnTo>
                  <a:lnTo>
                    <a:pt x="517" y="45"/>
                  </a:lnTo>
                  <a:lnTo>
                    <a:pt x="488" y="45"/>
                  </a:lnTo>
                  <a:lnTo>
                    <a:pt x="466" y="45"/>
                  </a:lnTo>
                  <a:lnTo>
                    <a:pt x="432" y="45"/>
                  </a:lnTo>
                  <a:lnTo>
                    <a:pt x="399" y="45"/>
                  </a:lnTo>
                  <a:lnTo>
                    <a:pt x="365" y="45"/>
                  </a:lnTo>
                  <a:lnTo>
                    <a:pt x="326" y="45"/>
                  </a:lnTo>
                  <a:lnTo>
                    <a:pt x="292" y="45"/>
                  </a:lnTo>
                  <a:lnTo>
                    <a:pt x="258" y="45"/>
                  </a:lnTo>
                  <a:lnTo>
                    <a:pt x="225" y="45"/>
                  </a:lnTo>
                  <a:lnTo>
                    <a:pt x="197" y="45"/>
                  </a:lnTo>
                  <a:lnTo>
                    <a:pt x="174" y="45"/>
                  </a:lnTo>
                  <a:lnTo>
                    <a:pt x="158" y="45"/>
                  </a:lnTo>
                  <a:lnTo>
                    <a:pt x="146" y="45"/>
                  </a:lnTo>
                  <a:lnTo>
                    <a:pt x="141" y="45"/>
                  </a:lnTo>
                  <a:lnTo>
                    <a:pt x="141" y="45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315"/>
            <p:cNvSpPr>
              <a:spLocks/>
            </p:cNvSpPr>
            <p:nvPr/>
          </p:nvSpPr>
          <p:spPr bwMode="auto">
            <a:xfrm>
              <a:off x="3250" y="3046"/>
              <a:ext cx="511" cy="1156"/>
            </a:xfrm>
            <a:custGeom>
              <a:avLst/>
              <a:gdLst>
                <a:gd name="T0" fmla="*/ 96 w 511"/>
                <a:gd name="T1" fmla="*/ 225 h 1156"/>
                <a:gd name="T2" fmla="*/ 73 w 511"/>
                <a:gd name="T3" fmla="*/ 606 h 1156"/>
                <a:gd name="T4" fmla="*/ 0 w 511"/>
                <a:gd name="T5" fmla="*/ 1156 h 1156"/>
                <a:gd name="T6" fmla="*/ 494 w 511"/>
                <a:gd name="T7" fmla="*/ 1156 h 1156"/>
                <a:gd name="T8" fmla="*/ 511 w 511"/>
                <a:gd name="T9" fmla="*/ 561 h 1156"/>
                <a:gd name="T10" fmla="*/ 488 w 511"/>
                <a:gd name="T11" fmla="*/ 0 h 1156"/>
                <a:gd name="T12" fmla="*/ 488 w 511"/>
                <a:gd name="T13" fmla="*/ 0 h 1156"/>
                <a:gd name="T14" fmla="*/ 483 w 511"/>
                <a:gd name="T15" fmla="*/ 6 h 1156"/>
                <a:gd name="T16" fmla="*/ 471 w 511"/>
                <a:gd name="T17" fmla="*/ 12 h 1156"/>
                <a:gd name="T18" fmla="*/ 466 w 511"/>
                <a:gd name="T19" fmla="*/ 17 h 1156"/>
                <a:gd name="T20" fmla="*/ 455 w 511"/>
                <a:gd name="T21" fmla="*/ 28 h 1156"/>
                <a:gd name="T22" fmla="*/ 438 w 511"/>
                <a:gd name="T23" fmla="*/ 40 h 1156"/>
                <a:gd name="T24" fmla="*/ 421 w 511"/>
                <a:gd name="T25" fmla="*/ 51 h 1156"/>
                <a:gd name="T26" fmla="*/ 410 w 511"/>
                <a:gd name="T27" fmla="*/ 68 h 1156"/>
                <a:gd name="T28" fmla="*/ 387 w 511"/>
                <a:gd name="T29" fmla="*/ 79 h 1156"/>
                <a:gd name="T30" fmla="*/ 376 w 511"/>
                <a:gd name="T31" fmla="*/ 90 h 1156"/>
                <a:gd name="T32" fmla="*/ 354 w 511"/>
                <a:gd name="T33" fmla="*/ 101 h 1156"/>
                <a:gd name="T34" fmla="*/ 342 w 511"/>
                <a:gd name="T35" fmla="*/ 118 h 1156"/>
                <a:gd name="T36" fmla="*/ 326 w 511"/>
                <a:gd name="T37" fmla="*/ 124 h 1156"/>
                <a:gd name="T38" fmla="*/ 314 w 511"/>
                <a:gd name="T39" fmla="*/ 135 h 1156"/>
                <a:gd name="T40" fmla="*/ 303 w 511"/>
                <a:gd name="T41" fmla="*/ 141 h 1156"/>
                <a:gd name="T42" fmla="*/ 298 w 511"/>
                <a:gd name="T43" fmla="*/ 146 h 1156"/>
                <a:gd name="T44" fmla="*/ 286 w 511"/>
                <a:gd name="T45" fmla="*/ 146 h 1156"/>
                <a:gd name="T46" fmla="*/ 275 w 511"/>
                <a:gd name="T47" fmla="*/ 152 h 1156"/>
                <a:gd name="T48" fmla="*/ 258 w 511"/>
                <a:gd name="T49" fmla="*/ 158 h 1156"/>
                <a:gd name="T50" fmla="*/ 247 w 511"/>
                <a:gd name="T51" fmla="*/ 163 h 1156"/>
                <a:gd name="T52" fmla="*/ 230 w 511"/>
                <a:gd name="T53" fmla="*/ 169 h 1156"/>
                <a:gd name="T54" fmla="*/ 213 w 511"/>
                <a:gd name="T55" fmla="*/ 174 h 1156"/>
                <a:gd name="T56" fmla="*/ 197 w 511"/>
                <a:gd name="T57" fmla="*/ 180 h 1156"/>
                <a:gd name="T58" fmla="*/ 180 w 511"/>
                <a:gd name="T59" fmla="*/ 191 h 1156"/>
                <a:gd name="T60" fmla="*/ 157 w 511"/>
                <a:gd name="T61" fmla="*/ 197 h 1156"/>
                <a:gd name="T62" fmla="*/ 146 w 511"/>
                <a:gd name="T63" fmla="*/ 202 h 1156"/>
                <a:gd name="T64" fmla="*/ 129 w 511"/>
                <a:gd name="T65" fmla="*/ 208 h 1156"/>
                <a:gd name="T66" fmla="*/ 118 w 511"/>
                <a:gd name="T67" fmla="*/ 214 h 1156"/>
                <a:gd name="T68" fmla="*/ 107 w 511"/>
                <a:gd name="T69" fmla="*/ 219 h 1156"/>
                <a:gd name="T70" fmla="*/ 101 w 511"/>
                <a:gd name="T71" fmla="*/ 219 h 1156"/>
                <a:gd name="T72" fmla="*/ 96 w 511"/>
                <a:gd name="T73" fmla="*/ 225 h 1156"/>
                <a:gd name="T74" fmla="*/ 96 w 511"/>
                <a:gd name="T75" fmla="*/ 225 h 1156"/>
                <a:gd name="T76" fmla="*/ 96 w 511"/>
                <a:gd name="T77" fmla="*/ 225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11" h="1156">
                  <a:moveTo>
                    <a:pt x="96" y="225"/>
                  </a:moveTo>
                  <a:lnTo>
                    <a:pt x="73" y="606"/>
                  </a:lnTo>
                  <a:lnTo>
                    <a:pt x="0" y="1156"/>
                  </a:lnTo>
                  <a:lnTo>
                    <a:pt x="494" y="1156"/>
                  </a:lnTo>
                  <a:lnTo>
                    <a:pt x="511" y="561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483" y="6"/>
                  </a:lnTo>
                  <a:lnTo>
                    <a:pt x="471" y="12"/>
                  </a:lnTo>
                  <a:lnTo>
                    <a:pt x="466" y="17"/>
                  </a:lnTo>
                  <a:lnTo>
                    <a:pt x="455" y="28"/>
                  </a:lnTo>
                  <a:lnTo>
                    <a:pt x="438" y="40"/>
                  </a:lnTo>
                  <a:lnTo>
                    <a:pt x="421" y="51"/>
                  </a:lnTo>
                  <a:lnTo>
                    <a:pt x="410" y="68"/>
                  </a:lnTo>
                  <a:lnTo>
                    <a:pt x="387" y="79"/>
                  </a:lnTo>
                  <a:lnTo>
                    <a:pt x="376" y="90"/>
                  </a:lnTo>
                  <a:lnTo>
                    <a:pt x="354" y="101"/>
                  </a:lnTo>
                  <a:lnTo>
                    <a:pt x="342" y="118"/>
                  </a:lnTo>
                  <a:lnTo>
                    <a:pt x="326" y="124"/>
                  </a:lnTo>
                  <a:lnTo>
                    <a:pt x="314" y="135"/>
                  </a:lnTo>
                  <a:lnTo>
                    <a:pt x="303" y="141"/>
                  </a:lnTo>
                  <a:lnTo>
                    <a:pt x="298" y="146"/>
                  </a:lnTo>
                  <a:lnTo>
                    <a:pt x="286" y="146"/>
                  </a:lnTo>
                  <a:lnTo>
                    <a:pt x="275" y="152"/>
                  </a:lnTo>
                  <a:lnTo>
                    <a:pt x="258" y="158"/>
                  </a:lnTo>
                  <a:lnTo>
                    <a:pt x="247" y="163"/>
                  </a:lnTo>
                  <a:lnTo>
                    <a:pt x="230" y="169"/>
                  </a:lnTo>
                  <a:lnTo>
                    <a:pt x="213" y="174"/>
                  </a:lnTo>
                  <a:lnTo>
                    <a:pt x="197" y="180"/>
                  </a:lnTo>
                  <a:lnTo>
                    <a:pt x="180" y="191"/>
                  </a:lnTo>
                  <a:lnTo>
                    <a:pt x="157" y="197"/>
                  </a:lnTo>
                  <a:lnTo>
                    <a:pt x="146" y="202"/>
                  </a:lnTo>
                  <a:lnTo>
                    <a:pt x="129" y="208"/>
                  </a:lnTo>
                  <a:lnTo>
                    <a:pt x="118" y="214"/>
                  </a:lnTo>
                  <a:lnTo>
                    <a:pt x="107" y="219"/>
                  </a:lnTo>
                  <a:lnTo>
                    <a:pt x="101" y="219"/>
                  </a:lnTo>
                  <a:lnTo>
                    <a:pt x="96" y="225"/>
                  </a:lnTo>
                  <a:lnTo>
                    <a:pt x="96" y="225"/>
                  </a:lnTo>
                  <a:lnTo>
                    <a:pt x="96" y="225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316"/>
            <p:cNvSpPr>
              <a:spLocks/>
            </p:cNvSpPr>
            <p:nvPr/>
          </p:nvSpPr>
          <p:spPr bwMode="auto">
            <a:xfrm>
              <a:off x="3003" y="2020"/>
              <a:ext cx="404" cy="555"/>
            </a:xfrm>
            <a:custGeom>
              <a:avLst/>
              <a:gdLst>
                <a:gd name="T0" fmla="*/ 303 w 404"/>
                <a:gd name="T1" fmla="*/ 555 h 555"/>
                <a:gd name="T2" fmla="*/ 343 w 404"/>
                <a:gd name="T3" fmla="*/ 263 h 555"/>
                <a:gd name="T4" fmla="*/ 404 w 404"/>
                <a:gd name="T5" fmla="*/ 5 h 555"/>
                <a:gd name="T6" fmla="*/ 68 w 404"/>
                <a:gd name="T7" fmla="*/ 0 h 555"/>
                <a:gd name="T8" fmla="*/ 0 w 404"/>
                <a:gd name="T9" fmla="*/ 291 h 555"/>
                <a:gd name="T10" fmla="*/ 0 w 404"/>
                <a:gd name="T11" fmla="*/ 437 h 555"/>
                <a:gd name="T12" fmla="*/ 0 w 404"/>
                <a:gd name="T13" fmla="*/ 437 h 555"/>
                <a:gd name="T14" fmla="*/ 17 w 404"/>
                <a:gd name="T15" fmla="*/ 449 h 555"/>
                <a:gd name="T16" fmla="*/ 28 w 404"/>
                <a:gd name="T17" fmla="*/ 454 h 555"/>
                <a:gd name="T18" fmla="*/ 34 w 404"/>
                <a:gd name="T19" fmla="*/ 465 h 555"/>
                <a:gd name="T20" fmla="*/ 45 w 404"/>
                <a:gd name="T21" fmla="*/ 465 h 555"/>
                <a:gd name="T22" fmla="*/ 51 w 404"/>
                <a:gd name="T23" fmla="*/ 477 h 555"/>
                <a:gd name="T24" fmla="*/ 51 w 404"/>
                <a:gd name="T25" fmla="*/ 482 h 555"/>
                <a:gd name="T26" fmla="*/ 57 w 404"/>
                <a:gd name="T27" fmla="*/ 493 h 555"/>
                <a:gd name="T28" fmla="*/ 62 w 404"/>
                <a:gd name="T29" fmla="*/ 499 h 555"/>
                <a:gd name="T30" fmla="*/ 68 w 404"/>
                <a:gd name="T31" fmla="*/ 516 h 555"/>
                <a:gd name="T32" fmla="*/ 73 w 404"/>
                <a:gd name="T33" fmla="*/ 522 h 555"/>
                <a:gd name="T34" fmla="*/ 79 w 404"/>
                <a:gd name="T35" fmla="*/ 533 h 555"/>
                <a:gd name="T36" fmla="*/ 79 w 404"/>
                <a:gd name="T37" fmla="*/ 538 h 555"/>
                <a:gd name="T38" fmla="*/ 79 w 404"/>
                <a:gd name="T39" fmla="*/ 544 h 555"/>
                <a:gd name="T40" fmla="*/ 303 w 404"/>
                <a:gd name="T41" fmla="*/ 555 h 555"/>
                <a:gd name="T42" fmla="*/ 303 w 404"/>
                <a:gd name="T43" fmla="*/ 55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4" h="555">
                  <a:moveTo>
                    <a:pt x="303" y="555"/>
                  </a:moveTo>
                  <a:lnTo>
                    <a:pt x="343" y="263"/>
                  </a:lnTo>
                  <a:lnTo>
                    <a:pt x="404" y="5"/>
                  </a:lnTo>
                  <a:lnTo>
                    <a:pt x="68" y="0"/>
                  </a:lnTo>
                  <a:lnTo>
                    <a:pt x="0" y="291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17" y="449"/>
                  </a:lnTo>
                  <a:lnTo>
                    <a:pt x="28" y="454"/>
                  </a:lnTo>
                  <a:lnTo>
                    <a:pt x="34" y="465"/>
                  </a:lnTo>
                  <a:lnTo>
                    <a:pt x="45" y="465"/>
                  </a:lnTo>
                  <a:lnTo>
                    <a:pt x="51" y="477"/>
                  </a:lnTo>
                  <a:lnTo>
                    <a:pt x="51" y="482"/>
                  </a:lnTo>
                  <a:lnTo>
                    <a:pt x="57" y="493"/>
                  </a:lnTo>
                  <a:lnTo>
                    <a:pt x="62" y="499"/>
                  </a:lnTo>
                  <a:lnTo>
                    <a:pt x="68" y="516"/>
                  </a:lnTo>
                  <a:lnTo>
                    <a:pt x="73" y="522"/>
                  </a:lnTo>
                  <a:lnTo>
                    <a:pt x="79" y="533"/>
                  </a:lnTo>
                  <a:lnTo>
                    <a:pt x="79" y="538"/>
                  </a:lnTo>
                  <a:lnTo>
                    <a:pt x="79" y="544"/>
                  </a:lnTo>
                  <a:lnTo>
                    <a:pt x="303" y="555"/>
                  </a:lnTo>
                  <a:lnTo>
                    <a:pt x="303" y="555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317"/>
            <p:cNvSpPr>
              <a:spLocks/>
            </p:cNvSpPr>
            <p:nvPr/>
          </p:nvSpPr>
          <p:spPr bwMode="auto">
            <a:xfrm>
              <a:off x="3351" y="2020"/>
              <a:ext cx="477" cy="684"/>
            </a:xfrm>
            <a:custGeom>
              <a:avLst/>
              <a:gdLst>
                <a:gd name="T0" fmla="*/ 90 w 477"/>
                <a:gd name="T1" fmla="*/ 0 h 684"/>
                <a:gd name="T2" fmla="*/ 477 w 477"/>
                <a:gd name="T3" fmla="*/ 11 h 684"/>
                <a:gd name="T4" fmla="*/ 398 w 477"/>
                <a:gd name="T5" fmla="*/ 280 h 684"/>
                <a:gd name="T6" fmla="*/ 348 w 477"/>
                <a:gd name="T7" fmla="*/ 684 h 684"/>
                <a:gd name="T8" fmla="*/ 348 w 477"/>
                <a:gd name="T9" fmla="*/ 679 h 684"/>
                <a:gd name="T10" fmla="*/ 342 w 477"/>
                <a:gd name="T11" fmla="*/ 679 h 684"/>
                <a:gd name="T12" fmla="*/ 337 w 477"/>
                <a:gd name="T13" fmla="*/ 673 h 684"/>
                <a:gd name="T14" fmla="*/ 331 w 477"/>
                <a:gd name="T15" fmla="*/ 673 h 684"/>
                <a:gd name="T16" fmla="*/ 314 w 477"/>
                <a:gd name="T17" fmla="*/ 667 h 684"/>
                <a:gd name="T18" fmla="*/ 309 w 477"/>
                <a:gd name="T19" fmla="*/ 656 h 684"/>
                <a:gd name="T20" fmla="*/ 298 w 477"/>
                <a:gd name="T21" fmla="*/ 651 h 684"/>
                <a:gd name="T22" fmla="*/ 286 w 477"/>
                <a:gd name="T23" fmla="*/ 645 h 684"/>
                <a:gd name="T24" fmla="*/ 269 w 477"/>
                <a:gd name="T25" fmla="*/ 639 h 684"/>
                <a:gd name="T26" fmla="*/ 258 w 477"/>
                <a:gd name="T27" fmla="*/ 634 h 684"/>
                <a:gd name="T28" fmla="*/ 241 w 477"/>
                <a:gd name="T29" fmla="*/ 622 h 684"/>
                <a:gd name="T30" fmla="*/ 236 w 477"/>
                <a:gd name="T31" fmla="*/ 622 h 684"/>
                <a:gd name="T32" fmla="*/ 225 w 477"/>
                <a:gd name="T33" fmla="*/ 611 h 684"/>
                <a:gd name="T34" fmla="*/ 213 w 477"/>
                <a:gd name="T35" fmla="*/ 611 h 684"/>
                <a:gd name="T36" fmla="*/ 208 w 477"/>
                <a:gd name="T37" fmla="*/ 606 h 684"/>
                <a:gd name="T38" fmla="*/ 202 w 477"/>
                <a:gd name="T39" fmla="*/ 600 h 684"/>
                <a:gd name="T40" fmla="*/ 197 w 477"/>
                <a:gd name="T41" fmla="*/ 600 h 684"/>
                <a:gd name="T42" fmla="*/ 191 w 477"/>
                <a:gd name="T43" fmla="*/ 594 h 684"/>
                <a:gd name="T44" fmla="*/ 180 w 477"/>
                <a:gd name="T45" fmla="*/ 594 h 684"/>
                <a:gd name="T46" fmla="*/ 168 w 477"/>
                <a:gd name="T47" fmla="*/ 589 h 684"/>
                <a:gd name="T48" fmla="*/ 157 w 477"/>
                <a:gd name="T49" fmla="*/ 589 h 684"/>
                <a:gd name="T50" fmla="*/ 140 w 477"/>
                <a:gd name="T51" fmla="*/ 589 h 684"/>
                <a:gd name="T52" fmla="*/ 129 w 477"/>
                <a:gd name="T53" fmla="*/ 583 h 684"/>
                <a:gd name="T54" fmla="*/ 118 w 477"/>
                <a:gd name="T55" fmla="*/ 583 h 684"/>
                <a:gd name="T56" fmla="*/ 101 w 477"/>
                <a:gd name="T57" fmla="*/ 578 h 684"/>
                <a:gd name="T58" fmla="*/ 90 w 477"/>
                <a:gd name="T59" fmla="*/ 578 h 684"/>
                <a:gd name="T60" fmla="*/ 79 w 477"/>
                <a:gd name="T61" fmla="*/ 572 h 684"/>
                <a:gd name="T62" fmla="*/ 68 w 477"/>
                <a:gd name="T63" fmla="*/ 572 h 684"/>
                <a:gd name="T64" fmla="*/ 56 w 477"/>
                <a:gd name="T65" fmla="*/ 572 h 684"/>
                <a:gd name="T66" fmla="*/ 51 w 477"/>
                <a:gd name="T67" fmla="*/ 572 h 684"/>
                <a:gd name="T68" fmla="*/ 79 w 477"/>
                <a:gd name="T69" fmla="*/ 454 h 684"/>
                <a:gd name="T70" fmla="*/ 0 w 477"/>
                <a:gd name="T71" fmla="*/ 454 h 684"/>
                <a:gd name="T72" fmla="*/ 90 w 477"/>
                <a:gd name="T73" fmla="*/ 0 h 684"/>
                <a:gd name="T74" fmla="*/ 90 w 477"/>
                <a:gd name="T75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7" h="684">
                  <a:moveTo>
                    <a:pt x="90" y="0"/>
                  </a:moveTo>
                  <a:lnTo>
                    <a:pt x="477" y="11"/>
                  </a:lnTo>
                  <a:lnTo>
                    <a:pt x="398" y="280"/>
                  </a:lnTo>
                  <a:lnTo>
                    <a:pt x="348" y="684"/>
                  </a:lnTo>
                  <a:lnTo>
                    <a:pt x="348" y="679"/>
                  </a:lnTo>
                  <a:lnTo>
                    <a:pt x="342" y="679"/>
                  </a:lnTo>
                  <a:lnTo>
                    <a:pt x="337" y="673"/>
                  </a:lnTo>
                  <a:lnTo>
                    <a:pt x="331" y="673"/>
                  </a:lnTo>
                  <a:lnTo>
                    <a:pt x="314" y="667"/>
                  </a:lnTo>
                  <a:lnTo>
                    <a:pt x="309" y="656"/>
                  </a:lnTo>
                  <a:lnTo>
                    <a:pt x="298" y="651"/>
                  </a:lnTo>
                  <a:lnTo>
                    <a:pt x="286" y="645"/>
                  </a:lnTo>
                  <a:lnTo>
                    <a:pt x="269" y="639"/>
                  </a:lnTo>
                  <a:lnTo>
                    <a:pt x="258" y="634"/>
                  </a:lnTo>
                  <a:lnTo>
                    <a:pt x="241" y="622"/>
                  </a:lnTo>
                  <a:lnTo>
                    <a:pt x="236" y="622"/>
                  </a:lnTo>
                  <a:lnTo>
                    <a:pt x="225" y="611"/>
                  </a:lnTo>
                  <a:lnTo>
                    <a:pt x="213" y="611"/>
                  </a:lnTo>
                  <a:lnTo>
                    <a:pt x="208" y="606"/>
                  </a:lnTo>
                  <a:lnTo>
                    <a:pt x="202" y="600"/>
                  </a:lnTo>
                  <a:lnTo>
                    <a:pt x="197" y="600"/>
                  </a:lnTo>
                  <a:lnTo>
                    <a:pt x="191" y="594"/>
                  </a:lnTo>
                  <a:lnTo>
                    <a:pt x="180" y="594"/>
                  </a:lnTo>
                  <a:lnTo>
                    <a:pt x="168" y="589"/>
                  </a:lnTo>
                  <a:lnTo>
                    <a:pt x="157" y="589"/>
                  </a:lnTo>
                  <a:lnTo>
                    <a:pt x="140" y="589"/>
                  </a:lnTo>
                  <a:lnTo>
                    <a:pt x="129" y="583"/>
                  </a:lnTo>
                  <a:lnTo>
                    <a:pt x="118" y="583"/>
                  </a:lnTo>
                  <a:lnTo>
                    <a:pt x="101" y="578"/>
                  </a:lnTo>
                  <a:lnTo>
                    <a:pt x="90" y="578"/>
                  </a:lnTo>
                  <a:lnTo>
                    <a:pt x="79" y="572"/>
                  </a:lnTo>
                  <a:lnTo>
                    <a:pt x="68" y="572"/>
                  </a:lnTo>
                  <a:lnTo>
                    <a:pt x="56" y="572"/>
                  </a:lnTo>
                  <a:lnTo>
                    <a:pt x="51" y="572"/>
                  </a:lnTo>
                  <a:lnTo>
                    <a:pt x="79" y="454"/>
                  </a:lnTo>
                  <a:lnTo>
                    <a:pt x="0" y="454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318"/>
            <p:cNvSpPr>
              <a:spLocks/>
            </p:cNvSpPr>
            <p:nvPr/>
          </p:nvSpPr>
          <p:spPr bwMode="auto">
            <a:xfrm>
              <a:off x="3738" y="2025"/>
              <a:ext cx="382" cy="2166"/>
            </a:xfrm>
            <a:custGeom>
              <a:avLst/>
              <a:gdLst>
                <a:gd name="T0" fmla="*/ 141 w 382"/>
                <a:gd name="T1" fmla="*/ 0 h 2166"/>
                <a:gd name="T2" fmla="*/ 23 w 382"/>
                <a:gd name="T3" fmla="*/ 438 h 2166"/>
                <a:gd name="T4" fmla="*/ 0 w 382"/>
                <a:gd name="T5" fmla="*/ 713 h 2166"/>
                <a:gd name="T6" fmla="*/ 6 w 382"/>
                <a:gd name="T7" fmla="*/ 713 h 2166"/>
                <a:gd name="T8" fmla="*/ 11 w 382"/>
                <a:gd name="T9" fmla="*/ 724 h 2166"/>
                <a:gd name="T10" fmla="*/ 23 w 382"/>
                <a:gd name="T11" fmla="*/ 735 h 2166"/>
                <a:gd name="T12" fmla="*/ 40 w 382"/>
                <a:gd name="T13" fmla="*/ 752 h 2166"/>
                <a:gd name="T14" fmla="*/ 40 w 382"/>
                <a:gd name="T15" fmla="*/ 758 h 2166"/>
                <a:gd name="T16" fmla="*/ 51 w 382"/>
                <a:gd name="T17" fmla="*/ 769 h 2166"/>
                <a:gd name="T18" fmla="*/ 56 w 382"/>
                <a:gd name="T19" fmla="*/ 775 h 2166"/>
                <a:gd name="T20" fmla="*/ 62 w 382"/>
                <a:gd name="T21" fmla="*/ 786 h 2166"/>
                <a:gd name="T22" fmla="*/ 62 w 382"/>
                <a:gd name="T23" fmla="*/ 797 h 2166"/>
                <a:gd name="T24" fmla="*/ 68 w 382"/>
                <a:gd name="T25" fmla="*/ 808 h 2166"/>
                <a:gd name="T26" fmla="*/ 73 w 382"/>
                <a:gd name="T27" fmla="*/ 819 h 2166"/>
                <a:gd name="T28" fmla="*/ 73 w 382"/>
                <a:gd name="T29" fmla="*/ 836 h 2166"/>
                <a:gd name="T30" fmla="*/ 73 w 382"/>
                <a:gd name="T31" fmla="*/ 848 h 2166"/>
                <a:gd name="T32" fmla="*/ 73 w 382"/>
                <a:gd name="T33" fmla="*/ 859 h 2166"/>
                <a:gd name="T34" fmla="*/ 73 w 382"/>
                <a:gd name="T35" fmla="*/ 870 h 2166"/>
                <a:gd name="T36" fmla="*/ 73 w 382"/>
                <a:gd name="T37" fmla="*/ 881 h 2166"/>
                <a:gd name="T38" fmla="*/ 68 w 382"/>
                <a:gd name="T39" fmla="*/ 892 h 2166"/>
                <a:gd name="T40" fmla="*/ 68 w 382"/>
                <a:gd name="T41" fmla="*/ 898 h 2166"/>
                <a:gd name="T42" fmla="*/ 68 w 382"/>
                <a:gd name="T43" fmla="*/ 909 h 2166"/>
                <a:gd name="T44" fmla="*/ 68 w 382"/>
                <a:gd name="T45" fmla="*/ 920 h 2166"/>
                <a:gd name="T46" fmla="*/ 68 w 382"/>
                <a:gd name="T47" fmla="*/ 932 h 2166"/>
                <a:gd name="T48" fmla="*/ 68 w 382"/>
                <a:gd name="T49" fmla="*/ 943 h 2166"/>
                <a:gd name="T50" fmla="*/ 68 w 382"/>
                <a:gd name="T51" fmla="*/ 954 h 2166"/>
                <a:gd name="T52" fmla="*/ 68 w 382"/>
                <a:gd name="T53" fmla="*/ 954 h 2166"/>
                <a:gd name="T54" fmla="*/ 23 w 382"/>
                <a:gd name="T55" fmla="*/ 1021 h 2166"/>
                <a:gd name="T56" fmla="*/ 62 w 382"/>
                <a:gd name="T57" fmla="*/ 1487 h 2166"/>
                <a:gd name="T58" fmla="*/ 56 w 382"/>
                <a:gd name="T59" fmla="*/ 2166 h 2166"/>
                <a:gd name="T60" fmla="*/ 309 w 382"/>
                <a:gd name="T61" fmla="*/ 2166 h 2166"/>
                <a:gd name="T62" fmla="*/ 342 w 382"/>
                <a:gd name="T63" fmla="*/ 1033 h 2166"/>
                <a:gd name="T64" fmla="*/ 314 w 382"/>
                <a:gd name="T65" fmla="*/ 646 h 2166"/>
                <a:gd name="T66" fmla="*/ 382 w 382"/>
                <a:gd name="T67" fmla="*/ 6 h 2166"/>
                <a:gd name="T68" fmla="*/ 141 w 382"/>
                <a:gd name="T69" fmla="*/ 0 h 2166"/>
                <a:gd name="T70" fmla="*/ 141 w 382"/>
                <a:gd name="T71" fmla="*/ 0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2" h="2166">
                  <a:moveTo>
                    <a:pt x="141" y="0"/>
                  </a:moveTo>
                  <a:lnTo>
                    <a:pt x="23" y="438"/>
                  </a:lnTo>
                  <a:lnTo>
                    <a:pt x="0" y="713"/>
                  </a:lnTo>
                  <a:lnTo>
                    <a:pt x="6" y="713"/>
                  </a:lnTo>
                  <a:lnTo>
                    <a:pt x="11" y="724"/>
                  </a:lnTo>
                  <a:lnTo>
                    <a:pt x="23" y="735"/>
                  </a:lnTo>
                  <a:lnTo>
                    <a:pt x="40" y="752"/>
                  </a:lnTo>
                  <a:lnTo>
                    <a:pt x="40" y="758"/>
                  </a:lnTo>
                  <a:lnTo>
                    <a:pt x="51" y="769"/>
                  </a:lnTo>
                  <a:lnTo>
                    <a:pt x="56" y="775"/>
                  </a:lnTo>
                  <a:lnTo>
                    <a:pt x="62" y="786"/>
                  </a:lnTo>
                  <a:lnTo>
                    <a:pt x="62" y="797"/>
                  </a:lnTo>
                  <a:lnTo>
                    <a:pt x="68" y="808"/>
                  </a:lnTo>
                  <a:lnTo>
                    <a:pt x="73" y="819"/>
                  </a:lnTo>
                  <a:lnTo>
                    <a:pt x="73" y="836"/>
                  </a:lnTo>
                  <a:lnTo>
                    <a:pt x="73" y="848"/>
                  </a:lnTo>
                  <a:lnTo>
                    <a:pt x="73" y="859"/>
                  </a:lnTo>
                  <a:lnTo>
                    <a:pt x="73" y="870"/>
                  </a:lnTo>
                  <a:lnTo>
                    <a:pt x="73" y="881"/>
                  </a:lnTo>
                  <a:lnTo>
                    <a:pt x="68" y="892"/>
                  </a:lnTo>
                  <a:lnTo>
                    <a:pt x="68" y="898"/>
                  </a:lnTo>
                  <a:lnTo>
                    <a:pt x="68" y="909"/>
                  </a:lnTo>
                  <a:lnTo>
                    <a:pt x="68" y="920"/>
                  </a:lnTo>
                  <a:lnTo>
                    <a:pt x="68" y="932"/>
                  </a:lnTo>
                  <a:lnTo>
                    <a:pt x="68" y="943"/>
                  </a:lnTo>
                  <a:lnTo>
                    <a:pt x="68" y="954"/>
                  </a:lnTo>
                  <a:lnTo>
                    <a:pt x="68" y="954"/>
                  </a:lnTo>
                  <a:lnTo>
                    <a:pt x="23" y="1021"/>
                  </a:lnTo>
                  <a:lnTo>
                    <a:pt x="62" y="1487"/>
                  </a:lnTo>
                  <a:lnTo>
                    <a:pt x="56" y="2166"/>
                  </a:lnTo>
                  <a:lnTo>
                    <a:pt x="309" y="2166"/>
                  </a:lnTo>
                  <a:lnTo>
                    <a:pt x="342" y="1033"/>
                  </a:lnTo>
                  <a:lnTo>
                    <a:pt x="314" y="646"/>
                  </a:lnTo>
                  <a:lnTo>
                    <a:pt x="382" y="6"/>
                  </a:lnTo>
                  <a:lnTo>
                    <a:pt x="141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319"/>
            <p:cNvSpPr>
              <a:spLocks/>
            </p:cNvSpPr>
            <p:nvPr/>
          </p:nvSpPr>
          <p:spPr bwMode="auto">
            <a:xfrm>
              <a:off x="4075" y="2031"/>
              <a:ext cx="235" cy="2166"/>
            </a:xfrm>
            <a:custGeom>
              <a:avLst/>
              <a:gdLst>
                <a:gd name="T0" fmla="*/ 90 w 235"/>
                <a:gd name="T1" fmla="*/ 6 h 2166"/>
                <a:gd name="T2" fmla="*/ 11 w 235"/>
                <a:gd name="T3" fmla="*/ 701 h 2166"/>
                <a:gd name="T4" fmla="*/ 28 w 235"/>
                <a:gd name="T5" fmla="*/ 1088 h 2166"/>
                <a:gd name="T6" fmla="*/ 0 w 235"/>
                <a:gd name="T7" fmla="*/ 2166 h 2166"/>
                <a:gd name="T8" fmla="*/ 157 w 235"/>
                <a:gd name="T9" fmla="*/ 2166 h 2166"/>
                <a:gd name="T10" fmla="*/ 235 w 235"/>
                <a:gd name="T11" fmla="*/ 1257 h 2166"/>
                <a:gd name="T12" fmla="*/ 235 w 235"/>
                <a:gd name="T13" fmla="*/ 0 h 2166"/>
                <a:gd name="T14" fmla="*/ 90 w 235"/>
                <a:gd name="T15" fmla="*/ 6 h 2166"/>
                <a:gd name="T16" fmla="*/ 90 w 235"/>
                <a:gd name="T17" fmla="*/ 6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" h="2166">
                  <a:moveTo>
                    <a:pt x="90" y="6"/>
                  </a:moveTo>
                  <a:lnTo>
                    <a:pt x="11" y="701"/>
                  </a:lnTo>
                  <a:lnTo>
                    <a:pt x="28" y="1088"/>
                  </a:lnTo>
                  <a:lnTo>
                    <a:pt x="0" y="2166"/>
                  </a:lnTo>
                  <a:lnTo>
                    <a:pt x="157" y="2166"/>
                  </a:lnTo>
                  <a:lnTo>
                    <a:pt x="235" y="1257"/>
                  </a:lnTo>
                  <a:lnTo>
                    <a:pt x="235" y="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solidFill>
              <a:srgbClr val="C4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320"/>
            <p:cNvSpPr>
              <a:spLocks/>
            </p:cNvSpPr>
            <p:nvPr/>
          </p:nvSpPr>
          <p:spPr bwMode="auto">
            <a:xfrm>
              <a:off x="2123" y="3035"/>
              <a:ext cx="202" cy="225"/>
            </a:xfrm>
            <a:custGeom>
              <a:avLst/>
              <a:gdLst>
                <a:gd name="T0" fmla="*/ 106 w 202"/>
                <a:gd name="T1" fmla="*/ 0 h 225"/>
                <a:gd name="T2" fmla="*/ 106 w 202"/>
                <a:gd name="T3" fmla="*/ 0 h 225"/>
                <a:gd name="T4" fmla="*/ 89 w 202"/>
                <a:gd name="T5" fmla="*/ 6 h 225"/>
                <a:gd name="T6" fmla="*/ 84 w 202"/>
                <a:gd name="T7" fmla="*/ 11 h 225"/>
                <a:gd name="T8" fmla="*/ 73 w 202"/>
                <a:gd name="T9" fmla="*/ 17 h 225"/>
                <a:gd name="T10" fmla="*/ 67 w 202"/>
                <a:gd name="T11" fmla="*/ 23 h 225"/>
                <a:gd name="T12" fmla="*/ 56 w 202"/>
                <a:gd name="T13" fmla="*/ 34 h 225"/>
                <a:gd name="T14" fmla="*/ 45 w 202"/>
                <a:gd name="T15" fmla="*/ 39 h 225"/>
                <a:gd name="T16" fmla="*/ 39 w 202"/>
                <a:gd name="T17" fmla="*/ 45 h 225"/>
                <a:gd name="T18" fmla="*/ 28 w 202"/>
                <a:gd name="T19" fmla="*/ 56 h 225"/>
                <a:gd name="T20" fmla="*/ 22 w 202"/>
                <a:gd name="T21" fmla="*/ 62 h 225"/>
                <a:gd name="T22" fmla="*/ 5 w 202"/>
                <a:gd name="T23" fmla="*/ 73 h 225"/>
                <a:gd name="T24" fmla="*/ 5 w 202"/>
                <a:gd name="T25" fmla="*/ 90 h 225"/>
                <a:gd name="T26" fmla="*/ 0 w 202"/>
                <a:gd name="T27" fmla="*/ 96 h 225"/>
                <a:gd name="T28" fmla="*/ 5 w 202"/>
                <a:gd name="T29" fmla="*/ 101 h 225"/>
                <a:gd name="T30" fmla="*/ 5 w 202"/>
                <a:gd name="T31" fmla="*/ 112 h 225"/>
                <a:gd name="T32" fmla="*/ 11 w 202"/>
                <a:gd name="T33" fmla="*/ 124 h 225"/>
                <a:gd name="T34" fmla="*/ 11 w 202"/>
                <a:gd name="T35" fmla="*/ 129 h 225"/>
                <a:gd name="T36" fmla="*/ 17 w 202"/>
                <a:gd name="T37" fmla="*/ 140 h 225"/>
                <a:gd name="T38" fmla="*/ 22 w 202"/>
                <a:gd name="T39" fmla="*/ 152 h 225"/>
                <a:gd name="T40" fmla="*/ 28 w 202"/>
                <a:gd name="T41" fmla="*/ 169 h 225"/>
                <a:gd name="T42" fmla="*/ 33 w 202"/>
                <a:gd name="T43" fmla="*/ 174 h 225"/>
                <a:gd name="T44" fmla="*/ 39 w 202"/>
                <a:gd name="T45" fmla="*/ 185 h 225"/>
                <a:gd name="T46" fmla="*/ 45 w 202"/>
                <a:gd name="T47" fmla="*/ 197 h 225"/>
                <a:gd name="T48" fmla="*/ 45 w 202"/>
                <a:gd name="T49" fmla="*/ 208 h 225"/>
                <a:gd name="T50" fmla="*/ 50 w 202"/>
                <a:gd name="T51" fmla="*/ 219 h 225"/>
                <a:gd name="T52" fmla="*/ 56 w 202"/>
                <a:gd name="T53" fmla="*/ 225 h 225"/>
                <a:gd name="T54" fmla="*/ 123 w 202"/>
                <a:gd name="T55" fmla="*/ 202 h 225"/>
                <a:gd name="T56" fmla="*/ 168 w 202"/>
                <a:gd name="T57" fmla="*/ 129 h 225"/>
                <a:gd name="T58" fmla="*/ 202 w 202"/>
                <a:gd name="T59" fmla="*/ 45 h 225"/>
                <a:gd name="T60" fmla="*/ 106 w 202"/>
                <a:gd name="T61" fmla="*/ 0 h 225"/>
                <a:gd name="T62" fmla="*/ 106 w 202"/>
                <a:gd name="T63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" h="225">
                  <a:moveTo>
                    <a:pt x="106" y="0"/>
                  </a:moveTo>
                  <a:lnTo>
                    <a:pt x="106" y="0"/>
                  </a:lnTo>
                  <a:lnTo>
                    <a:pt x="89" y="6"/>
                  </a:lnTo>
                  <a:lnTo>
                    <a:pt x="84" y="11"/>
                  </a:lnTo>
                  <a:lnTo>
                    <a:pt x="73" y="17"/>
                  </a:lnTo>
                  <a:lnTo>
                    <a:pt x="67" y="23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9" y="45"/>
                  </a:lnTo>
                  <a:lnTo>
                    <a:pt x="28" y="56"/>
                  </a:lnTo>
                  <a:lnTo>
                    <a:pt x="22" y="62"/>
                  </a:lnTo>
                  <a:lnTo>
                    <a:pt x="5" y="73"/>
                  </a:lnTo>
                  <a:lnTo>
                    <a:pt x="5" y="90"/>
                  </a:lnTo>
                  <a:lnTo>
                    <a:pt x="0" y="96"/>
                  </a:lnTo>
                  <a:lnTo>
                    <a:pt x="5" y="101"/>
                  </a:lnTo>
                  <a:lnTo>
                    <a:pt x="5" y="112"/>
                  </a:lnTo>
                  <a:lnTo>
                    <a:pt x="11" y="124"/>
                  </a:lnTo>
                  <a:lnTo>
                    <a:pt x="11" y="129"/>
                  </a:lnTo>
                  <a:lnTo>
                    <a:pt x="17" y="140"/>
                  </a:lnTo>
                  <a:lnTo>
                    <a:pt x="22" y="152"/>
                  </a:lnTo>
                  <a:lnTo>
                    <a:pt x="28" y="169"/>
                  </a:lnTo>
                  <a:lnTo>
                    <a:pt x="33" y="174"/>
                  </a:lnTo>
                  <a:lnTo>
                    <a:pt x="39" y="185"/>
                  </a:lnTo>
                  <a:lnTo>
                    <a:pt x="45" y="197"/>
                  </a:lnTo>
                  <a:lnTo>
                    <a:pt x="45" y="208"/>
                  </a:lnTo>
                  <a:lnTo>
                    <a:pt x="50" y="219"/>
                  </a:lnTo>
                  <a:lnTo>
                    <a:pt x="56" y="225"/>
                  </a:lnTo>
                  <a:lnTo>
                    <a:pt x="123" y="202"/>
                  </a:lnTo>
                  <a:lnTo>
                    <a:pt x="168" y="129"/>
                  </a:lnTo>
                  <a:lnTo>
                    <a:pt x="202" y="45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321"/>
            <p:cNvSpPr>
              <a:spLocks/>
            </p:cNvSpPr>
            <p:nvPr/>
          </p:nvSpPr>
          <p:spPr bwMode="auto">
            <a:xfrm>
              <a:off x="2308" y="3103"/>
              <a:ext cx="477" cy="364"/>
            </a:xfrm>
            <a:custGeom>
              <a:avLst/>
              <a:gdLst>
                <a:gd name="T0" fmla="*/ 45 w 477"/>
                <a:gd name="T1" fmla="*/ 0 h 364"/>
                <a:gd name="T2" fmla="*/ 0 w 477"/>
                <a:gd name="T3" fmla="*/ 129 h 364"/>
                <a:gd name="T4" fmla="*/ 106 w 477"/>
                <a:gd name="T5" fmla="*/ 190 h 364"/>
                <a:gd name="T6" fmla="*/ 325 w 477"/>
                <a:gd name="T7" fmla="*/ 213 h 364"/>
                <a:gd name="T8" fmla="*/ 409 w 477"/>
                <a:gd name="T9" fmla="*/ 319 h 364"/>
                <a:gd name="T10" fmla="*/ 421 w 477"/>
                <a:gd name="T11" fmla="*/ 364 h 364"/>
                <a:gd name="T12" fmla="*/ 454 w 477"/>
                <a:gd name="T13" fmla="*/ 364 h 364"/>
                <a:gd name="T14" fmla="*/ 477 w 477"/>
                <a:gd name="T15" fmla="*/ 196 h 364"/>
                <a:gd name="T16" fmla="*/ 477 w 477"/>
                <a:gd name="T17" fmla="*/ 190 h 364"/>
                <a:gd name="T18" fmla="*/ 471 w 477"/>
                <a:gd name="T19" fmla="*/ 190 h 364"/>
                <a:gd name="T20" fmla="*/ 465 w 477"/>
                <a:gd name="T21" fmla="*/ 190 h 364"/>
                <a:gd name="T22" fmla="*/ 454 w 477"/>
                <a:gd name="T23" fmla="*/ 185 h 364"/>
                <a:gd name="T24" fmla="*/ 443 w 477"/>
                <a:gd name="T25" fmla="*/ 185 h 364"/>
                <a:gd name="T26" fmla="*/ 437 w 477"/>
                <a:gd name="T27" fmla="*/ 185 h 364"/>
                <a:gd name="T28" fmla="*/ 426 w 477"/>
                <a:gd name="T29" fmla="*/ 179 h 364"/>
                <a:gd name="T30" fmla="*/ 415 w 477"/>
                <a:gd name="T31" fmla="*/ 179 h 364"/>
                <a:gd name="T32" fmla="*/ 398 w 477"/>
                <a:gd name="T33" fmla="*/ 173 h 364"/>
                <a:gd name="T34" fmla="*/ 387 w 477"/>
                <a:gd name="T35" fmla="*/ 168 h 364"/>
                <a:gd name="T36" fmla="*/ 376 w 477"/>
                <a:gd name="T37" fmla="*/ 168 h 364"/>
                <a:gd name="T38" fmla="*/ 364 w 477"/>
                <a:gd name="T39" fmla="*/ 162 h 364"/>
                <a:gd name="T40" fmla="*/ 359 w 477"/>
                <a:gd name="T41" fmla="*/ 162 h 364"/>
                <a:gd name="T42" fmla="*/ 348 w 477"/>
                <a:gd name="T43" fmla="*/ 162 h 364"/>
                <a:gd name="T44" fmla="*/ 348 w 477"/>
                <a:gd name="T45" fmla="*/ 157 h 364"/>
                <a:gd name="T46" fmla="*/ 342 w 477"/>
                <a:gd name="T47" fmla="*/ 157 h 364"/>
                <a:gd name="T48" fmla="*/ 331 w 477"/>
                <a:gd name="T49" fmla="*/ 151 h 364"/>
                <a:gd name="T50" fmla="*/ 320 w 477"/>
                <a:gd name="T51" fmla="*/ 151 h 364"/>
                <a:gd name="T52" fmla="*/ 303 w 477"/>
                <a:gd name="T53" fmla="*/ 140 h 364"/>
                <a:gd name="T54" fmla="*/ 286 w 477"/>
                <a:gd name="T55" fmla="*/ 129 h 364"/>
                <a:gd name="T56" fmla="*/ 263 w 477"/>
                <a:gd name="T57" fmla="*/ 117 h 364"/>
                <a:gd name="T58" fmla="*/ 235 w 477"/>
                <a:gd name="T59" fmla="*/ 106 h 364"/>
                <a:gd name="T60" fmla="*/ 213 w 477"/>
                <a:gd name="T61" fmla="*/ 89 h 364"/>
                <a:gd name="T62" fmla="*/ 185 w 477"/>
                <a:gd name="T63" fmla="*/ 78 h 364"/>
                <a:gd name="T64" fmla="*/ 157 w 477"/>
                <a:gd name="T65" fmla="*/ 61 h 364"/>
                <a:gd name="T66" fmla="*/ 129 w 477"/>
                <a:gd name="T67" fmla="*/ 50 h 364"/>
                <a:gd name="T68" fmla="*/ 106 w 477"/>
                <a:gd name="T69" fmla="*/ 33 h 364"/>
                <a:gd name="T70" fmla="*/ 84 w 477"/>
                <a:gd name="T71" fmla="*/ 22 h 364"/>
                <a:gd name="T72" fmla="*/ 67 w 477"/>
                <a:gd name="T73" fmla="*/ 11 h 364"/>
                <a:gd name="T74" fmla="*/ 56 w 477"/>
                <a:gd name="T75" fmla="*/ 5 h 364"/>
                <a:gd name="T76" fmla="*/ 45 w 477"/>
                <a:gd name="T77" fmla="*/ 0 h 364"/>
                <a:gd name="T78" fmla="*/ 45 w 477"/>
                <a:gd name="T79" fmla="*/ 0 h 364"/>
                <a:gd name="T80" fmla="*/ 45 w 477"/>
                <a:gd name="T81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7" h="364">
                  <a:moveTo>
                    <a:pt x="45" y="0"/>
                  </a:moveTo>
                  <a:lnTo>
                    <a:pt x="0" y="129"/>
                  </a:lnTo>
                  <a:lnTo>
                    <a:pt x="106" y="190"/>
                  </a:lnTo>
                  <a:lnTo>
                    <a:pt x="325" y="213"/>
                  </a:lnTo>
                  <a:lnTo>
                    <a:pt x="409" y="319"/>
                  </a:lnTo>
                  <a:lnTo>
                    <a:pt x="421" y="364"/>
                  </a:lnTo>
                  <a:lnTo>
                    <a:pt x="454" y="364"/>
                  </a:lnTo>
                  <a:lnTo>
                    <a:pt x="477" y="196"/>
                  </a:lnTo>
                  <a:lnTo>
                    <a:pt x="477" y="190"/>
                  </a:lnTo>
                  <a:lnTo>
                    <a:pt x="471" y="190"/>
                  </a:lnTo>
                  <a:lnTo>
                    <a:pt x="465" y="190"/>
                  </a:lnTo>
                  <a:lnTo>
                    <a:pt x="454" y="185"/>
                  </a:lnTo>
                  <a:lnTo>
                    <a:pt x="443" y="185"/>
                  </a:lnTo>
                  <a:lnTo>
                    <a:pt x="437" y="185"/>
                  </a:lnTo>
                  <a:lnTo>
                    <a:pt x="426" y="179"/>
                  </a:lnTo>
                  <a:lnTo>
                    <a:pt x="415" y="179"/>
                  </a:lnTo>
                  <a:lnTo>
                    <a:pt x="398" y="173"/>
                  </a:lnTo>
                  <a:lnTo>
                    <a:pt x="387" y="168"/>
                  </a:lnTo>
                  <a:lnTo>
                    <a:pt x="376" y="168"/>
                  </a:lnTo>
                  <a:lnTo>
                    <a:pt x="364" y="162"/>
                  </a:lnTo>
                  <a:lnTo>
                    <a:pt x="359" y="162"/>
                  </a:lnTo>
                  <a:lnTo>
                    <a:pt x="348" y="162"/>
                  </a:lnTo>
                  <a:lnTo>
                    <a:pt x="348" y="157"/>
                  </a:lnTo>
                  <a:lnTo>
                    <a:pt x="342" y="157"/>
                  </a:lnTo>
                  <a:lnTo>
                    <a:pt x="331" y="151"/>
                  </a:lnTo>
                  <a:lnTo>
                    <a:pt x="320" y="151"/>
                  </a:lnTo>
                  <a:lnTo>
                    <a:pt x="303" y="140"/>
                  </a:lnTo>
                  <a:lnTo>
                    <a:pt x="286" y="129"/>
                  </a:lnTo>
                  <a:lnTo>
                    <a:pt x="263" y="117"/>
                  </a:lnTo>
                  <a:lnTo>
                    <a:pt x="235" y="106"/>
                  </a:lnTo>
                  <a:lnTo>
                    <a:pt x="213" y="89"/>
                  </a:lnTo>
                  <a:lnTo>
                    <a:pt x="185" y="78"/>
                  </a:lnTo>
                  <a:lnTo>
                    <a:pt x="157" y="61"/>
                  </a:lnTo>
                  <a:lnTo>
                    <a:pt x="129" y="50"/>
                  </a:lnTo>
                  <a:lnTo>
                    <a:pt x="106" y="33"/>
                  </a:lnTo>
                  <a:lnTo>
                    <a:pt x="84" y="22"/>
                  </a:lnTo>
                  <a:lnTo>
                    <a:pt x="67" y="11"/>
                  </a:lnTo>
                  <a:lnTo>
                    <a:pt x="56" y="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322"/>
            <p:cNvSpPr>
              <a:spLocks/>
            </p:cNvSpPr>
            <p:nvPr/>
          </p:nvSpPr>
          <p:spPr bwMode="auto">
            <a:xfrm>
              <a:off x="2785" y="3265"/>
              <a:ext cx="521" cy="241"/>
            </a:xfrm>
            <a:custGeom>
              <a:avLst/>
              <a:gdLst>
                <a:gd name="T0" fmla="*/ 28 w 521"/>
                <a:gd name="T1" fmla="*/ 34 h 241"/>
                <a:gd name="T2" fmla="*/ 0 w 521"/>
                <a:gd name="T3" fmla="*/ 219 h 241"/>
                <a:gd name="T4" fmla="*/ 488 w 521"/>
                <a:gd name="T5" fmla="*/ 241 h 241"/>
                <a:gd name="T6" fmla="*/ 521 w 521"/>
                <a:gd name="T7" fmla="*/ 0 h 241"/>
                <a:gd name="T8" fmla="*/ 516 w 521"/>
                <a:gd name="T9" fmla="*/ 0 h 241"/>
                <a:gd name="T10" fmla="*/ 510 w 521"/>
                <a:gd name="T11" fmla="*/ 6 h 241"/>
                <a:gd name="T12" fmla="*/ 493 w 521"/>
                <a:gd name="T13" fmla="*/ 6 h 241"/>
                <a:gd name="T14" fmla="*/ 482 w 521"/>
                <a:gd name="T15" fmla="*/ 11 h 241"/>
                <a:gd name="T16" fmla="*/ 465 w 521"/>
                <a:gd name="T17" fmla="*/ 17 h 241"/>
                <a:gd name="T18" fmla="*/ 448 w 521"/>
                <a:gd name="T19" fmla="*/ 23 h 241"/>
                <a:gd name="T20" fmla="*/ 437 w 521"/>
                <a:gd name="T21" fmla="*/ 23 h 241"/>
                <a:gd name="T22" fmla="*/ 426 w 521"/>
                <a:gd name="T23" fmla="*/ 28 h 241"/>
                <a:gd name="T24" fmla="*/ 415 w 521"/>
                <a:gd name="T25" fmla="*/ 28 h 241"/>
                <a:gd name="T26" fmla="*/ 404 w 521"/>
                <a:gd name="T27" fmla="*/ 28 h 241"/>
                <a:gd name="T28" fmla="*/ 381 w 521"/>
                <a:gd name="T29" fmla="*/ 28 h 241"/>
                <a:gd name="T30" fmla="*/ 359 w 521"/>
                <a:gd name="T31" fmla="*/ 28 h 241"/>
                <a:gd name="T32" fmla="*/ 325 w 521"/>
                <a:gd name="T33" fmla="*/ 28 h 241"/>
                <a:gd name="T34" fmla="*/ 291 w 521"/>
                <a:gd name="T35" fmla="*/ 28 h 241"/>
                <a:gd name="T36" fmla="*/ 252 w 521"/>
                <a:gd name="T37" fmla="*/ 34 h 241"/>
                <a:gd name="T38" fmla="*/ 218 w 521"/>
                <a:gd name="T39" fmla="*/ 34 h 241"/>
                <a:gd name="T40" fmla="*/ 179 w 521"/>
                <a:gd name="T41" fmla="*/ 34 h 241"/>
                <a:gd name="T42" fmla="*/ 145 w 521"/>
                <a:gd name="T43" fmla="*/ 34 h 241"/>
                <a:gd name="T44" fmla="*/ 112 w 521"/>
                <a:gd name="T45" fmla="*/ 34 h 241"/>
                <a:gd name="T46" fmla="*/ 84 w 521"/>
                <a:gd name="T47" fmla="*/ 34 h 241"/>
                <a:gd name="T48" fmla="*/ 61 w 521"/>
                <a:gd name="T49" fmla="*/ 34 h 241"/>
                <a:gd name="T50" fmla="*/ 45 w 521"/>
                <a:gd name="T51" fmla="*/ 34 h 241"/>
                <a:gd name="T52" fmla="*/ 33 w 521"/>
                <a:gd name="T53" fmla="*/ 34 h 241"/>
                <a:gd name="T54" fmla="*/ 28 w 521"/>
                <a:gd name="T55" fmla="*/ 34 h 241"/>
                <a:gd name="T56" fmla="*/ 28 w 521"/>
                <a:gd name="T57" fmla="*/ 3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21" h="241">
                  <a:moveTo>
                    <a:pt x="28" y="34"/>
                  </a:moveTo>
                  <a:lnTo>
                    <a:pt x="0" y="219"/>
                  </a:lnTo>
                  <a:lnTo>
                    <a:pt x="488" y="241"/>
                  </a:lnTo>
                  <a:lnTo>
                    <a:pt x="521" y="0"/>
                  </a:lnTo>
                  <a:lnTo>
                    <a:pt x="516" y="0"/>
                  </a:lnTo>
                  <a:lnTo>
                    <a:pt x="510" y="6"/>
                  </a:lnTo>
                  <a:lnTo>
                    <a:pt x="493" y="6"/>
                  </a:lnTo>
                  <a:lnTo>
                    <a:pt x="482" y="11"/>
                  </a:lnTo>
                  <a:lnTo>
                    <a:pt x="465" y="17"/>
                  </a:lnTo>
                  <a:lnTo>
                    <a:pt x="448" y="23"/>
                  </a:lnTo>
                  <a:lnTo>
                    <a:pt x="437" y="23"/>
                  </a:lnTo>
                  <a:lnTo>
                    <a:pt x="426" y="28"/>
                  </a:lnTo>
                  <a:lnTo>
                    <a:pt x="415" y="28"/>
                  </a:lnTo>
                  <a:lnTo>
                    <a:pt x="404" y="28"/>
                  </a:lnTo>
                  <a:lnTo>
                    <a:pt x="381" y="28"/>
                  </a:lnTo>
                  <a:lnTo>
                    <a:pt x="359" y="28"/>
                  </a:lnTo>
                  <a:lnTo>
                    <a:pt x="325" y="28"/>
                  </a:lnTo>
                  <a:lnTo>
                    <a:pt x="291" y="28"/>
                  </a:lnTo>
                  <a:lnTo>
                    <a:pt x="252" y="34"/>
                  </a:lnTo>
                  <a:lnTo>
                    <a:pt x="218" y="34"/>
                  </a:lnTo>
                  <a:lnTo>
                    <a:pt x="179" y="34"/>
                  </a:lnTo>
                  <a:lnTo>
                    <a:pt x="145" y="34"/>
                  </a:lnTo>
                  <a:lnTo>
                    <a:pt x="112" y="34"/>
                  </a:lnTo>
                  <a:lnTo>
                    <a:pt x="84" y="34"/>
                  </a:lnTo>
                  <a:lnTo>
                    <a:pt x="61" y="34"/>
                  </a:lnTo>
                  <a:lnTo>
                    <a:pt x="45" y="34"/>
                  </a:lnTo>
                  <a:lnTo>
                    <a:pt x="33" y="34"/>
                  </a:lnTo>
                  <a:lnTo>
                    <a:pt x="28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323"/>
            <p:cNvSpPr>
              <a:spLocks/>
            </p:cNvSpPr>
            <p:nvPr/>
          </p:nvSpPr>
          <p:spPr bwMode="auto">
            <a:xfrm>
              <a:off x="3334" y="3119"/>
              <a:ext cx="415" cy="382"/>
            </a:xfrm>
            <a:custGeom>
              <a:avLst/>
              <a:gdLst>
                <a:gd name="T0" fmla="*/ 0 w 415"/>
                <a:gd name="T1" fmla="*/ 135 h 382"/>
                <a:gd name="T2" fmla="*/ 0 w 415"/>
                <a:gd name="T3" fmla="*/ 135 h 382"/>
                <a:gd name="T4" fmla="*/ 12 w 415"/>
                <a:gd name="T5" fmla="*/ 135 h 382"/>
                <a:gd name="T6" fmla="*/ 17 w 415"/>
                <a:gd name="T7" fmla="*/ 129 h 382"/>
                <a:gd name="T8" fmla="*/ 34 w 415"/>
                <a:gd name="T9" fmla="*/ 129 h 382"/>
                <a:gd name="T10" fmla="*/ 51 w 415"/>
                <a:gd name="T11" fmla="*/ 124 h 382"/>
                <a:gd name="T12" fmla="*/ 68 w 415"/>
                <a:gd name="T13" fmla="*/ 118 h 382"/>
                <a:gd name="T14" fmla="*/ 90 w 415"/>
                <a:gd name="T15" fmla="*/ 113 h 382"/>
                <a:gd name="T16" fmla="*/ 107 w 415"/>
                <a:gd name="T17" fmla="*/ 107 h 382"/>
                <a:gd name="T18" fmla="*/ 129 w 415"/>
                <a:gd name="T19" fmla="*/ 101 h 382"/>
                <a:gd name="T20" fmla="*/ 146 w 415"/>
                <a:gd name="T21" fmla="*/ 96 h 382"/>
                <a:gd name="T22" fmla="*/ 169 w 415"/>
                <a:gd name="T23" fmla="*/ 90 h 382"/>
                <a:gd name="T24" fmla="*/ 185 w 415"/>
                <a:gd name="T25" fmla="*/ 85 h 382"/>
                <a:gd name="T26" fmla="*/ 197 w 415"/>
                <a:gd name="T27" fmla="*/ 79 h 382"/>
                <a:gd name="T28" fmla="*/ 214 w 415"/>
                <a:gd name="T29" fmla="*/ 73 h 382"/>
                <a:gd name="T30" fmla="*/ 219 w 415"/>
                <a:gd name="T31" fmla="*/ 68 h 382"/>
                <a:gd name="T32" fmla="*/ 225 w 415"/>
                <a:gd name="T33" fmla="*/ 68 h 382"/>
                <a:gd name="T34" fmla="*/ 230 w 415"/>
                <a:gd name="T35" fmla="*/ 56 h 382"/>
                <a:gd name="T36" fmla="*/ 247 w 415"/>
                <a:gd name="T37" fmla="*/ 51 h 382"/>
                <a:gd name="T38" fmla="*/ 258 w 415"/>
                <a:gd name="T39" fmla="*/ 40 h 382"/>
                <a:gd name="T40" fmla="*/ 275 w 415"/>
                <a:gd name="T41" fmla="*/ 28 h 382"/>
                <a:gd name="T42" fmla="*/ 292 w 415"/>
                <a:gd name="T43" fmla="*/ 17 h 382"/>
                <a:gd name="T44" fmla="*/ 303 w 415"/>
                <a:gd name="T45" fmla="*/ 12 h 382"/>
                <a:gd name="T46" fmla="*/ 315 w 415"/>
                <a:gd name="T47" fmla="*/ 0 h 382"/>
                <a:gd name="T48" fmla="*/ 320 w 415"/>
                <a:gd name="T49" fmla="*/ 0 h 382"/>
                <a:gd name="T50" fmla="*/ 415 w 415"/>
                <a:gd name="T51" fmla="*/ 85 h 382"/>
                <a:gd name="T52" fmla="*/ 415 w 415"/>
                <a:gd name="T53" fmla="*/ 275 h 382"/>
                <a:gd name="T54" fmla="*/ 410 w 415"/>
                <a:gd name="T55" fmla="*/ 275 h 382"/>
                <a:gd name="T56" fmla="*/ 399 w 415"/>
                <a:gd name="T57" fmla="*/ 281 h 382"/>
                <a:gd name="T58" fmla="*/ 387 w 415"/>
                <a:gd name="T59" fmla="*/ 287 h 382"/>
                <a:gd name="T60" fmla="*/ 376 w 415"/>
                <a:gd name="T61" fmla="*/ 292 h 382"/>
                <a:gd name="T62" fmla="*/ 359 w 415"/>
                <a:gd name="T63" fmla="*/ 303 h 382"/>
                <a:gd name="T64" fmla="*/ 343 w 415"/>
                <a:gd name="T65" fmla="*/ 309 h 382"/>
                <a:gd name="T66" fmla="*/ 326 w 415"/>
                <a:gd name="T67" fmla="*/ 315 h 382"/>
                <a:gd name="T68" fmla="*/ 320 w 415"/>
                <a:gd name="T69" fmla="*/ 326 h 382"/>
                <a:gd name="T70" fmla="*/ 309 w 415"/>
                <a:gd name="T71" fmla="*/ 326 h 382"/>
                <a:gd name="T72" fmla="*/ 298 w 415"/>
                <a:gd name="T73" fmla="*/ 326 h 382"/>
                <a:gd name="T74" fmla="*/ 275 w 415"/>
                <a:gd name="T75" fmla="*/ 331 h 382"/>
                <a:gd name="T76" fmla="*/ 258 w 415"/>
                <a:gd name="T77" fmla="*/ 337 h 382"/>
                <a:gd name="T78" fmla="*/ 230 w 415"/>
                <a:gd name="T79" fmla="*/ 337 h 382"/>
                <a:gd name="T80" fmla="*/ 208 w 415"/>
                <a:gd name="T81" fmla="*/ 343 h 382"/>
                <a:gd name="T82" fmla="*/ 180 w 415"/>
                <a:gd name="T83" fmla="*/ 348 h 382"/>
                <a:gd name="T84" fmla="*/ 152 w 415"/>
                <a:gd name="T85" fmla="*/ 354 h 382"/>
                <a:gd name="T86" fmla="*/ 124 w 415"/>
                <a:gd name="T87" fmla="*/ 359 h 382"/>
                <a:gd name="T88" fmla="*/ 96 w 415"/>
                <a:gd name="T89" fmla="*/ 365 h 382"/>
                <a:gd name="T90" fmla="*/ 68 w 415"/>
                <a:gd name="T91" fmla="*/ 371 h 382"/>
                <a:gd name="T92" fmla="*/ 45 w 415"/>
                <a:gd name="T93" fmla="*/ 376 h 382"/>
                <a:gd name="T94" fmla="*/ 28 w 415"/>
                <a:gd name="T95" fmla="*/ 376 h 382"/>
                <a:gd name="T96" fmla="*/ 12 w 415"/>
                <a:gd name="T97" fmla="*/ 382 h 382"/>
                <a:gd name="T98" fmla="*/ 0 w 415"/>
                <a:gd name="T99" fmla="*/ 382 h 382"/>
                <a:gd name="T100" fmla="*/ 0 w 415"/>
                <a:gd name="T101" fmla="*/ 382 h 382"/>
                <a:gd name="T102" fmla="*/ 0 w 415"/>
                <a:gd name="T103" fmla="*/ 135 h 382"/>
                <a:gd name="T104" fmla="*/ 0 w 415"/>
                <a:gd name="T105" fmla="*/ 135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5" h="382">
                  <a:moveTo>
                    <a:pt x="0" y="135"/>
                  </a:moveTo>
                  <a:lnTo>
                    <a:pt x="0" y="135"/>
                  </a:lnTo>
                  <a:lnTo>
                    <a:pt x="12" y="135"/>
                  </a:lnTo>
                  <a:lnTo>
                    <a:pt x="17" y="129"/>
                  </a:lnTo>
                  <a:lnTo>
                    <a:pt x="34" y="129"/>
                  </a:lnTo>
                  <a:lnTo>
                    <a:pt x="51" y="124"/>
                  </a:lnTo>
                  <a:lnTo>
                    <a:pt x="68" y="118"/>
                  </a:lnTo>
                  <a:lnTo>
                    <a:pt x="90" y="113"/>
                  </a:lnTo>
                  <a:lnTo>
                    <a:pt x="107" y="107"/>
                  </a:lnTo>
                  <a:lnTo>
                    <a:pt x="129" y="101"/>
                  </a:lnTo>
                  <a:lnTo>
                    <a:pt x="146" y="96"/>
                  </a:lnTo>
                  <a:lnTo>
                    <a:pt x="169" y="90"/>
                  </a:lnTo>
                  <a:lnTo>
                    <a:pt x="185" y="85"/>
                  </a:lnTo>
                  <a:lnTo>
                    <a:pt x="197" y="79"/>
                  </a:lnTo>
                  <a:lnTo>
                    <a:pt x="214" y="73"/>
                  </a:lnTo>
                  <a:lnTo>
                    <a:pt x="219" y="68"/>
                  </a:lnTo>
                  <a:lnTo>
                    <a:pt x="225" y="68"/>
                  </a:lnTo>
                  <a:lnTo>
                    <a:pt x="230" y="56"/>
                  </a:lnTo>
                  <a:lnTo>
                    <a:pt x="247" y="51"/>
                  </a:lnTo>
                  <a:lnTo>
                    <a:pt x="258" y="40"/>
                  </a:lnTo>
                  <a:lnTo>
                    <a:pt x="275" y="28"/>
                  </a:lnTo>
                  <a:lnTo>
                    <a:pt x="292" y="17"/>
                  </a:lnTo>
                  <a:lnTo>
                    <a:pt x="303" y="12"/>
                  </a:lnTo>
                  <a:lnTo>
                    <a:pt x="315" y="0"/>
                  </a:lnTo>
                  <a:lnTo>
                    <a:pt x="320" y="0"/>
                  </a:lnTo>
                  <a:lnTo>
                    <a:pt x="415" y="85"/>
                  </a:lnTo>
                  <a:lnTo>
                    <a:pt x="415" y="275"/>
                  </a:lnTo>
                  <a:lnTo>
                    <a:pt x="410" y="275"/>
                  </a:lnTo>
                  <a:lnTo>
                    <a:pt x="399" y="281"/>
                  </a:lnTo>
                  <a:lnTo>
                    <a:pt x="387" y="287"/>
                  </a:lnTo>
                  <a:lnTo>
                    <a:pt x="376" y="292"/>
                  </a:lnTo>
                  <a:lnTo>
                    <a:pt x="359" y="303"/>
                  </a:lnTo>
                  <a:lnTo>
                    <a:pt x="343" y="309"/>
                  </a:lnTo>
                  <a:lnTo>
                    <a:pt x="326" y="315"/>
                  </a:lnTo>
                  <a:lnTo>
                    <a:pt x="320" y="326"/>
                  </a:lnTo>
                  <a:lnTo>
                    <a:pt x="309" y="326"/>
                  </a:lnTo>
                  <a:lnTo>
                    <a:pt x="298" y="326"/>
                  </a:lnTo>
                  <a:lnTo>
                    <a:pt x="275" y="331"/>
                  </a:lnTo>
                  <a:lnTo>
                    <a:pt x="258" y="337"/>
                  </a:lnTo>
                  <a:lnTo>
                    <a:pt x="230" y="337"/>
                  </a:lnTo>
                  <a:lnTo>
                    <a:pt x="208" y="343"/>
                  </a:lnTo>
                  <a:lnTo>
                    <a:pt x="180" y="348"/>
                  </a:lnTo>
                  <a:lnTo>
                    <a:pt x="152" y="354"/>
                  </a:lnTo>
                  <a:lnTo>
                    <a:pt x="124" y="359"/>
                  </a:lnTo>
                  <a:lnTo>
                    <a:pt x="96" y="365"/>
                  </a:lnTo>
                  <a:lnTo>
                    <a:pt x="68" y="371"/>
                  </a:lnTo>
                  <a:lnTo>
                    <a:pt x="45" y="376"/>
                  </a:lnTo>
                  <a:lnTo>
                    <a:pt x="28" y="376"/>
                  </a:lnTo>
                  <a:lnTo>
                    <a:pt x="12" y="382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324"/>
            <p:cNvSpPr>
              <a:spLocks/>
            </p:cNvSpPr>
            <p:nvPr/>
          </p:nvSpPr>
          <p:spPr bwMode="auto">
            <a:xfrm>
              <a:off x="3783" y="3260"/>
              <a:ext cx="39" cy="117"/>
            </a:xfrm>
            <a:custGeom>
              <a:avLst/>
              <a:gdLst>
                <a:gd name="T0" fmla="*/ 0 w 39"/>
                <a:gd name="T1" fmla="*/ 0 h 117"/>
                <a:gd name="T2" fmla="*/ 6 w 39"/>
                <a:gd name="T3" fmla="*/ 5 h 117"/>
                <a:gd name="T4" fmla="*/ 17 w 39"/>
                <a:gd name="T5" fmla="*/ 22 h 117"/>
                <a:gd name="T6" fmla="*/ 28 w 39"/>
                <a:gd name="T7" fmla="*/ 28 h 117"/>
                <a:gd name="T8" fmla="*/ 34 w 39"/>
                <a:gd name="T9" fmla="*/ 39 h 117"/>
                <a:gd name="T10" fmla="*/ 39 w 39"/>
                <a:gd name="T11" fmla="*/ 45 h 117"/>
                <a:gd name="T12" fmla="*/ 39 w 39"/>
                <a:gd name="T13" fmla="*/ 56 h 117"/>
                <a:gd name="T14" fmla="*/ 39 w 39"/>
                <a:gd name="T15" fmla="*/ 61 h 117"/>
                <a:gd name="T16" fmla="*/ 34 w 39"/>
                <a:gd name="T17" fmla="*/ 73 h 117"/>
                <a:gd name="T18" fmla="*/ 28 w 39"/>
                <a:gd name="T19" fmla="*/ 78 h 117"/>
                <a:gd name="T20" fmla="*/ 23 w 39"/>
                <a:gd name="T21" fmla="*/ 89 h 117"/>
                <a:gd name="T22" fmla="*/ 17 w 39"/>
                <a:gd name="T23" fmla="*/ 101 h 117"/>
                <a:gd name="T24" fmla="*/ 11 w 39"/>
                <a:gd name="T25" fmla="*/ 106 h 117"/>
                <a:gd name="T26" fmla="*/ 6 w 39"/>
                <a:gd name="T27" fmla="*/ 112 h 117"/>
                <a:gd name="T28" fmla="*/ 6 w 39"/>
                <a:gd name="T29" fmla="*/ 117 h 117"/>
                <a:gd name="T30" fmla="*/ 0 w 39"/>
                <a:gd name="T31" fmla="*/ 0 h 117"/>
                <a:gd name="T32" fmla="*/ 0 w 39"/>
                <a:gd name="T3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117">
                  <a:moveTo>
                    <a:pt x="0" y="0"/>
                  </a:moveTo>
                  <a:lnTo>
                    <a:pt x="6" y="5"/>
                  </a:lnTo>
                  <a:lnTo>
                    <a:pt x="17" y="22"/>
                  </a:lnTo>
                  <a:lnTo>
                    <a:pt x="28" y="28"/>
                  </a:lnTo>
                  <a:lnTo>
                    <a:pt x="34" y="39"/>
                  </a:lnTo>
                  <a:lnTo>
                    <a:pt x="39" y="45"/>
                  </a:lnTo>
                  <a:lnTo>
                    <a:pt x="39" y="56"/>
                  </a:lnTo>
                  <a:lnTo>
                    <a:pt x="39" y="61"/>
                  </a:lnTo>
                  <a:lnTo>
                    <a:pt x="34" y="73"/>
                  </a:lnTo>
                  <a:lnTo>
                    <a:pt x="28" y="78"/>
                  </a:lnTo>
                  <a:lnTo>
                    <a:pt x="23" y="89"/>
                  </a:lnTo>
                  <a:lnTo>
                    <a:pt x="17" y="101"/>
                  </a:lnTo>
                  <a:lnTo>
                    <a:pt x="11" y="106"/>
                  </a:lnTo>
                  <a:lnTo>
                    <a:pt x="6" y="112"/>
                  </a:lnTo>
                  <a:lnTo>
                    <a:pt x="6" y="1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325"/>
            <p:cNvSpPr>
              <a:spLocks/>
            </p:cNvSpPr>
            <p:nvPr/>
          </p:nvSpPr>
          <p:spPr bwMode="auto">
            <a:xfrm>
              <a:off x="2067" y="3641"/>
              <a:ext cx="600" cy="342"/>
            </a:xfrm>
            <a:custGeom>
              <a:avLst/>
              <a:gdLst>
                <a:gd name="T0" fmla="*/ 162 w 600"/>
                <a:gd name="T1" fmla="*/ 0 h 342"/>
                <a:gd name="T2" fmla="*/ 151 w 600"/>
                <a:gd name="T3" fmla="*/ 6 h 342"/>
                <a:gd name="T4" fmla="*/ 134 w 600"/>
                <a:gd name="T5" fmla="*/ 23 h 342"/>
                <a:gd name="T6" fmla="*/ 106 w 600"/>
                <a:gd name="T7" fmla="*/ 45 h 342"/>
                <a:gd name="T8" fmla="*/ 84 w 600"/>
                <a:gd name="T9" fmla="*/ 73 h 342"/>
                <a:gd name="T10" fmla="*/ 56 w 600"/>
                <a:gd name="T11" fmla="*/ 96 h 342"/>
                <a:gd name="T12" fmla="*/ 28 w 600"/>
                <a:gd name="T13" fmla="*/ 118 h 342"/>
                <a:gd name="T14" fmla="*/ 11 w 600"/>
                <a:gd name="T15" fmla="*/ 140 h 342"/>
                <a:gd name="T16" fmla="*/ 0 w 600"/>
                <a:gd name="T17" fmla="*/ 157 h 342"/>
                <a:gd name="T18" fmla="*/ 5 w 600"/>
                <a:gd name="T19" fmla="*/ 174 h 342"/>
                <a:gd name="T20" fmla="*/ 16 w 600"/>
                <a:gd name="T21" fmla="*/ 202 h 342"/>
                <a:gd name="T22" fmla="*/ 44 w 600"/>
                <a:gd name="T23" fmla="*/ 236 h 342"/>
                <a:gd name="T24" fmla="*/ 73 w 600"/>
                <a:gd name="T25" fmla="*/ 264 h 342"/>
                <a:gd name="T26" fmla="*/ 101 w 600"/>
                <a:gd name="T27" fmla="*/ 292 h 342"/>
                <a:gd name="T28" fmla="*/ 129 w 600"/>
                <a:gd name="T29" fmla="*/ 314 h 342"/>
                <a:gd name="T30" fmla="*/ 157 w 600"/>
                <a:gd name="T31" fmla="*/ 326 h 342"/>
                <a:gd name="T32" fmla="*/ 179 w 600"/>
                <a:gd name="T33" fmla="*/ 331 h 342"/>
                <a:gd name="T34" fmla="*/ 224 w 600"/>
                <a:gd name="T35" fmla="*/ 331 h 342"/>
                <a:gd name="T36" fmla="*/ 286 w 600"/>
                <a:gd name="T37" fmla="*/ 331 h 342"/>
                <a:gd name="T38" fmla="*/ 359 w 600"/>
                <a:gd name="T39" fmla="*/ 337 h 342"/>
                <a:gd name="T40" fmla="*/ 432 w 600"/>
                <a:gd name="T41" fmla="*/ 337 h 342"/>
                <a:gd name="T42" fmla="*/ 499 w 600"/>
                <a:gd name="T43" fmla="*/ 337 h 342"/>
                <a:gd name="T44" fmla="*/ 555 w 600"/>
                <a:gd name="T45" fmla="*/ 337 h 342"/>
                <a:gd name="T46" fmla="*/ 589 w 600"/>
                <a:gd name="T47" fmla="*/ 342 h 342"/>
                <a:gd name="T48" fmla="*/ 600 w 600"/>
                <a:gd name="T49" fmla="*/ 197 h 342"/>
                <a:gd name="T50" fmla="*/ 589 w 600"/>
                <a:gd name="T51" fmla="*/ 197 h 342"/>
                <a:gd name="T52" fmla="*/ 566 w 600"/>
                <a:gd name="T53" fmla="*/ 197 h 342"/>
                <a:gd name="T54" fmla="*/ 533 w 600"/>
                <a:gd name="T55" fmla="*/ 202 h 342"/>
                <a:gd name="T56" fmla="*/ 493 w 600"/>
                <a:gd name="T57" fmla="*/ 202 h 342"/>
                <a:gd name="T58" fmla="*/ 454 w 600"/>
                <a:gd name="T59" fmla="*/ 208 h 342"/>
                <a:gd name="T60" fmla="*/ 420 w 600"/>
                <a:gd name="T61" fmla="*/ 208 h 342"/>
                <a:gd name="T62" fmla="*/ 398 w 600"/>
                <a:gd name="T63" fmla="*/ 208 h 342"/>
                <a:gd name="T64" fmla="*/ 387 w 600"/>
                <a:gd name="T65" fmla="*/ 213 h 342"/>
                <a:gd name="T66" fmla="*/ 364 w 600"/>
                <a:gd name="T67" fmla="*/ 202 h 342"/>
                <a:gd name="T68" fmla="*/ 342 w 600"/>
                <a:gd name="T69" fmla="*/ 197 h 342"/>
                <a:gd name="T70" fmla="*/ 331 w 600"/>
                <a:gd name="T71" fmla="*/ 197 h 342"/>
                <a:gd name="T72" fmla="*/ 308 w 600"/>
                <a:gd name="T73" fmla="*/ 191 h 342"/>
                <a:gd name="T74" fmla="*/ 297 w 600"/>
                <a:gd name="T75" fmla="*/ 185 h 342"/>
                <a:gd name="T76" fmla="*/ 286 w 600"/>
                <a:gd name="T77" fmla="*/ 185 h 342"/>
                <a:gd name="T78" fmla="*/ 168 w 600"/>
                <a:gd name="T79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0" h="342">
                  <a:moveTo>
                    <a:pt x="168" y="0"/>
                  </a:moveTo>
                  <a:lnTo>
                    <a:pt x="162" y="0"/>
                  </a:lnTo>
                  <a:lnTo>
                    <a:pt x="162" y="0"/>
                  </a:lnTo>
                  <a:lnTo>
                    <a:pt x="151" y="6"/>
                  </a:lnTo>
                  <a:lnTo>
                    <a:pt x="145" y="17"/>
                  </a:lnTo>
                  <a:lnTo>
                    <a:pt x="134" y="23"/>
                  </a:lnTo>
                  <a:lnTo>
                    <a:pt x="123" y="39"/>
                  </a:lnTo>
                  <a:lnTo>
                    <a:pt x="106" y="45"/>
                  </a:lnTo>
                  <a:lnTo>
                    <a:pt x="95" y="62"/>
                  </a:lnTo>
                  <a:lnTo>
                    <a:pt x="84" y="73"/>
                  </a:lnTo>
                  <a:lnTo>
                    <a:pt x="67" y="84"/>
                  </a:lnTo>
                  <a:lnTo>
                    <a:pt x="56" y="96"/>
                  </a:lnTo>
                  <a:lnTo>
                    <a:pt x="44" y="107"/>
                  </a:lnTo>
                  <a:lnTo>
                    <a:pt x="28" y="118"/>
                  </a:lnTo>
                  <a:lnTo>
                    <a:pt x="22" y="129"/>
                  </a:lnTo>
                  <a:lnTo>
                    <a:pt x="11" y="140"/>
                  </a:lnTo>
                  <a:lnTo>
                    <a:pt x="5" y="146"/>
                  </a:lnTo>
                  <a:lnTo>
                    <a:pt x="0" y="157"/>
                  </a:lnTo>
                  <a:lnTo>
                    <a:pt x="0" y="163"/>
                  </a:lnTo>
                  <a:lnTo>
                    <a:pt x="5" y="174"/>
                  </a:lnTo>
                  <a:lnTo>
                    <a:pt x="11" y="191"/>
                  </a:lnTo>
                  <a:lnTo>
                    <a:pt x="16" y="202"/>
                  </a:lnTo>
                  <a:lnTo>
                    <a:pt x="28" y="219"/>
                  </a:lnTo>
                  <a:lnTo>
                    <a:pt x="44" y="236"/>
                  </a:lnTo>
                  <a:lnTo>
                    <a:pt x="56" y="253"/>
                  </a:lnTo>
                  <a:lnTo>
                    <a:pt x="73" y="264"/>
                  </a:lnTo>
                  <a:lnTo>
                    <a:pt x="84" y="281"/>
                  </a:lnTo>
                  <a:lnTo>
                    <a:pt x="101" y="292"/>
                  </a:lnTo>
                  <a:lnTo>
                    <a:pt x="117" y="303"/>
                  </a:lnTo>
                  <a:lnTo>
                    <a:pt x="129" y="314"/>
                  </a:lnTo>
                  <a:lnTo>
                    <a:pt x="145" y="320"/>
                  </a:lnTo>
                  <a:lnTo>
                    <a:pt x="157" y="326"/>
                  </a:lnTo>
                  <a:lnTo>
                    <a:pt x="168" y="331"/>
                  </a:lnTo>
                  <a:lnTo>
                    <a:pt x="179" y="331"/>
                  </a:lnTo>
                  <a:lnTo>
                    <a:pt x="196" y="331"/>
                  </a:lnTo>
                  <a:lnTo>
                    <a:pt x="224" y="331"/>
                  </a:lnTo>
                  <a:lnTo>
                    <a:pt x="252" y="331"/>
                  </a:lnTo>
                  <a:lnTo>
                    <a:pt x="286" y="331"/>
                  </a:lnTo>
                  <a:lnTo>
                    <a:pt x="319" y="331"/>
                  </a:lnTo>
                  <a:lnTo>
                    <a:pt x="359" y="337"/>
                  </a:lnTo>
                  <a:lnTo>
                    <a:pt x="398" y="337"/>
                  </a:lnTo>
                  <a:lnTo>
                    <a:pt x="432" y="337"/>
                  </a:lnTo>
                  <a:lnTo>
                    <a:pt x="465" y="337"/>
                  </a:lnTo>
                  <a:lnTo>
                    <a:pt x="499" y="337"/>
                  </a:lnTo>
                  <a:lnTo>
                    <a:pt x="533" y="337"/>
                  </a:lnTo>
                  <a:lnTo>
                    <a:pt x="555" y="337"/>
                  </a:lnTo>
                  <a:lnTo>
                    <a:pt x="572" y="342"/>
                  </a:lnTo>
                  <a:lnTo>
                    <a:pt x="589" y="342"/>
                  </a:lnTo>
                  <a:lnTo>
                    <a:pt x="589" y="342"/>
                  </a:lnTo>
                  <a:lnTo>
                    <a:pt x="600" y="197"/>
                  </a:lnTo>
                  <a:lnTo>
                    <a:pt x="594" y="197"/>
                  </a:lnTo>
                  <a:lnTo>
                    <a:pt x="589" y="197"/>
                  </a:lnTo>
                  <a:lnTo>
                    <a:pt x="577" y="197"/>
                  </a:lnTo>
                  <a:lnTo>
                    <a:pt x="566" y="197"/>
                  </a:lnTo>
                  <a:lnTo>
                    <a:pt x="549" y="197"/>
                  </a:lnTo>
                  <a:lnTo>
                    <a:pt x="533" y="202"/>
                  </a:lnTo>
                  <a:lnTo>
                    <a:pt x="516" y="202"/>
                  </a:lnTo>
                  <a:lnTo>
                    <a:pt x="493" y="202"/>
                  </a:lnTo>
                  <a:lnTo>
                    <a:pt x="476" y="202"/>
                  </a:lnTo>
                  <a:lnTo>
                    <a:pt x="454" y="208"/>
                  </a:lnTo>
                  <a:lnTo>
                    <a:pt x="437" y="208"/>
                  </a:lnTo>
                  <a:lnTo>
                    <a:pt x="420" y="208"/>
                  </a:lnTo>
                  <a:lnTo>
                    <a:pt x="409" y="208"/>
                  </a:lnTo>
                  <a:lnTo>
                    <a:pt x="398" y="208"/>
                  </a:lnTo>
                  <a:lnTo>
                    <a:pt x="387" y="208"/>
                  </a:lnTo>
                  <a:lnTo>
                    <a:pt x="387" y="213"/>
                  </a:lnTo>
                  <a:lnTo>
                    <a:pt x="375" y="208"/>
                  </a:lnTo>
                  <a:lnTo>
                    <a:pt x="364" y="202"/>
                  </a:lnTo>
                  <a:lnTo>
                    <a:pt x="353" y="202"/>
                  </a:lnTo>
                  <a:lnTo>
                    <a:pt x="342" y="197"/>
                  </a:lnTo>
                  <a:lnTo>
                    <a:pt x="336" y="197"/>
                  </a:lnTo>
                  <a:lnTo>
                    <a:pt x="331" y="197"/>
                  </a:lnTo>
                  <a:lnTo>
                    <a:pt x="319" y="191"/>
                  </a:lnTo>
                  <a:lnTo>
                    <a:pt x="308" y="191"/>
                  </a:lnTo>
                  <a:lnTo>
                    <a:pt x="303" y="185"/>
                  </a:lnTo>
                  <a:lnTo>
                    <a:pt x="297" y="185"/>
                  </a:lnTo>
                  <a:lnTo>
                    <a:pt x="286" y="185"/>
                  </a:lnTo>
                  <a:lnTo>
                    <a:pt x="286" y="185"/>
                  </a:lnTo>
                  <a:lnTo>
                    <a:pt x="168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326"/>
            <p:cNvSpPr>
              <a:spLocks/>
            </p:cNvSpPr>
            <p:nvPr/>
          </p:nvSpPr>
          <p:spPr bwMode="auto">
            <a:xfrm>
              <a:off x="2689" y="3692"/>
              <a:ext cx="157" cy="286"/>
            </a:xfrm>
            <a:custGeom>
              <a:avLst/>
              <a:gdLst>
                <a:gd name="T0" fmla="*/ 6 w 157"/>
                <a:gd name="T1" fmla="*/ 146 h 286"/>
                <a:gd name="T2" fmla="*/ 0 w 157"/>
                <a:gd name="T3" fmla="*/ 286 h 286"/>
                <a:gd name="T4" fmla="*/ 11 w 157"/>
                <a:gd name="T5" fmla="*/ 280 h 286"/>
                <a:gd name="T6" fmla="*/ 23 w 157"/>
                <a:gd name="T7" fmla="*/ 275 h 286"/>
                <a:gd name="T8" fmla="*/ 28 w 157"/>
                <a:gd name="T9" fmla="*/ 269 h 286"/>
                <a:gd name="T10" fmla="*/ 40 w 157"/>
                <a:gd name="T11" fmla="*/ 263 h 286"/>
                <a:gd name="T12" fmla="*/ 56 w 157"/>
                <a:gd name="T13" fmla="*/ 258 h 286"/>
                <a:gd name="T14" fmla="*/ 68 w 157"/>
                <a:gd name="T15" fmla="*/ 252 h 286"/>
                <a:gd name="T16" fmla="*/ 84 w 157"/>
                <a:gd name="T17" fmla="*/ 241 h 286"/>
                <a:gd name="T18" fmla="*/ 96 w 157"/>
                <a:gd name="T19" fmla="*/ 235 h 286"/>
                <a:gd name="T20" fmla="*/ 107 w 157"/>
                <a:gd name="T21" fmla="*/ 224 h 286"/>
                <a:gd name="T22" fmla="*/ 118 w 157"/>
                <a:gd name="T23" fmla="*/ 224 h 286"/>
                <a:gd name="T24" fmla="*/ 129 w 157"/>
                <a:gd name="T25" fmla="*/ 213 h 286"/>
                <a:gd name="T26" fmla="*/ 141 w 157"/>
                <a:gd name="T27" fmla="*/ 207 h 286"/>
                <a:gd name="T28" fmla="*/ 146 w 157"/>
                <a:gd name="T29" fmla="*/ 202 h 286"/>
                <a:gd name="T30" fmla="*/ 152 w 157"/>
                <a:gd name="T31" fmla="*/ 196 h 286"/>
                <a:gd name="T32" fmla="*/ 152 w 157"/>
                <a:gd name="T33" fmla="*/ 190 h 286"/>
                <a:gd name="T34" fmla="*/ 157 w 157"/>
                <a:gd name="T35" fmla="*/ 185 h 286"/>
                <a:gd name="T36" fmla="*/ 152 w 157"/>
                <a:gd name="T37" fmla="*/ 174 h 286"/>
                <a:gd name="T38" fmla="*/ 152 w 157"/>
                <a:gd name="T39" fmla="*/ 168 h 286"/>
                <a:gd name="T40" fmla="*/ 152 w 157"/>
                <a:gd name="T41" fmla="*/ 151 h 286"/>
                <a:gd name="T42" fmla="*/ 146 w 157"/>
                <a:gd name="T43" fmla="*/ 140 h 286"/>
                <a:gd name="T44" fmla="*/ 146 w 157"/>
                <a:gd name="T45" fmla="*/ 123 h 286"/>
                <a:gd name="T46" fmla="*/ 141 w 157"/>
                <a:gd name="T47" fmla="*/ 106 h 286"/>
                <a:gd name="T48" fmla="*/ 135 w 157"/>
                <a:gd name="T49" fmla="*/ 95 h 286"/>
                <a:gd name="T50" fmla="*/ 135 w 157"/>
                <a:gd name="T51" fmla="*/ 78 h 286"/>
                <a:gd name="T52" fmla="*/ 129 w 157"/>
                <a:gd name="T53" fmla="*/ 67 h 286"/>
                <a:gd name="T54" fmla="*/ 124 w 157"/>
                <a:gd name="T55" fmla="*/ 56 h 286"/>
                <a:gd name="T56" fmla="*/ 118 w 157"/>
                <a:gd name="T57" fmla="*/ 45 h 286"/>
                <a:gd name="T58" fmla="*/ 118 w 157"/>
                <a:gd name="T59" fmla="*/ 33 h 286"/>
                <a:gd name="T60" fmla="*/ 112 w 157"/>
                <a:gd name="T61" fmla="*/ 28 h 286"/>
                <a:gd name="T62" fmla="*/ 112 w 157"/>
                <a:gd name="T63" fmla="*/ 28 h 286"/>
                <a:gd name="T64" fmla="*/ 101 w 157"/>
                <a:gd name="T65" fmla="*/ 16 h 286"/>
                <a:gd name="T66" fmla="*/ 90 w 157"/>
                <a:gd name="T67" fmla="*/ 11 h 286"/>
                <a:gd name="T68" fmla="*/ 79 w 157"/>
                <a:gd name="T69" fmla="*/ 0 h 286"/>
                <a:gd name="T70" fmla="*/ 73 w 157"/>
                <a:gd name="T71" fmla="*/ 39 h 286"/>
                <a:gd name="T72" fmla="*/ 6 w 157"/>
                <a:gd name="T73" fmla="*/ 146 h 286"/>
                <a:gd name="T74" fmla="*/ 6 w 157"/>
                <a:gd name="T75" fmla="*/ 14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" h="286">
                  <a:moveTo>
                    <a:pt x="6" y="146"/>
                  </a:moveTo>
                  <a:lnTo>
                    <a:pt x="0" y="286"/>
                  </a:lnTo>
                  <a:lnTo>
                    <a:pt x="11" y="280"/>
                  </a:lnTo>
                  <a:lnTo>
                    <a:pt x="23" y="275"/>
                  </a:lnTo>
                  <a:lnTo>
                    <a:pt x="28" y="269"/>
                  </a:lnTo>
                  <a:lnTo>
                    <a:pt x="40" y="263"/>
                  </a:lnTo>
                  <a:lnTo>
                    <a:pt x="56" y="258"/>
                  </a:lnTo>
                  <a:lnTo>
                    <a:pt x="68" y="252"/>
                  </a:lnTo>
                  <a:lnTo>
                    <a:pt x="84" y="241"/>
                  </a:lnTo>
                  <a:lnTo>
                    <a:pt x="96" y="235"/>
                  </a:lnTo>
                  <a:lnTo>
                    <a:pt x="107" y="224"/>
                  </a:lnTo>
                  <a:lnTo>
                    <a:pt x="118" y="224"/>
                  </a:lnTo>
                  <a:lnTo>
                    <a:pt x="129" y="213"/>
                  </a:lnTo>
                  <a:lnTo>
                    <a:pt x="141" y="207"/>
                  </a:lnTo>
                  <a:lnTo>
                    <a:pt x="146" y="202"/>
                  </a:lnTo>
                  <a:lnTo>
                    <a:pt x="152" y="196"/>
                  </a:lnTo>
                  <a:lnTo>
                    <a:pt x="152" y="190"/>
                  </a:lnTo>
                  <a:lnTo>
                    <a:pt x="157" y="185"/>
                  </a:lnTo>
                  <a:lnTo>
                    <a:pt x="152" y="174"/>
                  </a:lnTo>
                  <a:lnTo>
                    <a:pt x="152" y="168"/>
                  </a:lnTo>
                  <a:lnTo>
                    <a:pt x="152" y="151"/>
                  </a:lnTo>
                  <a:lnTo>
                    <a:pt x="146" y="140"/>
                  </a:lnTo>
                  <a:lnTo>
                    <a:pt x="146" y="123"/>
                  </a:lnTo>
                  <a:lnTo>
                    <a:pt x="141" y="106"/>
                  </a:lnTo>
                  <a:lnTo>
                    <a:pt x="135" y="95"/>
                  </a:lnTo>
                  <a:lnTo>
                    <a:pt x="135" y="78"/>
                  </a:lnTo>
                  <a:lnTo>
                    <a:pt x="129" y="67"/>
                  </a:lnTo>
                  <a:lnTo>
                    <a:pt x="124" y="56"/>
                  </a:lnTo>
                  <a:lnTo>
                    <a:pt x="118" y="45"/>
                  </a:lnTo>
                  <a:lnTo>
                    <a:pt x="118" y="33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01" y="16"/>
                  </a:lnTo>
                  <a:lnTo>
                    <a:pt x="90" y="11"/>
                  </a:lnTo>
                  <a:lnTo>
                    <a:pt x="79" y="0"/>
                  </a:lnTo>
                  <a:lnTo>
                    <a:pt x="73" y="39"/>
                  </a:lnTo>
                  <a:lnTo>
                    <a:pt x="6" y="146"/>
                  </a:lnTo>
                  <a:lnTo>
                    <a:pt x="6" y="146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327"/>
            <p:cNvSpPr>
              <a:spLocks/>
            </p:cNvSpPr>
            <p:nvPr/>
          </p:nvSpPr>
          <p:spPr bwMode="auto">
            <a:xfrm>
              <a:off x="804" y="2738"/>
              <a:ext cx="320" cy="982"/>
            </a:xfrm>
            <a:custGeom>
              <a:avLst/>
              <a:gdLst>
                <a:gd name="T0" fmla="*/ 320 w 320"/>
                <a:gd name="T1" fmla="*/ 841 h 982"/>
                <a:gd name="T2" fmla="*/ 320 w 320"/>
                <a:gd name="T3" fmla="*/ 836 h 982"/>
                <a:gd name="T4" fmla="*/ 315 w 320"/>
                <a:gd name="T5" fmla="*/ 830 h 982"/>
                <a:gd name="T6" fmla="*/ 309 w 320"/>
                <a:gd name="T7" fmla="*/ 813 h 982"/>
                <a:gd name="T8" fmla="*/ 309 w 320"/>
                <a:gd name="T9" fmla="*/ 797 h 982"/>
                <a:gd name="T10" fmla="*/ 303 w 320"/>
                <a:gd name="T11" fmla="*/ 774 h 982"/>
                <a:gd name="T12" fmla="*/ 298 w 320"/>
                <a:gd name="T13" fmla="*/ 752 h 982"/>
                <a:gd name="T14" fmla="*/ 287 w 320"/>
                <a:gd name="T15" fmla="*/ 724 h 982"/>
                <a:gd name="T16" fmla="*/ 287 w 320"/>
                <a:gd name="T17" fmla="*/ 696 h 982"/>
                <a:gd name="T18" fmla="*/ 275 w 320"/>
                <a:gd name="T19" fmla="*/ 668 h 982"/>
                <a:gd name="T20" fmla="*/ 270 w 320"/>
                <a:gd name="T21" fmla="*/ 639 h 982"/>
                <a:gd name="T22" fmla="*/ 264 w 320"/>
                <a:gd name="T23" fmla="*/ 611 h 982"/>
                <a:gd name="T24" fmla="*/ 258 w 320"/>
                <a:gd name="T25" fmla="*/ 589 h 982"/>
                <a:gd name="T26" fmla="*/ 258 w 320"/>
                <a:gd name="T27" fmla="*/ 572 h 982"/>
                <a:gd name="T28" fmla="*/ 253 w 320"/>
                <a:gd name="T29" fmla="*/ 550 h 982"/>
                <a:gd name="T30" fmla="*/ 247 w 320"/>
                <a:gd name="T31" fmla="*/ 538 h 982"/>
                <a:gd name="T32" fmla="*/ 247 w 320"/>
                <a:gd name="T33" fmla="*/ 533 h 982"/>
                <a:gd name="T34" fmla="*/ 242 w 320"/>
                <a:gd name="T35" fmla="*/ 522 h 982"/>
                <a:gd name="T36" fmla="*/ 242 w 320"/>
                <a:gd name="T37" fmla="*/ 505 h 982"/>
                <a:gd name="T38" fmla="*/ 236 w 320"/>
                <a:gd name="T39" fmla="*/ 471 h 982"/>
                <a:gd name="T40" fmla="*/ 230 w 320"/>
                <a:gd name="T41" fmla="*/ 443 h 982"/>
                <a:gd name="T42" fmla="*/ 219 w 320"/>
                <a:gd name="T43" fmla="*/ 398 h 982"/>
                <a:gd name="T44" fmla="*/ 214 w 320"/>
                <a:gd name="T45" fmla="*/ 359 h 982"/>
                <a:gd name="T46" fmla="*/ 208 w 320"/>
                <a:gd name="T47" fmla="*/ 308 h 982"/>
                <a:gd name="T48" fmla="*/ 197 w 320"/>
                <a:gd name="T49" fmla="*/ 264 h 982"/>
                <a:gd name="T50" fmla="*/ 186 w 320"/>
                <a:gd name="T51" fmla="*/ 219 h 982"/>
                <a:gd name="T52" fmla="*/ 180 w 320"/>
                <a:gd name="T53" fmla="*/ 168 h 982"/>
                <a:gd name="T54" fmla="*/ 174 w 320"/>
                <a:gd name="T55" fmla="*/ 123 h 982"/>
                <a:gd name="T56" fmla="*/ 169 w 320"/>
                <a:gd name="T57" fmla="*/ 90 h 982"/>
                <a:gd name="T58" fmla="*/ 163 w 320"/>
                <a:gd name="T59" fmla="*/ 56 h 982"/>
                <a:gd name="T60" fmla="*/ 158 w 320"/>
                <a:gd name="T61" fmla="*/ 34 h 982"/>
                <a:gd name="T62" fmla="*/ 158 w 320"/>
                <a:gd name="T63" fmla="*/ 17 h 982"/>
                <a:gd name="T64" fmla="*/ 158 w 320"/>
                <a:gd name="T65" fmla="*/ 11 h 982"/>
                <a:gd name="T66" fmla="*/ 152 w 320"/>
                <a:gd name="T67" fmla="*/ 11 h 982"/>
                <a:gd name="T68" fmla="*/ 141 w 320"/>
                <a:gd name="T69" fmla="*/ 5 h 982"/>
                <a:gd name="T70" fmla="*/ 129 w 320"/>
                <a:gd name="T71" fmla="*/ 5 h 982"/>
                <a:gd name="T72" fmla="*/ 113 w 320"/>
                <a:gd name="T73" fmla="*/ 0 h 982"/>
                <a:gd name="T74" fmla="*/ 101 w 320"/>
                <a:gd name="T75" fmla="*/ 0 h 982"/>
                <a:gd name="T76" fmla="*/ 96 w 320"/>
                <a:gd name="T77" fmla="*/ 0 h 982"/>
                <a:gd name="T78" fmla="*/ 85 w 320"/>
                <a:gd name="T79" fmla="*/ 0 h 982"/>
                <a:gd name="T80" fmla="*/ 79 w 320"/>
                <a:gd name="T81" fmla="*/ 0 h 982"/>
                <a:gd name="T82" fmla="*/ 68 w 320"/>
                <a:gd name="T83" fmla="*/ 0 h 982"/>
                <a:gd name="T84" fmla="*/ 57 w 320"/>
                <a:gd name="T85" fmla="*/ 5 h 982"/>
                <a:gd name="T86" fmla="*/ 45 w 320"/>
                <a:gd name="T87" fmla="*/ 17 h 982"/>
                <a:gd name="T88" fmla="*/ 34 w 320"/>
                <a:gd name="T89" fmla="*/ 22 h 982"/>
                <a:gd name="T90" fmla="*/ 23 w 320"/>
                <a:gd name="T91" fmla="*/ 39 h 982"/>
                <a:gd name="T92" fmla="*/ 17 w 320"/>
                <a:gd name="T93" fmla="*/ 50 h 982"/>
                <a:gd name="T94" fmla="*/ 6 w 320"/>
                <a:gd name="T95" fmla="*/ 62 h 982"/>
                <a:gd name="T96" fmla="*/ 0 w 320"/>
                <a:gd name="T97" fmla="*/ 67 h 982"/>
                <a:gd name="T98" fmla="*/ 0 w 320"/>
                <a:gd name="T99" fmla="*/ 73 h 982"/>
                <a:gd name="T100" fmla="*/ 0 w 320"/>
                <a:gd name="T101" fmla="*/ 78 h 982"/>
                <a:gd name="T102" fmla="*/ 101 w 320"/>
                <a:gd name="T103" fmla="*/ 567 h 982"/>
                <a:gd name="T104" fmla="*/ 202 w 320"/>
                <a:gd name="T105" fmla="*/ 982 h 982"/>
                <a:gd name="T106" fmla="*/ 320 w 320"/>
                <a:gd name="T107" fmla="*/ 841 h 982"/>
                <a:gd name="T108" fmla="*/ 320 w 320"/>
                <a:gd name="T109" fmla="*/ 841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0" h="982">
                  <a:moveTo>
                    <a:pt x="320" y="841"/>
                  </a:moveTo>
                  <a:lnTo>
                    <a:pt x="320" y="836"/>
                  </a:lnTo>
                  <a:lnTo>
                    <a:pt x="315" y="830"/>
                  </a:lnTo>
                  <a:lnTo>
                    <a:pt x="309" y="813"/>
                  </a:lnTo>
                  <a:lnTo>
                    <a:pt x="309" y="797"/>
                  </a:lnTo>
                  <a:lnTo>
                    <a:pt x="303" y="774"/>
                  </a:lnTo>
                  <a:lnTo>
                    <a:pt x="298" y="752"/>
                  </a:lnTo>
                  <a:lnTo>
                    <a:pt x="287" y="724"/>
                  </a:lnTo>
                  <a:lnTo>
                    <a:pt x="287" y="696"/>
                  </a:lnTo>
                  <a:lnTo>
                    <a:pt x="275" y="668"/>
                  </a:lnTo>
                  <a:lnTo>
                    <a:pt x="270" y="639"/>
                  </a:lnTo>
                  <a:lnTo>
                    <a:pt x="264" y="611"/>
                  </a:lnTo>
                  <a:lnTo>
                    <a:pt x="258" y="589"/>
                  </a:lnTo>
                  <a:lnTo>
                    <a:pt x="258" y="572"/>
                  </a:lnTo>
                  <a:lnTo>
                    <a:pt x="253" y="550"/>
                  </a:lnTo>
                  <a:lnTo>
                    <a:pt x="247" y="538"/>
                  </a:lnTo>
                  <a:lnTo>
                    <a:pt x="247" y="533"/>
                  </a:lnTo>
                  <a:lnTo>
                    <a:pt x="242" y="522"/>
                  </a:lnTo>
                  <a:lnTo>
                    <a:pt x="242" y="505"/>
                  </a:lnTo>
                  <a:lnTo>
                    <a:pt x="236" y="471"/>
                  </a:lnTo>
                  <a:lnTo>
                    <a:pt x="230" y="443"/>
                  </a:lnTo>
                  <a:lnTo>
                    <a:pt x="219" y="398"/>
                  </a:lnTo>
                  <a:lnTo>
                    <a:pt x="214" y="359"/>
                  </a:lnTo>
                  <a:lnTo>
                    <a:pt x="208" y="308"/>
                  </a:lnTo>
                  <a:lnTo>
                    <a:pt x="197" y="264"/>
                  </a:lnTo>
                  <a:lnTo>
                    <a:pt x="186" y="219"/>
                  </a:lnTo>
                  <a:lnTo>
                    <a:pt x="180" y="168"/>
                  </a:lnTo>
                  <a:lnTo>
                    <a:pt x="174" y="123"/>
                  </a:lnTo>
                  <a:lnTo>
                    <a:pt x="169" y="90"/>
                  </a:lnTo>
                  <a:lnTo>
                    <a:pt x="163" y="56"/>
                  </a:lnTo>
                  <a:lnTo>
                    <a:pt x="158" y="34"/>
                  </a:lnTo>
                  <a:lnTo>
                    <a:pt x="158" y="17"/>
                  </a:lnTo>
                  <a:lnTo>
                    <a:pt x="158" y="11"/>
                  </a:lnTo>
                  <a:lnTo>
                    <a:pt x="152" y="11"/>
                  </a:lnTo>
                  <a:lnTo>
                    <a:pt x="141" y="5"/>
                  </a:lnTo>
                  <a:lnTo>
                    <a:pt x="129" y="5"/>
                  </a:lnTo>
                  <a:lnTo>
                    <a:pt x="113" y="0"/>
                  </a:lnTo>
                  <a:lnTo>
                    <a:pt x="101" y="0"/>
                  </a:lnTo>
                  <a:lnTo>
                    <a:pt x="96" y="0"/>
                  </a:lnTo>
                  <a:lnTo>
                    <a:pt x="85" y="0"/>
                  </a:lnTo>
                  <a:lnTo>
                    <a:pt x="79" y="0"/>
                  </a:lnTo>
                  <a:lnTo>
                    <a:pt x="68" y="0"/>
                  </a:lnTo>
                  <a:lnTo>
                    <a:pt x="57" y="5"/>
                  </a:lnTo>
                  <a:lnTo>
                    <a:pt x="45" y="17"/>
                  </a:lnTo>
                  <a:lnTo>
                    <a:pt x="34" y="22"/>
                  </a:lnTo>
                  <a:lnTo>
                    <a:pt x="23" y="39"/>
                  </a:lnTo>
                  <a:lnTo>
                    <a:pt x="17" y="50"/>
                  </a:lnTo>
                  <a:lnTo>
                    <a:pt x="6" y="62"/>
                  </a:lnTo>
                  <a:lnTo>
                    <a:pt x="0" y="67"/>
                  </a:lnTo>
                  <a:lnTo>
                    <a:pt x="0" y="73"/>
                  </a:lnTo>
                  <a:lnTo>
                    <a:pt x="0" y="78"/>
                  </a:lnTo>
                  <a:lnTo>
                    <a:pt x="101" y="567"/>
                  </a:lnTo>
                  <a:lnTo>
                    <a:pt x="202" y="982"/>
                  </a:lnTo>
                  <a:lnTo>
                    <a:pt x="320" y="841"/>
                  </a:lnTo>
                  <a:lnTo>
                    <a:pt x="320" y="841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328"/>
            <p:cNvSpPr>
              <a:spLocks/>
            </p:cNvSpPr>
            <p:nvPr/>
          </p:nvSpPr>
          <p:spPr bwMode="auto">
            <a:xfrm>
              <a:off x="1158" y="2418"/>
              <a:ext cx="297" cy="819"/>
            </a:xfrm>
            <a:custGeom>
              <a:avLst/>
              <a:gdLst>
                <a:gd name="T0" fmla="*/ 22 w 297"/>
                <a:gd name="T1" fmla="*/ 0 h 819"/>
                <a:gd name="T2" fmla="*/ 17 w 297"/>
                <a:gd name="T3" fmla="*/ 6 h 819"/>
                <a:gd name="T4" fmla="*/ 11 w 297"/>
                <a:gd name="T5" fmla="*/ 17 h 819"/>
                <a:gd name="T6" fmla="*/ 11 w 297"/>
                <a:gd name="T7" fmla="*/ 28 h 819"/>
                <a:gd name="T8" fmla="*/ 11 w 297"/>
                <a:gd name="T9" fmla="*/ 39 h 819"/>
                <a:gd name="T10" fmla="*/ 5 w 297"/>
                <a:gd name="T11" fmla="*/ 51 h 819"/>
                <a:gd name="T12" fmla="*/ 5 w 297"/>
                <a:gd name="T13" fmla="*/ 62 h 819"/>
                <a:gd name="T14" fmla="*/ 5 w 297"/>
                <a:gd name="T15" fmla="*/ 73 h 819"/>
                <a:gd name="T16" fmla="*/ 5 w 297"/>
                <a:gd name="T17" fmla="*/ 90 h 819"/>
                <a:gd name="T18" fmla="*/ 0 w 297"/>
                <a:gd name="T19" fmla="*/ 95 h 819"/>
                <a:gd name="T20" fmla="*/ 0 w 297"/>
                <a:gd name="T21" fmla="*/ 107 h 819"/>
                <a:gd name="T22" fmla="*/ 0 w 297"/>
                <a:gd name="T23" fmla="*/ 118 h 819"/>
                <a:gd name="T24" fmla="*/ 0 w 297"/>
                <a:gd name="T25" fmla="*/ 124 h 819"/>
                <a:gd name="T26" fmla="*/ 0 w 297"/>
                <a:gd name="T27" fmla="*/ 140 h 819"/>
                <a:gd name="T28" fmla="*/ 5 w 297"/>
                <a:gd name="T29" fmla="*/ 146 h 819"/>
                <a:gd name="T30" fmla="*/ 106 w 297"/>
                <a:gd name="T31" fmla="*/ 527 h 819"/>
                <a:gd name="T32" fmla="*/ 230 w 297"/>
                <a:gd name="T33" fmla="*/ 819 h 819"/>
                <a:gd name="T34" fmla="*/ 297 w 297"/>
                <a:gd name="T35" fmla="*/ 718 h 819"/>
                <a:gd name="T36" fmla="*/ 297 w 297"/>
                <a:gd name="T37" fmla="*/ 713 h 819"/>
                <a:gd name="T38" fmla="*/ 292 w 297"/>
                <a:gd name="T39" fmla="*/ 696 h 819"/>
                <a:gd name="T40" fmla="*/ 286 w 297"/>
                <a:gd name="T41" fmla="*/ 673 h 819"/>
                <a:gd name="T42" fmla="*/ 280 w 297"/>
                <a:gd name="T43" fmla="*/ 640 h 819"/>
                <a:gd name="T44" fmla="*/ 275 w 297"/>
                <a:gd name="T45" fmla="*/ 600 h 819"/>
                <a:gd name="T46" fmla="*/ 264 w 297"/>
                <a:gd name="T47" fmla="*/ 561 h 819"/>
                <a:gd name="T48" fmla="*/ 252 w 297"/>
                <a:gd name="T49" fmla="*/ 516 h 819"/>
                <a:gd name="T50" fmla="*/ 241 w 297"/>
                <a:gd name="T51" fmla="*/ 471 h 819"/>
                <a:gd name="T52" fmla="*/ 235 w 297"/>
                <a:gd name="T53" fmla="*/ 421 h 819"/>
                <a:gd name="T54" fmla="*/ 219 w 297"/>
                <a:gd name="T55" fmla="*/ 376 h 819"/>
                <a:gd name="T56" fmla="*/ 213 w 297"/>
                <a:gd name="T57" fmla="*/ 331 h 819"/>
                <a:gd name="T58" fmla="*/ 202 w 297"/>
                <a:gd name="T59" fmla="*/ 292 h 819"/>
                <a:gd name="T60" fmla="*/ 196 w 297"/>
                <a:gd name="T61" fmla="*/ 258 h 819"/>
                <a:gd name="T62" fmla="*/ 191 w 297"/>
                <a:gd name="T63" fmla="*/ 230 h 819"/>
                <a:gd name="T64" fmla="*/ 179 w 297"/>
                <a:gd name="T65" fmla="*/ 213 h 819"/>
                <a:gd name="T66" fmla="*/ 179 w 297"/>
                <a:gd name="T67" fmla="*/ 202 h 819"/>
                <a:gd name="T68" fmla="*/ 174 w 297"/>
                <a:gd name="T69" fmla="*/ 191 h 819"/>
                <a:gd name="T70" fmla="*/ 174 w 297"/>
                <a:gd name="T71" fmla="*/ 185 h 819"/>
                <a:gd name="T72" fmla="*/ 168 w 297"/>
                <a:gd name="T73" fmla="*/ 174 h 819"/>
                <a:gd name="T74" fmla="*/ 163 w 297"/>
                <a:gd name="T75" fmla="*/ 163 h 819"/>
                <a:gd name="T76" fmla="*/ 157 w 297"/>
                <a:gd name="T77" fmla="*/ 152 h 819"/>
                <a:gd name="T78" fmla="*/ 151 w 297"/>
                <a:gd name="T79" fmla="*/ 135 h 819"/>
                <a:gd name="T80" fmla="*/ 146 w 297"/>
                <a:gd name="T81" fmla="*/ 124 h 819"/>
                <a:gd name="T82" fmla="*/ 146 w 297"/>
                <a:gd name="T83" fmla="*/ 112 h 819"/>
                <a:gd name="T84" fmla="*/ 134 w 297"/>
                <a:gd name="T85" fmla="*/ 95 h 819"/>
                <a:gd name="T86" fmla="*/ 129 w 297"/>
                <a:gd name="T87" fmla="*/ 84 h 819"/>
                <a:gd name="T88" fmla="*/ 123 w 297"/>
                <a:gd name="T89" fmla="*/ 73 h 819"/>
                <a:gd name="T90" fmla="*/ 123 w 297"/>
                <a:gd name="T91" fmla="*/ 62 h 819"/>
                <a:gd name="T92" fmla="*/ 112 w 297"/>
                <a:gd name="T93" fmla="*/ 51 h 819"/>
                <a:gd name="T94" fmla="*/ 112 w 297"/>
                <a:gd name="T95" fmla="*/ 39 h 819"/>
                <a:gd name="T96" fmla="*/ 106 w 297"/>
                <a:gd name="T97" fmla="*/ 34 h 819"/>
                <a:gd name="T98" fmla="*/ 101 w 297"/>
                <a:gd name="T99" fmla="*/ 28 h 819"/>
                <a:gd name="T100" fmla="*/ 90 w 297"/>
                <a:gd name="T101" fmla="*/ 17 h 819"/>
                <a:gd name="T102" fmla="*/ 78 w 297"/>
                <a:gd name="T103" fmla="*/ 11 h 819"/>
                <a:gd name="T104" fmla="*/ 62 w 297"/>
                <a:gd name="T105" fmla="*/ 6 h 819"/>
                <a:gd name="T106" fmla="*/ 50 w 297"/>
                <a:gd name="T107" fmla="*/ 6 h 819"/>
                <a:gd name="T108" fmla="*/ 39 w 297"/>
                <a:gd name="T109" fmla="*/ 0 h 819"/>
                <a:gd name="T110" fmla="*/ 28 w 297"/>
                <a:gd name="T111" fmla="*/ 0 h 819"/>
                <a:gd name="T112" fmla="*/ 22 w 297"/>
                <a:gd name="T113" fmla="*/ 0 h 819"/>
                <a:gd name="T114" fmla="*/ 22 w 297"/>
                <a:gd name="T115" fmla="*/ 0 h 819"/>
                <a:gd name="T116" fmla="*/ 22 w 297"/>
                <a:gd name="T117" fmla="*/ 0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7" h="819">
                  <a:moveTo>
                    <a:pt x="22" y="0"/>
                  </a:moveTo>
                  <a:lnTo>
                    <a:pt x="17" y="6"/>
                  </a:lnTo>
                  <a:lnTo>
                    <a:pt x="11" y="17"/>
                  </a:lnTo>
                  <a:lnTo>
                    <a:pt x="11" y="28"/>
                  </a:lnTo>
                  <a:lnTo>
                    <a:pt x="11" y="39"/>
                  </a:lnTo>
                  <a:lnTo>
                    <a:pt x="5" y="51"/>
                  </a:lnTo>
                  <a:lnTo>
                    <a:pt x="5" y="62"/>
                  </a:lnTo>
                  <a:lnTo>
                    <a:pt x="5" y="73"/>
                  </a:lnTo>
                  <a:lnTo>
                    <a:pt x="5" y="90"/>
                  </a:lnTo>
                  <a:lnTo>
                    <a:pt x="0" y="95"/>
                  </a:lnTo>
                  <a:lnTo>
                    <a:pt x="0" y="107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40"/>
                  </a:lnTo>
                  <a:lnTo>
                    <a:pt x="5" y="146"/>
                  </a:lnTo>
                  <a:lnTo>
                    <a:pt x="106" y="527"/>
                  </a:lnTo>
                  <a:lnTo>
                    <a:pt x="230" y="819"/>
                  </a:lnTo>
                  <a:lnTo>
                    <a:pt x="297" y="718"/>
                  </a:lnTo>
                  <a:lnTo>
                    <a:pt x="297" y="713"/>
                  </a:lnTo>
                  <a:lnTo>
                    <a:pt x="292" y="696"/>
                  </a:lnTo>
                  <a:lnTo>
                    <a:pt x="286" y="673"/>
                  </a:lnTo>
                  <a:lnTo>
                    <a:pt x="280" y="640"/>
                  </a:lnTo>
                  <a:lnTo>
                    <a:pt x="275" y="600"/>
                  </a:lnTo>
                  <a:lnTo>
                    <a:pt x="264" y="561"/>
                  </a:lnTo>
                  <a:lnTo>
                    <a:pt x="252" y="516"/>
                  </a:lnTo>
                  <a:lnTo>
                    <a:pt x="241" y="471"/>
                  </a:lnTo>
                  <a:lnTo>
                    <a:pt x="235" y="421"/>
                  </a:lnTo>
                  <a:lnTo>
                    <a:pt x="219" y="376"/>
                  </a:lnTo>
                  <a:lnTo>
                    <a:pt x="213" y="331"/>
                  </a:lnTo>
                  <a:lnTo>
                    <a:pt x="202" y="292"/>
                  </a:lnTo>
                  <a:lnTo>
                    <a:pt x="196" y="258"/>
                  </a:lnTo>
                  <a:lnTo>
                    <a:pt x="191" y="230"/>
                  </a:lnTo>
                  <a:lnTo>
                    <a:pt x="179" y="213"/>
                  </a:lnTo>
                  <a:lnTo>
                    <a:pt x="179" y="202"/>
                  </a:lnTo>
                  <a:lnTo>
                    <a:pt x="174" y="191"/>
                  </a:lnTo>
                  <a:lnTo>
                    <a:pt x="174" y="185"/>
                  </a:lnTo>
                  <a:lnTo>
                    <a:pt x="168" y="174"/>
                  </a:lnTo>
                  <a:lnTo>
                    <a:pt x="163" y="163"/>
                  </a:lnTo>
                  <a:lnTo>
                    <a:pt x="157" y="152"/>
                  </a:lnTo>
                  <a:lnTo>
                    <a:pt x="151" y="135"/>
                  </a:lnTo>
                  <a:lnTo>
                    <a:pt x="146" y="124"/>
                  </a:lnTo>
                  <a:lnTo>
                    <a:pt x="146" y="112"/>
                  </a:lnTo>
                  <a:lnTo>
                    <a:pt x="134" y="95"/>
                  </a:lnTo>
                  <a:lnTo>
                    <a:pt x="129" y="84"/>
                  </a:lnTo>
                  <a:lnTo>
                    <a:pt x="123" y="73"/>
                  </a:lnTo>
                  <a:lnTo>
                    <a:pt x="123" y="62"/>
                  </a:lnTo>
                  <a:lnTo>
                    <a:pt x="112" y="51"/>
                  </a:lnTo>
                  <a:lnTo>
                    <a:pt x="112" y="39"/>
                  </a:lnTo>
                  <a:lnTo>
                    <a:pt x="106" y="34"/>
                  </a:lnTo>
                  <a:lnTo>
                    <a:pt x="101" y="28"/>
                  </a:lnTo>
                  <a:lnTo>
                    <a:pt x="90" y="17"/>
                  </a:lnTo>
                  <a:lnTo>
                    <a:pt x="78" y="11"/>
                  </a:lnTo>
                  <a:lnTo>
                    <a:pt x="62" y="6"/>
                  </a:lnTo>
                  <a:lnTo>
                    <a:pt x="50" y="6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329"/>
            <p:cNvSpPr>
              <a:spLocks/>
            </p:cNvSpPr>
            <p:nvPr/>
          </p:nvSpPr>
          <p:spPr bwMode="auto">
            <a:xfrm>
              <a:off x="1629" y="2003"/>
              <a:ext cx="236" cy="740"/>
            </a:xfrm>
            <a:custGeom>
              <a:avLst/>
              <a:gdLst>
                <a:gd name="T0" fmla="*/ 0 w 236"/>
                <a:gd name="T1" fmla="*/ 50 h 740"/>
                <a:gd name="T2" fmla="*/ 0 w 236"/>
                <a:gd name="T3" fmla="*/ 50 h 740"/>
                <a:gd name="T4" fmla="*/ 0 w 236"/>
                <a:gd name="T5" fmla="*/ 56 h 740"/>
                <a:gd name="T6" fmla="*/ 0 w 236"/>
                <a:gd name="T7" fmla="*/ 67 h 740"/>
                <a:gd name="T8" fmla="*/ 0 w 236"/>
                <a:gd name="T9" fmla="*/ 78 h 740"/>
                <a:gd name="T10" fmla="*/ 0 w 236"/>
                <a:gd name="T11" fmla="*/ 90 h 740"/>
                <a:gd name="T12" fmla="*/ 6 w 236"/>
                <a:gd name="T13" fmla="*/ 101 h 740"/>
                <a:gd name="T14" fmla="*/ 6 w 236"/>
                <a:gd name="T15" fmla="*/ 118 h 740"/>
                <a:gd name="T16" fmla="*/ 6 w 236"/>
                <a:gd name="T17" fmla="*/ 135 h 740"/>
                <a:gd name="T18" fmla="*/ 6 w 236"/>
                <a:gd name="T19" fmla="*/ 146 h 740"/>
                <a:gd name="T20" fmla="*/ 6 w 236"/>
                <a:gd name="T21" fmla="*/ 163 h 740"/>
                <a:gd name="T22" fmla="*/ 11 w 236"/>
                <a:gd name="T23" fmla="*/ 174 h 740"/>
                <a:gd name="T24" fmla="*/ 11 w 236"/>
                <a:gd name="T25" fmla="*/ 191 h 740"/>
                <a:gd name="T26" fmla="*/ 17 w 236"/>
                <a:gd name="T27" fmla="*/ 202 h 740"/>
                <a:gd name="T28" fmla="*/ 17 w 236"/>
                <a:gd name="T29" fmla="*/ 213 h 740"/>
                <a:gd name="T30" fmla="*/ 23 w 236"/>
                <a:gd name="T31" fmla="*/ 224 h 740"/>
                <a:gd name="T32" fmla="*/ 23 w 236"/>
                <a:gd name="T33" fmla="*/ 236 h 740"/>
                <a:gd name="T34" fmla="*/ 28 w 236"/>
                <a:gd name="T35" fmla="*/ 258 h 740"/>
                <a:gd name="T36" fmla="*/ 34 w 236"/>
                <a:gd name="T37" fmla="*/ 286 h 740"/>
                <a:gd name="T38" fmla="*/ 45 w 236"/>
                <a:gd name="T39" fmla="*/ 320 h 740"/>
                <a:gd name="T40" fmla="*/ 51 w 236"/>
                <a:gd name="T41" fmla="*/ 359 h 740"/>
                <a:gd name="T42" fmla="*/ 62 w 236"/>
                <a:gd name="T43" fmla="*/ 404 h 740"/>
                <a:gd name="T44" fmla="*/ 73 w 236"/>
                <a:gd name="T45" fmla="*/ 449 h 740"/>
                <a:gd name="T46" fmla="*/ 84 w 236"/>
                <a:gd name="T47" fmla="*/ 499 h 740"/>
                <a:gd name="T48" fmla="*/ 95 w 236"/>
                <a:gd name="T49" fmla="*/ 544 h 740"/>
                <a:gd name="T50" fmla="*/ 107 w 236"/>
                <a:gd name="T51" fmla="*/ 589 h 740"/>
                <a:gd name="T52" fmla="*/ 112 w 236"/>
                <a:gd name="T53" fmla="*/ 628 h 740"/>
                <a:gd name="T54" fmla="*/ 123 w 236"/>
                <a:gd name="T55" fmla="*/ 668 h 740"/>
                <a:gd name="T56" fmla="*/ 129 w 236"/>
                <a:gd name="T57" fmla="*/ 696 h 740"/>
                <a:gd name="T58" fmla="*/ 135 w 236"/>
                <a:gd name="T59" fmla="*/ 718 h 740"/>
                <a:gd name="T60" fmla="*/ 135 w 236"/>
                <a:gd name="T61" fmla="*/ 735 h 740"/>
                <a:gd name="T62" fmla="*/ 140 w 236"/>
                <a:gd name="T63" fmla="*/ 740 h 740"/>
                <a:gd name="T64" fmla="*/ 236 w 236"/>
                <a:gd name="T65" fmla="*/ 639 h 740"/>
                <a:gd name="T66" fmla="*/ 146 w 236"/>
                <a:gd name="T67" fmla="*/ 365 h 740"/>
                <a:gd name="T68" fmla="*/ 146 w 236"/>
                <a:gd name="T69" fmla="*/ 359 h 740"/>
                <a:gd name="T70" fmla="*/ 140 w 236"/>
                <a:gd name="T71" fmla="*/ 348 h 740"/>
                <a:gd name="T72" fmla="*/ 140 w 236"/>
                <a:gd name="T73" fmla="*/ 331 h 740"/>
                <a:gd name="T74" fmla="*/ 140 w 236"/>
                <a:gd name="T75" fmla="*/ 308 h 740"/>
                <a:gd name="T76" fmla="*/ 135 w 236"/>
                <a:gd name="T77" fmla="*/ 280 h 740"/>
                <a:gd name="T78" fmla="*/ 135 w 236"/>
                <a:gd name="T79" fmla="*/ 247 h 740"/>
                <a:gd name="T80" fmla="*/ 129 w 236"/>
                <a:gd name="T81" fmla="*/ 213 h 740"/>
                <a:gd name="T82" fmla="*/ 129 w 236"/>
                <a:gd name="T83" fmla="*/ 185 h 740"/>
                <a:gd name="T84" fmla="*/ 123 w 236"/>
                <a:gd name="T85" fmla="*/ 151 h 740"/>
                <a:gd name="T86" fmla="*/ 118 w 236"/>
                <a:gd name="T87" fmla="*/ 118 h 740"/>
                <a:gd name="T88" fmla="*/ 112 w 236"/>
                <a:gd name="T89" fmla="*/ 84 h 740"/>
                <a:gd name="T90" fmla="*/ 107 w 236"/>
                <a:gd name="T91" fmla="*/ 56 h 740"/>
                <a:gd name="T92" fmla="*/ 107 w 236"/>
                <a:gd name="T93" fmla="*/ 34 h 740"/>
                <a:gd name="T94" fmla="*/ 101 w 236"/>
                <a:gd name="T95" fmla="*/ 17 h 740"/>
                <a:gd name="T96" fmla="*/ 95 w 236"/>
                <a:gd name="T97" fmla="*/ 6 h 740"/>
                <a:gd name="T98" fmla="*/ 95 w 236"/>
                <a:gd name="T99" fmla="*/ 0 h 740"/>
                <a:gd name="T100" fmla="*/ 84 w 236"/>
                <a:gd name="T101" fmla="*/ 0 h 740"/>
                <a:gd name="T102" fmla="*/ 67 w 236"/>
                <a:gd name="T103" fmla="*/ 11 h 740"/>
                <a:gd name="T104" fmla="*/ 51 w 236"/>
                <a:gd name="T105" fmla="*/ 17 h 740"/>
                <a:gd name="T106" fmla="*/ 39 w 236"/>
                <a:gd name="T107" fmla="*/ 28 h 740"/>
                <a:gd name="T108" fmla="*/ 23 w 236"/>
                <a:gd name="T109" fmla="*/ 34 h 740"/>
                <a:gd name="T110" fmla="*/ 11 w 236"/>
                <a:gd name="T111" fmla="*/ 39 h 740"/>
                <a:gd name="T112" fmla="*/ 0 w 236"/>
                <a:gd name="T113" fmla="*/ 45 h 740"/>
                <a:gd name="T114" fmla="*/ 0 w 236"/>
                <a:gd name="T115" fmla="*/ 50 h 740"/>
                <a:gd name="T116" fmla="*/ 0 w 236"/>
                <a:gd name="T117" fmla="*/ 5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6" h="740">
                  <a:moveTo>
                    <a:pt x="0" y="50"/>
                  </a:moveTo>
                  <a:lnTo>
                    <a:pt x="0" y="50"/>
                  </a:lnTo>
                  <a:lnTo>
                    <a:pt x="0" y="56"/>
                  </a:lnTo>
                  <a:lnTo>
                    <a:pt x="0" y="67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6" y="101"/>
                  </a:lnTo>
                  <a:lnTo>
                    <a:pt x="6" y="118"/>
                  </a:lnTo>
                  <a:lnTo>
                    <a:pt x="6" y="135"/>
                  </a:lnTo>
                  <a:lnTo>
                    <a:pt x="6" y="146"/>
                  </a:lnTo>
                  <a:lnTo>
                    <a:pt x="6" y="163"/>
                  </a:lnTo>
                  <a:lnTo>
                    <a:pt x="11" y="174"/>
                  </a:lnTo>
                  <a:lnTo>
                    <a:pt x="11" y="191"/>
                  </a:lnTo>
                  <a:lnTo>
                    <a:pt x="17" y="202"/>
                  </a:lnTo>
                  <a:lnTo>
                    <a:pt x="17" y="213"/>
                  </a:lnTo>
                  <a:lnTo>
                    <a:pt x="23" y="224"/>
                  </a:lnTo>
                  <a:lnTo>
                    <a:pt x="23" y="236"/>
                  </a:lnTo>
                  <a:lnTo>
                    <a:pt x="28" y="258"/>
                  </a:lnTo>
                  <a:lnTo>
                    <a:pt x="34" y="286"/>
                  </a:lnTo>
                  <a:lnTo>
                    <a:pt x="45" y="320"/>
                  </a:lnTo>
                  <a:lnTo>
                    <a:pt x="51" y="359"/>
                  </a:lnTo>
                  <a:lnTo>
                    <a:pt x="62" y="404"/>
                  </a:lnTo>
                  <a:lnTo>
                    <a:pt x="73" y="449"/>
                  </a:lnTo>
                  <a:lnTo>
                    <a:pt x="84" y="499"/>
                  </a:lnTo>
                  <a:lnTo>
                    <a:pt x="95" y="544"/>
                  </a:lnTo>
                  <a:lnTo>
                    <a:pt x="107" y="589"/>
                  </a:lnTo>
                  <a:lnTo>
                    <a:pt x="112" y="628"/>
                  </a:lnTo>
                  <a:lnTo>
                    <a:pt x="123" y="668"/>
                  </a:lnTo>
                  <a:lnTo>
                    <a:pt x="129" y="696"/>
                  </a:lnTo>
                  <a:lnTo>
                    <a:pt x="135" y="718"/>
                  </a:lnTo>
                  <a:lnTo>
                    <a:pt x="135" y="735"/>
                  </a:lnTo>
                  <a:lnTo>
                    <a:pt x="140" y="740"/>
                  </a:lnTo>
                  <a:lnTo>
                    <a:pt x="236" y="639"/>
                  </a:lnTo>
                  <a:lnTo>
                    <a:pt x="146" y="365"/>
                  </a:lnTo>
                  <a:lnTo>
                    <a:pt x="146" y="359"/>
                  </a:lnTo>
                  <a:lnTo>
                    <a:pt x="140" y="348"/>
                  </a:lnTo>
                  <a:lnTo>
                    <a:pt x="140" y="331"/>
                  </a:lnTo>
                  <a:lnTo>
                    <a:pt x="140" y="308"/>
                  </a:lnTo>
                  <a:lnTo>
                    <a:pt x="135" y="280"/>
                  </a:lnTo>
                  <a:lnTo>
                    <a:pt x="135" y="247"/>
                  </a:lnTo>
                  <a:lnTo>
                    <a:pt x="129" y="213"/>
                  </a:lnTo>
                  <a:lnTo>
                    <a:pt x="129" y="185"/>
                  </a:lnTo>
                  <a:lnTo>
                    <a:pt x="123" y="151"/>
                  </a:lnTo>
                  <a:lnTo>
                    <a:pt x="118" y="118"/>
                  </a:lnTo>
                  <a:lnTo>
                    <a:pt x="112" y="84"/>
                  </a:lnTo>
                  <a:lnTo>
                    <a:pt x="107" y="56"/>
                  </a:lnTo>
                  <a:lnTo>
                    <a:pt x="107" y="34"/>
                  </a:lnTo>
                  <a:lnTo>
                    <a:pt x="101" y="17"/>
                  </a:lnTo>
                  <a:lnTo>
                    <a:pt x="95" y="6"/>
                  </a:lnTo>
                  <a:lnTo>
                    <a:pt x="95" y="0"/>
                  </a:lnTo>
                  <a:lnTo>
                    <a:pt x="84" y="0"/>
                  </a:lnTo>
                  <a:lnTo>
                    <a:pt x="67" y="11"/>
                  </a:lnTo>
                  <a:lnTo>
                    <a:pt x="51" y="17"/>
                  </a:lnTo>
                  <a:lnTo>
                    <a:pt x="39" y="28"/>
                  </a:lnTo>
                  <a:lnTo>
                    <a:pt x="23" y="34"/>
                  </a:lnTo>
                  <a:lnTo>
                    <a:pt x="11" y="39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330"/>
            <p:cNvSpPr>
              <a:spLocks/>
            </p:cNvSpPr>
            <p:nvPr/>
          </p:nvSpPr>
          <p:spPr bwMode="auto">
            <a:xfrm>
              <a:off x="423" y="3159"/>
              <a:ext cx="421" cy="555"/>
            </a:xfrm>
            <a:custGeom>
              <a:avLst/>
              <a:gdLst>
                <a:gd name="T0" fmla="*/ 398 w 421"/>
                <a:gd name="T1" fmla="*/ 0 h 555"/>
                <a:gd name="T2" fmla="*/ 421 w 421"/>
                <a:gd name="T3" fmla="*/ 78 h 555"/>
                <a:gd name="T4" fmla="*/ 118 w 421"/>
                <a:gd name="T5" fmla="*/ 364 h 555"/>
                <a:gd name="T6" fmla="*/ 0 w 421"/>
                <a:gd name="T7" fmla="*/ 555 h 555"/>
                <a:gd name="T8" fmla="*/ 0 w 421"/>
                <a:gd name="T9" fmla="*/ 415 h 555"/>
                <a:gd name="T10" fmla="*/ 213 w 421"/>
                <a:gd name="T11" fmla="*/ 146 h 555"/>
                <a:gd name="T12" fmla="*/ 398 w 421"/>
                <a:gd name="T13" fmla="*/ 0 h 555"/>
                <a:gd name="T14" fmla="*/ 398 w 421"/>
                <a:gd name="T1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1" h="555">
                  <a:moveTo>
                    <a:pt x="398" y="0"/>
                  </a:moveTo>
                  <a:lnTo>
                    <a:pt x="421" y="78"/>
                  </a:lnTo>
                  <a:lnTo>
                    <a:pt x="118" y="364"/>
                  </a:lnTo>
                  <a:lnTo>
                    <a:pt x="0" y="555"/>
                  </a:lnTo>
                  <a:lnTo>
                    <a:pt x="0" y="415"/>
                  </a:lnTo>
                  <a:lnTo>
                    <a:pt x="213" y="146"/>
                  </a:lnTo>
                  <a:lnTo>
                    <a:pt x="398" y="0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331"/>
            <p:cNvSpPr>
              <a:spLocks/>
            </p:cNvSpPr>
            <p:nvPr/>
          </p:nvSpPr>
          <p:spPr bwMode="auto">
            <a:xfrm>
              <a:off x="423" y="3568"/>
              <a:ext cx="505" cy="629"/>
            </a:xfrm>
            <a:custGeom>
              <a:avLst/>
              <a:gdLst>
                <a:gd name="T0" fmla="*/ 488 w 505"/>
                <a:gd name="T1" fmla="*/ 0 h 629"/>
                <a:gd name="T2" fmla="*/ 505 w 505"/>
                <a:gd name="T3" fmla="*/ 73 h 629"/>
                <a:gd name="T4" fmla="*/ 185 w 505"/>
                <a:gd name="T5" fmla="*/ 410 h 629"/>
                <a:gd name="T6" fmla="*/ 67 w 505"/>
                <a:gd name="T7" fmla="*/ 623 h 629"/>
                <a:gd name="T8" fmla="*/ 0 w 505"/>
                <a:gd name="T9" fmla="*/ 629 h 629"/>
                <a:gd name="T10" fmla="*/ 0 w 505"/>
                <a:gd name="T11" fmla="*/ 528 h 629"/>
                <a:gd name="T12" fmla="*/ 0 w 505"/>
                <a:gd name="T13" fmla="*/ 522 h 629"/>
                <a:gd name="T14" fmla="*/ 6 w 505"/>
                <a:gd name="T15" fmla="*/ 511 h 629"/>
                <a:gd name="T16" fmla="*/ 17 w 505"/>
                <a:gd name="T17" fmla="*/ 500 h 629"/>
                <a:gd name="T18" fmla="*/ 34 w 505"/>
                <a:gd name="T19" fmla="*/ 477 h 629"/>
                <a:gd name="T20" fmla="*/ 50 w 505"/>
                <a:gd name="T21" fmla="*/ 455 h 629"/>
                <a:gd name="T22" fmla="*/ 73 w 505"/>
                <a:gd name="T23" fmla="*/ 427 h 629"/>
                <a:gd name="T24" fmla="*/ 95 w 505"/>
                <a:gd name="T25" fmla="*/ 399 h 629"/>
                <a:gd name="T26" fmla="*/ 123 w 505"/>
                <a:gd name="T27" fmla="*/ 370 h 629"/>
                <a:gd name="T28" fmla="*/ 146 w 505"/>
                <a:gd name="T29" fmla="*/ 331 h 629"/>
                <a:gd name="T30" fmla="*/ 168 w 505"/>
                <a:gd name="T31" fmla="*/ 303 h 629"/>
                <a:gd name="T32" fmla="*/ 196 w 505"/>
                <a:gd name="T33" fmla="*/ 270 h 629"/>
                <a:gd name="T34" fmla="*/ 219 w 505"/>
                <a:gd name="T35" fmla="*/ 241 h 629"/>
                <a:gd name="T36" fmla="*/ 241 w 505"/>
                <a:gd name="T37" fmla="*/ 213 h 629"/>
                <a:gd name="T38" fmla="*/ 264 w 505"/>
                <a:gd name="T39" fmla="*/ 191 h 629"/>
                <a:gd name="T40" fmla="*/ 280 w 505"/>
                <a:gd name="T41" fmla="*/ 169 h 629"/>
                <a:gd name="T42" fmla="*/ 297 w 505"/>
                <a:gd name="T43" fmla="*/ 157 h 629"/>
                <a:gd name="T44" fmla="*/ 309 w 505"/>
                <a:gd name="T45" fmla="*/ 140 h 629"/>
                <a:gd name="T46" fmla="*/ 325 w 505"/>
                <a:gd name="T47" fmla="*/ 129 h 629"/>
                <a:gd name="T48" fmla="*/ 337 w 505"/>
                <a:gd name="T49" fmla="*/ 112 h 629"/>
                <a:gd name="T50" fmla="*/ 359 w 505"/>
                <a:gd name="T51" fmla="*/ 101 h 629"/>
                <a:gd name="T52" fmla="*/ 370 w 505"/>
                <a:gd name="T53" fmla="*/ 84 h 629"/>
                <a:gd name="T54" fmla="*/ 387 w 505"/>
                <a:gd name="T55" fmla="*/ 73 h 629"/>
                <a:gd name="T56" fmla="*/ 404 w 505"/>
                <a:gd name="T57" fmla="*/ 62 h 629"/>
                <a:gd name="T58" fmla="*/ 421 w 505"/>
                <a:gd name="T59" fmla="*/ 51 h 629"/>
                <a:gd name="T60" fmla="*/ 432 w 505"/>
                <a:gd name="T61" fmla="*/ 39 h 629"/>
                <a:gd name="T62" fmla="*/ 449 w 505"/>
                <a:gd name="T63" fmla="*/ 28 h 629"/>
                <a:gd name="T64" fmla="*/ 460 w 505"/>
                <a:gd name="T65" fmla="*/ 17 h 629"/>
                <a:gd name="T66" fmla="*/ 471 w 505"/>
                <a:gd name="T67" fmla="*/ 11 h 629"/>
                <a:gd name="T68" fmla="*/ 477 w 505"/>
                <a:gd name="T69" fmla="*/ 6 h 629"/>
                <a:gd name="T70" fmla="*/ 482 w 505"/>
                <a:gd name="T71" fmla="*/ 0 h 629"/>
                <a:gd name="T72" fmla="*/ 488 w 505"/>
                <a:gd name="T73" fmla="*/ 0 h 629"/>
                <a:gd name="T74" fmla="*/ 488 w 505"/>
                <a:gd name="T75" fmla="*/ 0 h 629"/>
                <a:gd name="T76" fmla="*/ 488 w 505"/>
                <a:gd name="T7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05" h="629">
                  <a:moveTo>
                    <a:pt x="488" y="0"/>
                  </a:moveTo>
                  <a:lnTo>
                    <a:pt x="505" y="73"/>
                  </a:lnTo>
                  <a:lnTo>
                    <a:pt x="185" y="410"/>
                  </a:lnTo>
                  <a:lnTo>
                    <a:pt x="67" y="623"/>
                  </a:lnTo>
                  <a:lnTo>
                    <a:pt x="0" y="629"/>
                  </a:lnTo>
                  <a:lnTo>
                    <a:pt x="0" y="528"/>
                  </a:lnTo>
                  <a:lnTo>
                    <a:pt x="0" y="522"/>
                  </a:lnTo>
                  <a:lnTo>
                    <a:pt x="6" y="511"/>
                  </a:lnTo>
                  <a:lnTo>
                    <a:pt x="17" y="500"/>
                  </a:lnTo>
                  <a:lnTo>
                    <a:pt x="34" y="477"/>
                  </a:lnTo>
                  <a:lnTo>
                    <a:pt x="50" y="455"/>
                  </a:lnTo>
                  <a:lnTo>
                    <a:pt x="73" y="427"/>
                  </a:lnTo>
                  <a:lnTo>
                    <a:pt x="95" y="399"/>
                  </a:lnTo>
                  <a:lnTo>
                    <a:pt x="123" y="370"/>
                  </a:lnTo>
                  <a:lnTo>
                    <a:pt x="146" y="331"/>
                  </a:lnTo>
                  <a:lnTo>
                    <a:pt x="168" y="303"/>
                  </a:lnTo>
                  <a:lnTo>
                    <a:pt x="196" y="270"/>
                  </a:lnTo>
                  <a:lnTo>
                    <a:pt x="219" y="241"/>
                  </a:lnTo>
                  <a:lnTo>
                    <a:pt x="241" y="213"/>
                  </a:lnTo>
                  <a:lnTo>
                    <a:pt x="264" y="191"/>
                  </a:lnTo>
                  <a:lnTo>
                    <a:pt x="280" y="169"/>
                  </a:lnTo>
                  <a:lnTo>
                    <a:pt x="297" y="157"/>
                  </a:lnTo>
                  <a:lnTo>
                    <a:pt x="309" y="140"/>
                  </a:lnTo>
                  <a:lnTo>
                    <a:pt x="325" y="129"/>
                  </a:lnTo>
                  <a:lnTo>
                    <a:pt x="337" y="112"/>
                  </a:lnTo>
                  <a:lnTo>
                    <a:pt x="359" y="101"/>
                  </a:lnTo>
                  <a:lnTo>
                    <a:pt x="370" y="84"/>
                  </a:lnTo>
                  <a:lnTo>
                    <a:pt x="387" y="73"/>
                  </a:lnTo>
                  <a:lnTo>
                    <a:pt x="404" y="62"/>
                  </a:lnTo>
                  <a:lnTo>
                    <a:pt x="421" y="51"/>
                  </a:lnTo>
                  <a:lnTo>
                    <a:pt x="432" y="39"/>
                  </a:lnTo>
                  <a:lnTo>
                    <a:pt x="449" y="28"/>
                  </a:lnTo>
                  <a:lnTo>
                    <a:pt x="460" y="17"/>
                  </a:lnTo>
                  <a:lnTo>
                    <a:pt x="471" y="11"/>
                  </a:lnTo>
                  <a:lnTo>
                    <a:pt x="477" y="6"/>
                  </a:lnTo>
                  <a:lnTo>
                    <a:pt x="482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332"/>
            <p:cNvSpPr>
              <a:spLocks/>
            </p:cNvSpPr>
            <p:nvPr/>
          </p:nvSpPr>
          <p:spPr bwMode="auto">
            <a:xfrm>
              <a:off x="1309" y="2216"/>
              <a:ext cx="320" cy="303"/>
            </a:xfrm>
            <a:custGeom>
              <a:avLst/>
              <a:gdLst>
                <a:gd name="T0" fmla="*/ 0 w 320"/>
                <a:gd name="T1" fmla="*/ 247 h 303"/>
                <a:gd name="T2" fmla="*/ 23 w 320"/>
                <a:gd name="T3" fmla="*/ 303 h 303"/>
                <a:gd name="T4" fmla="*/ 23 w 320"/>
                <a:gd name="T5" fmla="*/ 303 h 303"/>
                <a:gd name="T6" fmla="*/ 40 w 320"/>
                <a:gd name="T7" fmla="*/ 286 h 303"/>
                <a:gd name="T8" fmla="*/ 45 w 320"/>
                <a:gd name="T9" fmla="*/ 281 h 303"/>
                <a:gd name="T10" fmla="*/ 51 w 320"/>
                <a:gd name="T11" fmla="*/ 269 h 303"/>
                <a:gd name="T12" fmla="*/ 62 w 320"/>
                <a:gd name="T13" fmla="*/ 258 h 303"/>
                <a:gd name="T14" fmla="*/ 73 w 320"/>
                <a:gd name="T15" fmla="*/ 253 h 303"/>
                <a:gd name="T16" fmla="*/ 84 w 320"/>
                <a:gd name="T17" fmla="*/ 241 h 303"/>
                <a:gd name="T18" fmla="*/ 96 w 320"/>
                <a:gd name="T19" fmla="*/ 230 h 303"/>
                <a:gd name="T20" fmla="*/ 107 w 320"/>
                <a:gd name="T21" fmla="*/ 225 h 303"/>
                <a:gd name="T22" fmla="*/ 113 w 320"/>
                <a:gd name="T23" fmla="*/ 213 h 303"/>
                <a:gd name="T24" fmla="*/ 124 w 320"/>
                <a:gd name="T25" fmla="*/ 202 h 303"/>
                <a:gd name="T26" fmla="*/ 129 w 320"/>
                <a:gd name="T27" fmla="*/ 202 h 303"/>
                <a:gd name="T28" fmla="*/ 135 w 320"/>
                <a:gd name="T29" fmla="*/ 191 h 303"/>
                <a:gd name="T30" fmla="*/ 141 w 320"/>
                <a:gd name="T31" fmla="*/ 191 h 303"/>
                <a:gd name="T32" fmla="*/ 141 w 320"/>
                <a:gd name="T33" fmla="*/ 185 h 303"/>
                <a:gd name="T34" fmla="*/ 152 w 320"/>
                <a:gd name="T35" fmla="*/ 180 h 303"/>
                <a:gd name="T36" fmla="*/ 157 w 320"/>
                <a:gd name="T37" fmla="*/ 168 h 303"/>
                <a:gd name="T38" fmla="*/ 169 w 320"/>
                <a:gd name="T39" fmla="*/ 163 h 303"/>
                <a:gd name="T40" fmla="*/ 185 w 320"/>
                <a:gd name="T41" fmla="*/ 152 h 303"/>
                <a:gd name="T42" fmla="*/ 202 w 320"/>
                <a:gd name="T43" fmla="*/ 140 h 303"/>
                <a:gd name="T44" fmla="*/ 213 w 320"/>
                <a:gd name="T45" fmla="*/ 124 h 303"/>
                <a:gd name="T46" fmla="*/ 236 w 320"/>
                <a:gd name="T47" fmla="*/ 112 h 303"/>
                <a:gd name="T48" fmla="*/ 247 w 320"/>
                <a:gd name="T49" fmla="*/ 101 h 303"/>
                <a:gd name="T50" fmla="*/ 264 w 320"/>
                <a:gd name="T51" fmla="*/ 90 h 303"/>
                <a:gd name="T52" fmla="*/ 281 w 320"/>
                <a:gd name="T53" fmla="*/ 79 h 303"/>
                <a:gd name="T54" fmla="*/ 292 w 320"/>
                <a:gd name="T55" fmla="*/ 73 h 303"/>
                <a:gd name="T56" fmla="*/ 303 w 320"/>
                <a:gd name="T57" fmla="*/ 62 h 303"/>
                <a:gd name="T58" fmla="*/ 314 w 320"/>
                <a:gd name="T59" fmla="*/ 56 h 303"/>
                <a:gd name="T60" fmla="*/ 314 w 320"/>
                <a:gd name="T61" fmla="*/ 56 h 303"/>
                <a:gd name="T62" fmla="*/ 320 w 320"/>
                <a:gd name="T63" fmla="*/ 56 h 303"/>
                <a:gd name="T64" fmla="*/ 320 w 320"/>
                <a:gd name="T65" fmla="*/ 51 h 303"/>
                <a:gd name="T66" fmla="*/ 320 w 320"/>
                <a:gd name="T67" fmla="*/ 45 h 303"/>
                <a:gd name="T68" fmla="*/ 320 w 320"/>
                <a:gd name="T69" fmla="*/ 39 h 303"/>
                <a:gd name="T70" fmla="*/ 320 w 320"/>
                <a:gd name="T71" fmla="*/ 28 h 303"/>
                <a:gd name="T72" fmla="*/ 320 w 320"/>
                <a:gd name="T73" fmla="*/ 23 h 303"/>
                <a:gd name="T74" fmla="*/ 320 w 320"/>
                <a:gd name="T75" fmla="*/ 11 h 303"/>
                <a:gd name="T76" fmla="*/ 314 w 320"/>
                <a:gd name="T77" fmla="*/ 6 h 303"/>
                <a:gd name="T78" fmla="*/ 309 w 320"/>
                <a:gd name="T79" fmla="*/ 0 h 303"/>
                <a:gd name="T80" fmla="*/ 303 w 320"/>
                <a:gd name="T81" fmla="*/ 0 h 303"/>
                <a:gd name="T82" fmla="*/ 292 w 320"/>
                <a:gd name="T83" fmla="*/ 0 h 303"/>
                <a:gd name="T84" fmla="*/ 275 w 320"/>
                <a:gd name="T85" fmla="*/ 6 h 303"/>
                <a:gd name="T86" fmla="*/ 264 w 320"/>
                <a:gd name="T87" fmla="*/ 17 h 303"/>
                <a:gd name="T88" fmla="*/ 247 w 320"/>
                <a:gd name="T89" fmla="*/ 23 h 303"/>
                <a:gd name="T90" fmla="*/ 242 w 320"/>
                <a:gd name="T91" fmla="*/ 28 h 303"/>
                <a:gd name="T92" fmla="*/ 236 w 320"/>
                <a:gd name="T93" fmla="*/ 34 h 303"/>
                <a:gd name="T94" fmla="*/ 230 w 320"/>
                <a:gd name="T95" fmla="*/ 34 h 303"/>
                <a:gd name="T96" fmla="*/ 0 w 320"/>
                <a:gd name="T97" fmla="*/ 247 h 303"/>
                <a:gd name="T98" fmla="*/ 0 w 320"/>
                <a:gd name="T99" fmla="*/ 24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0" h="303">
                  <a:moveTo>
                    <a:pt x="0" y="247"/>
                  </a:moveTo>
                  <a:lnTo>
                    <a:pt x="23" y="303"/>
                  </a:lnTo>
                  <a:lnTo>
                    <a:pt x="23" y="303"/>
                  </a:lnTo>
                  <a:lnTo>
                    <a:pt x="40" y="286"/>
                  </a:lnTo>
                  <a:lnTo>
                    <a:pt x="45" y="281"/>
                  </a:lnTo>
                  <a:lnTo>
                    <a:pt x="51" y="269"/>
                  </a:lnTo>
                  <a:lnTo>
                    <a:pt x="62" y="258"/>
                  </a:lnTo>
                  <a:lnTo>
                    <a:pt x="73" y="253"/>
                  </a:lnTo>
                  <a:lnTo>
                    <a:pt x="84" y="241"/>
                  </a:lnTo>
                  <a:lnTo>
                    <a:pt x="96" y="230"/>
                  </a:lnTo>
                  <a:lnTo>
                    <a:pt x="107" y="225"/>
                  </a:lnTo>
                  <a:lnTo>
                    <a:pt x="113" y="213"/>
                  </a:lnTo>
                  <a:lnTo>
                    <a:pt x="124" y="202"/>
                  </a:lnTo>
                  <a:lnTo>
                    <a:pt x="129" y="202"/>
                  </a:lnTo>
                  <a:lnTo>
                    <a:pt x="135" y="191"/>
                  </a:lnTo>
                  <a:lnTo>
                    <a:pt x="141" y="191"/>
                  </a:lnTo>
                  <a:lnTo>
                    <a:pt x="141" y="185"/>
                  </a:lnTo>
                  <a:lnTo>
                    <a:pt x="152" y="180"/>
                  </a:lnTo>
                  <a:lnTo>
                    <a:pt x="157" y="168"/>
                  </a:lnTo>
                  <a:lnTo>
                    <a:pt x="169" y="163"/>
                  </a:lnTo>
                  <a:lnTo>
                    <a:pt x="185" y="152"/>
                  </a:lnTo>
                  <a:lnTo>
                    <a:pt x="202" y="140"/>
                  </a:lnTo>
                  <a:lnTo>
                    <a:pt x="213" y="124"/>
                  </a:lnTo>
                  <a:lnTo>
                    <a:pt x="236" y="112"/>
                  </a:lnTo>
                  <a:lnTo>
                    <a:pt x="247" y="101"/>
                  </a:lnTo>
                  <a:lnTo>
                    <a:pt x="264" y="90"/>
                  </a:lnTo>
                  <a:lnTo>
                    <a:pt x="281" y="79"/>
                  </a:lnTo>
                  <a:lnTo>
                    <a:pt x="292" y="73"/>
                  </a:lnTo>
                  <a:lnTo>
                    <a:pt x="303" y="62"/>
                  </a:lnTo>
                  <a:lnTo>
                    <a:pt x="314" y="56"/>
                  </a:lnTo>
                  <a:lnTo>
                    <a:pt x="314" y="56"/>
                  </a:lnTo>
                  <a:lnTo>
                    <a:pt x="320" y="56"/>
                  </a:lnTo>
                  <a:lnTo>
                    <a:pt x="320" y="51"/>
                  </a:lnTo>
                  <a:lnTo>
                    <a:pt x="320" y="45"/>
                  </a:lnTo>
                  <a:lnTo>
                    <a:pt x="320" y="39"/>
                  </a:lnTo>
                  <a:lnTo>
                    <a:pt x="320" y="28"/>
                  </a:lnTo>
                  <a:lnTo>
                    <a:pt x="320" y="23"/>
                  </a:lnTo>
                  <a:lnTo>
                    <a:pt x="320" y="11"/>
                  </a:lnTo>
                  <a:lnTo>
                    <a:pt x="314" y="6"/>
                  </a:lnTo>
                  <a:lnTo>
                    <a:pt x="309" y="0"/>
                  </a:lnTo>
                  <a:lnTo>
                    <a:pt x="303" y="0"/>
                  </a:lnTo>
                  <a:lnTo>
                    <a:pt x="292" y="0"/>
                  </a:lnTo>
                  <a:lnTo>
                    <a:pt x="275" y="6"/>
                  </a:lnTo>
                  <a:lnTo>
                    <a:pt x="264" y="17"/>
                  </a:lnTo>
                  <a:lnTo>
                    <a:pt x="247" y="23"/>
                  </a:lnTo>
                  <a:lnTo>
                    <a:pt x="242" y="28"/>
                  </a:lnTo>
                  <a:lnTo>
                    <a:pt x="236" y="34"/>
                  </a:lnTo>
                  <a:lnTo>
                    <a:pt x="230" y="34"/>
                  </a:lnTo>
                  <a:lnTo>
                    <a:pt x="0" y="247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333"/>
            <p:cNvSpPr>
              <a:spLocks/>
            </p:cNvSpPr>
            <p:nvPr/>
          </p:nvSpPr>
          <p:spPr bwMode="auto">
            <a:xfrm>
              <a:off x="1405" y="2502"/>
              <a:ext cx="303" cy="371"/>
            </a:xfrm>
            <a:custGeom>
              <a:avLst/>
              <a:gdLst>
                <a:gd name="T0" fmla="*/ 0 w 303"/>
                <a:gd name="T1" fmla="*/ 270 h 371"/>
                <a:gd name="T2" fmla="*/ 151 w 303"/>
                <a:gd name="T3" fmla="*/ 140 h 371"/>
                <a:gd name="T4" fmla="*/ 275 w 303"/>
                <a:gd name="T5" fmla="*/ 0 h 371"/>
                <a:gd name="T6" fmla="*/ 303 w 303"/>
                <a:gd name="T7" fmla="*/ 107 h 371"/>
                <a:gd name="T8" fmla="*/ 286 w 303"/>
                <a:gd name="T9" fmla="*/ 140 h 371"/>
                <a:gd name="T10" fmla="*/ 174 w 303"/>
                <a:gd name="T11" fmla="*/ 225 h 371"/>
                <a:gd name="T12" fmla="*/ 22 w 303"/>
                <a:gd name="T13" fmla="*/ 371 h 371"/>
                <a:gd name="T14" fmla="*/ 0 w 303"/>
                <a:gd name="T15" fmla="*/ 270 h 371"/>
                <a:gd name="T16" fmla="*/ 0 w 303"/>
                <a:gd name="T17" fmla="*/ 27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" h="371">
                  <a:moveTo>
                    <a:pt x="0" y="270"/>
                  </a:moveTo>
                  <a:lnTo>
                    <a:pt x="151" y="140"/>
                  </a:lnTo>
                  <a:lnTo>
                    <a:pt x="275" y="0"/>
                  </a:lnTo>
                  <a:lnTo>
                    <a:pt x="303" y="107"/>
                  </a:lnTo>
                  <a:lnTo>
                    <a:pt x="286" y="140"/>
                  </a:lnTo>
                  <a:lnTo>
                    <a:pt x="174" y="225"/>
                  </a:lnTo>
                  <a:lnTo>
                    <a:pt x="22" y="371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334"/>
            <p:cNvSpPr>
              <a:spLocks/>
            </p:cNvSpPr>
            <p:nvPr/>
          </p:nvSpPr>
          <p:spPr bwMode="auto">
            <a:xfrm>
              <a:off x="4288" y="2760"/>
              <a:ext cx="746" cy="1425"/>
            </a:xfrm>
            <a:custGeom>
              <a:avLst/>
              <a:gdLst>
                <a:gd name="T0" fmla="*/ 22 w 746"/>
                <a:gd name="T1" fmla="*/ 1223 h 1425"/>
                <a:gd name="T2" fmla="*/ 34 w 746"/>
                <a:gd name="T3" fmla="*/ 1195 h 1425"/>
                <a:gd name="T4" fmla="*/ 67 w 746"/>
                <a:gd name="T5" fmla="*/ 1128 h 1425"/>
                <a:gd name="T6" fmla="*/ 118 w 746"/>
                <a:gd name="T7" fmla="*/ 1027 h 1425"/>
                <a:gd name="T8" fmla="*/ 174 w 746"/>
                <a:gd name="T9" fmla="*/ 909 h 1425"/>
                <a:gd name="T10" fmla="*/ 230 w 746"/>
                <a:gd name="T11" fmla="*/ 791 h 1425"/>
                <a:gd name="T12" fmla="*/ 286 w 746"/>
                <a:gd name="T13" fmla="*/ 685 h 1425"/>
                <a:gd name="T14" fmla="*/ 320 w 746"/>
                <a:gd name="T15" fmla="*/ 606 h 1425"/>
                <a:gd name="T16" fmla="*/ 342 w 746"/>
                <a:gd name="T17" fmla="*/ 567 h 1425"/>
                <a:gd name="T18" fmla="*/ 359 w 746"/>
                <a:gd name="T19" fmla="*/ 528 h 1425"/>
                <a:gd name="T20" fmla="*/ 398 w 746"/>
                <a:gd name="T21" fmla="*/ 466 h 1425"/>
                <a:gd name="T22" fmla="*/ 454 w 746"/>
                <a:gd name="T23" fmla="*/ 382 h 1425"/>
                <a:gd name="T24" fmla="*/ 516 w 746"/>
                <a:gd name="T25" fmla="*/ 286 h 1425"/>
                <a:gd name="T26" fmla="*/ 578 w 746"/>
                <a:gd name="T27" fmla="*/ 191 h 1425"/>
                <a:gd name="T28" fmla="*/ 634 w 746"/>
                <a:gd name="T29" fmla="*/ 113 h 1425"/>
                <a:gd name="T30" fmla="*/ 673 w 746"/>
                <a:gd name="T31" fmla="*/ 56 h 1425"/>
                <a:gd name="T32" fmla="*/ 690 w 746"/>
                <a:gd name="T33" fmla="*/ 28 h 1425"/>
                <a:gd name="T34" fmla="*/ 718 w 746"/>
                <a:gd name="T35" fmla="*/ 12 h 1425"/>
                <a:gd name="T36" fmla="*/ 735 w 746"/>
                <a:gd name="T37" fmla="*/ 0 h 1425"/>
                <a:gd name="T38" fmla="*/ 740 w 746"/>
                <a:gd name="T39" fmla="*/ 17 h 1425"/>
                <a:gd name="T40" fmla="*/ 740 w 746"/>
                <a:gd name="T41" fmla="*/ 40 h 1425"/>
                <a:gd name="T42" fmla="*/ 740 w 746"/>
                <a:gd name="T43" fmla="*/ 68 h 1425"/>
                <a:gd name="T44" fmla="*/ 740 w 746"/>
                <a:gd name="T45" fmla="*/ 90 h 1425"/>
                <a:gd name="T46" fmla="*/ 735 w 746"/>
                <a:gd name="T47" fmla="*/ 118 h 1425"/>
                <a:gd name="T48" fmla="*/ 707 w 746"/>
                <a:gd name="T49" fmla="*/ 174 h 1425"/>
                <a:gd name="T50" fmla="*/ 651 w 746"/>
                <a:gd name="T51" fmla="*/ 264 h 1425"/>
                <a:gd name="T52" fmla="*/ 595 w 746"/>
                <a:gd name="T53" fmla="*/ 365 h 1425"/>
                <a:gd name="T54" fmla="*/ 527 w 746"/>
                <a:gd name="T55" fmla="*/ 466 h 1425"/>
                <a:gd name="T56" fmla="*/ 471 w 746"/>
                <a:gd name="T57" fmla="*/ 561 h 1425"/>
                <a:gd name="T58" fmla="*/ 421 w 746"/>
                <a:gd name="T59" fmla="*/ 640 h 1425"/>
                <a:gd name="T60" fmla="*/ 398 w 746"/>
                <a:gd name="T61" fmla="*/ 685 h 1425"/>
                <a:gd name="T62" fmla="*/ 0 w 746"/>
                <a:gd name="T63" fmla="*/ 1425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6" h="1425">
                  <a:moveTo>
                    <a:pt x="0" y="1425"/>
                  </a:moveTo>
                  <a:lnTo>
                    <a:pt x="22" y="1223"/>
                  </a:lnTo>
                  <a:lnTo>
                    <a:pt x="22" y="1218"/>
                  </a:lnTo>
                  <a:lnTo>
                    <a:pt x="34" y="1195"/>
                  </a:lnTo>
                  <a:lnTo>
                    <a:pt x="45" y="1162"/>
                  </a:lnTo>
                  <a:lnTo>
                    <a:pt x="67" y="1128"/>
                  </a:lnTo>
                  <a:lnTo>
                    <a:pt x="90" y="1078"/>
                  </a:lnTo>
                  <a:lnTo>
                    <a:pt x="118" y="1027"/>
                  </a:lnTo>
                  <a:lnTo>
                    <a:pt x="146" y="971"/>
                  </a:lnTo>
                  <a:lnTo>
                    <a:pt x="174" y="909"/>
                  </a:lnTo>
                  <a:lnTo>
                    <a:pt x="202" y="853"/>
                  </a:lnTo>
                  <a:lnTo>
                    <a:pt x="230" y="791"/>
                  </a:lnTo>
                  <a:lnTo>
                    <a:pt x="258" y="735"/>
                  </a:lnTo>
                  <a:lnTo>
                    <a:pt x="286" y="685"/>
                  </a:lnTo>
                  <a:lnTo>
                    <a:pt x="303" y="640"/>
                  </a:lnTo>
                  <a:lnTo>
                    <a:pt x="320" y="606"/>
                  </a:lnTo>
                  <a:lnTo>
                    <a:pt x="331" y="578"/>
                  </a:lnTo>
                  <a:lnTo>
                    <a:pt x="342" y="567"/>
                  </a:lnTo>
                  <a:lnTo>
                    <a:pt x="342" y="550"/>
                  </a:lnTo>
                  <a:lnTo>
                    <a:pt x="359" y="528"/>
                  </a:lnTo>
                  <a:lnTo>
                    <a:pt x="376" y="500"/>
                  </a:lnTo>
                  <a:lnTo>
                    <a:pt x="398" y="466"/>
                  </a:lnTo>
                  <a:lnTo>
                    <a:pt x="421" y="421"/>
                  </a:lnTo>
                  <a:lnTo>
                    <a:pt x="454" y="382"/>
                  </a:lnTo>
                  <a:lnTo>
                    <a:pt x="482" y="331"/>
                  </a:lnTo>
                  <a:lnTo>
                    <a:pt x="516" y="286"/>
                  </a:lnTo>
                  <a:lnTo>
                    <a:pt x="544" y="236"/>
                  </a:lnTo>
                  <a:lnTo>
                    <a:pt x="578" y="191"/>
                  </a:lnTo>
                  <a:lnTo>
                    <a:pt x="606" y="152"/>
                  </a:lnTo>
                  <a:lnTo>
                    <a:pt x="634" y="113"/>
                  </a:lnTo>
                  <a:lnTo>
                    <a:pt x="651" y="79"/>
                  </a:lnTo>
                  <a:lnTo>
                    <a:pt x="673" y="56"/>
                  </a:lnTo>
                  <a:lnTo>
                    <a:pt x="684" y="40"/>
                  </a:lnTo>
                  <a:lnTo>
                    <a:pt x="690" y="28"/>
                  </a:lnTo>
                  <a:lnTo>
                    <a:pt x="701" y="17"/>
                  </a:lnTo>
                  <a:lnTo>
                    <a:pt x="718" y="12"/>
                  </a:lnTo>
                  <a:lnTo>
                    <a:pt x="729" y="0"/>
                  </a:lnTo>
                  <a:lnTo>
                    <a:pt x="735" y="0"/>
                  </a:lnTo>
                  <a:lnTo>
                    <a:pt x="740" y="6"/>
                  </a:lnTo>
                  <a:lnTo>
                    <a:pt x="740" y="17"/>
                  </a:lnTo>
                  <a:lnTo>
                    <a:pt x="740" y="28"/>
                  </a:lnTo>
                  <a:lnTo>
                    <a:pt x="740" y="40"/>
                  </a:lnTo>
                  <a:lnTo>
                    <a:pt x="746" y="62"/>
                  </a:lnTo>
                  <a:lnTo>
                    <a:pt x="740" y="68"/>
                  </a:lnTo>
                  <a:lnTo>
                    <a:pt x="740" y="79"/>
                  </a:lnTo>
                  <a:lnTo>
                    <a:pt x="740" y="90"/>
                  </a:lnTo>
                  <a:lnTo>
                    <a:pt x="740" y="101"/>
                  </a:lnTo>
                  <a:lnTo>
                    <a:pt x="735" y="118"/>
                  </a:lnTo>
                  <a:lnTo>
                    <a:pt x="724" y="141"/>
                  </a:lnTo>
                  <a:lnTo>
                    <a:pt x="707" y="174"/>
                  </a:lnTo>
                  <a:lnTo>
                    <a:pt x="684" y="219"/>
                  </a:lnTo>
                  <a:lnTo>
                    <a:pt x="651" y="264"/>
                  </a:lnTo>
                  <a:lnTo>
                    <a:pt x="623" y="314"/>
                  </a:lnTo>
                  <a:lnTo>
                    <a:pt x="595" y="365"/>
                  </a:lnTo>
                  <a:lnTo>
                    <a:pt x="561" y="415"/>
                  </a:lnTo>
                  <a:lnTo>
                    <a:pt x="527" y="466"/>
                  </a:lnTo>
                  <a:lnTo>
                    <a:pt x="499" y="516"/>
                  </a:lnTo>
                  <a:lnTo>
                    <a:pt x="471" y="561"/>
                  </a:lnTo>
                  <a:lnTo>
                    <a:pt x="443" y="606"/>
                  </a:lnTo>
                  <a:lnTo>
                    <a:pt x="421" y="640"/>
                  </a:lnTo>
                  <a:lnTo>
                    <a:pt x="410" y="668"/>
                  </a:lnTo>
                  <a:lnTo>
                    <a:pt x="398" y="685"/>
                  </a:lnTo>
                  <a:lnTo>
                    <a:pt x="393" y="690"/>
                  </a:lnTo>
                  <a:lnTo>
                    <a:pt x="0" y="1425"/>
                  </a:lnTo>
                  <a:lnTo>
                    <a:pt x="0" y="1425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335"/>
            <p:cNvSpPr>
              <a:spLocks/>
            </p:cNvSpPr>
            <p:nvPr/>
          </p:nvSpPr>
          <p:spPr bwMode="auto">
            <a:xfrm>
              <a:off x="4563" y="2687"/>
              <a:ext cx="67" cy="466"/>
            </a:xfrm>
            <a:custGeom>
              <a:avLst/>
              <a:gdLst>
                <a:gd name="T0" fmla="*/ 0 w 67"/>
                <a:gd name="T1" fmla="*/ 90 h 466"/>
                <a:gd name="T2" fmla="*/ 0 w 67"/>
                <a:gd name="T3" fmla="*/ 107 h 466"/>
                <a:gd name="T4" fmla="*/ 0 w 67"/>
                <a:gd name="T5" fmla="*/ 135 h 466"/>
                <a:gd name="T6" fmla="*/ 0 w 67"/>
                <a:gd name="T7" fmla="*/ 174 h 466"/>
                <a:gd name="T8" fmla="*/ 5 w 67"/>
                <a:gd name="T9" fmla="*/ 219 h 466"/>
                <a:gd name="T10" fmla="*/ 5 w 67"/>
                <a:gd name="T11" fmla="*/ 264 h 466"/>
                <a:gd name="T12" fmla="*/ 5 w 67"/>
                <a:gd name="T13" fmla="*/ 298 h 466"/>
                <a:gd name="T14" fmla="*/ 11 w 67"/>
                <a:gd name="T15" fmla="*/ 326 h 466"/>
                <a:gd name="T16" fmla="*/ 11 w 67"/>
                <a:gd name="T17" fmla="*/ 337 h 466"/>
                <a:gd name="T18" fmla="*/ 11 w 67"/>
                <a:gd name="T19" fmla="*/ 354 h 466"/>
                <a:gd name="T20" fmla="*/ 17 w 67"/>
                <a:gd name="T21" fmla="*/ 371 h 466"/>
                <a:gd name="T22" fmla="*/ 22 w 67"/>
                <a:gd name="T23" fmla="*/ 393 h 466"/>
                <a:gd name="T24" fmla="*/ 28 w 67"/>
                <a:gd name="T25" fmla="*/ 416 h 466"/>
                <a:gd name="T26" fmla="*/ 34 w 67"/>
                <a:gd name="T27" fmla="*/ 438 h 466"/>
                <a:gd name="T28" fmla="*/ 39 w 67"/>
                <a:gd name="T29" fmla="*/ 455 h 466"/>
                <a:gd name="T30" fmla="*/ 67 w 67"/>
                <a:gd name="T31" fmla="*/ 393 h 466"/>
                <a:gd name="T32" fmla="*/ 67 w 67"/>
                <a:gd name="T33" fmla="*/ 382 h 466"/>
                <a:gd name="T34" fmla="*/ 62 w 67"/>
                <a:gd name="T35" fmla="*/ 365 h 466"/>
                <a:gd name="T36" fmla="*/ 56 w 67"/>
                <a:gd name="T37" fmla="*/ 337 h 466"/>
                <a:gd name="T38" fmla="*/ 56 w 67"/>
                <a:gd name="T39" fmla="*/ 303 h 466"/>
                <a:gd name="T40" fmla="*/ 45 w 67"/>
                <a:gd name="T41" fmla="*/ 270 h 466"/>
                <a:gd name="T42" fmla="*/ 45 w 67"/>
                <a:gd name="T43" fmla="*/ 236 h 466"/>
                <a:gd name="T44" fmla="*/ 39 w 67"/>
                <a:gd name="T45" fmla="*/ 202 h 466"/>
                <a:gd name="T46" fmla="*/ 39 w 67"/>
                <a:gd name="T47" fmla="*/ 180 h 466"/>
                <a:gd name="T48" fmla="*/ 39 w 67"/>
                <a:gd name="T49" fmla="*/ 157 h 466"/>
                <a:gd name="T50" fmla="*/ 39 w 67"/>
                <a:gd name="T51" fmla="*/ 129 h 466"/>
                <a:gd name="T52" fmla="*/ 45 w 67"/>
                <a:gd name="T53" fmla="*/ 101 h 466"/>
                <a:gd name="T54" fmla="*/ 45 w 67"/>
                <a:gd name="T55" fmla="*/ 68 h 466"/>
                <a:gd name="T56" fmla="*/ 45 w 67"/>
                <a:gd name="T57" fmla="*/ 45 h 466"/>
                <a:gd name="T58" fmla="*/ 45 w 67"/>
                <a:gd name="T59" fmla="*/ 23 h 466"/>
                <a:gd name="T60" fmla="*/ 45 w 67"/>
                <a:gd name="T61" fmla="*/ 6 h 466"/>
                <a:gd name="T62" fmla="*/ 39 w 67"/>
                <a:gd name="T63" fmla="*/ 0 h 466"/>
                <a:gd name="T64" fmla="*/ 11 w 67"/>
                <a:gd name="T65" fmla="*/ 12 h 466"/>
                <a:gd name="T66" fmla="*/ 0 w 67"/>
                <a:gd name="T67" fmla="*/ 23 h 466"/>
                <a:gd name="T68" fmla="*/ 0 w 67"/>
                <a:gd name="T69" fmla="*/ 8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" h="466">
                  <a:moveTo>
                    <a:pt x="0" y="85"/>
                  </a:moveTo>
                  <a:lnTo>
                    <a:pt x="0" y="90"/>
                  </a:lnTo>
                  <a:lnTo>
                    <a:pt x="0" y="96"/>
                  </a:lnTo>
                  <a:lnTo>
                    <a:pt x="0" y="107"/>
                  </a:lnTo>
                  <a:lnTo>
                    <a:pt x="0" y="124"/>
                  </a:lnTo>
                  <a:lnTo>
                    <a:pt x="0" y="135"/>
                  </a:lnTo>
                  <a:lnTo>
                    <a:pt x="0" y="157"/>
                  </a:lnTo>
                  <a:lnTo>
                    <a:pt x="0" y="174"/>
                  </a:lnTo>
                  <a:lnTo>
                    <a:pt x="5" y="197"/>
                  </a:lnTo>
                  <a:lnTo>
                    <a:pt x="5" y="219"/>
                  </a:lnTo>
                  <a:lnTo>
                    <a:pt x="5" y="242"/>
                  </a:lnTo>
                  <a:lnTo>
                    <a:pt x="5" y="264"/>
                  </a:lnTo>
                  <a:lnTo>
                    <a:pt x="5" y="281"/>
                  </a:lnTo>
                  <a:lnTo>
                    <a:pt x="5" y="298"/>
                  </a:lnTo>
                  <a:lnTo>
                    <a:pt x="11" y="315"/>
                  </a:lnTo>
                  <a:lnTo>
                    <a:pt x="11" y="326"/>
                  </a:lnTo>
                  <a:lnTo>
                    <a:pt x="11" y="331"/>
                  </a:lnTo>
                  <a:lnTo>
                    <a:pt x="11" y="337"/>
                  </a:lnTo>
                  <a:lnTo>
                    <a:pt x="11" y="348"/>
                  </a:lnTo>
                  <a:lnTo>
                    <a:pt x="11" y="354"/>
                  </a:lnTo>
                  <a:lnTo>
                    <a:pt x="17" y="365"/>
                  </a:lnTo>
                  <a:lnTo>
                    <a:pt x="17" y="371"/>
                  </a:lnTo>
                  <a:lnTo>
                    <a:pt x="22" y="382"/>
                  </a:lnTo>
                  <a:lnTo>
                    <a:pt x="22" y="393"/>
                  </a:lnTo>
                  <a:lnTo>
                    <a:pt x="28" y="410"/>
                  </a:lnTo>
                  <a:lnTo>
                    <a:pt x="28" y="416"/>
                  </a:lnTo>
                  <a:lnTo>
                    <a:pt x="34" y="427"/>
                  </a:lnTo>
                  <a:lnTo>
                    <a:pt x="34" y="438"/>
                  </a:lnTo>
                  <a:lnTo>
                    <a:pt x="39" y="444"/>
                  </a:lnTo>
                  <a:lnTo>
                    <a:pt x="39" y="455"/>
                  </a:lnTo>
                  <a:lnTo>
                    <a:pt x="45" y="466"/>
                  </a:lnTo>
                  <a:lnTo>
                    <a:pt x="67" y="393"/>
                  </a:lnTo>
                  <a:lnTo>
                    <a:pt x="67" y="387"/>
                  </a:lnTo>
                  <a:lnTo>
                    <a:pt x="67" y="382"/>
                  </a:lnTo>
                  <a:lnTo>
                    <a:pt x="67" y="371"/>
                  </a:lnTo>
                  <a:lnTo>
                    <a:pt x="62" y="365"/>
                  </a:lnTo>
                  <a:lnTo>
                    <a:pt x="62" y="348"/>
                  </a:lnTo>
                  <a:lnTo>
                    <a:pt x="56" y="337"/>
                  </a:lnTo>
                  <a:lnTo>
                    <a:pt x="56" y="320"/>
                  </a:lnTo>
                  <a:lnTo>
                    <a:pt x="56" y="303"/>
                  </a:lnTo>
                  <a:lnTo>
                    <a:pt x="50" y="287"/>
                  </a:lnTo>
                  <a:lnTo>
                    <a:pt x="45" y="270"/>
                  </a:lnTo>
                  <a:lnTo>
                    <a:pt x="45" y="253"/>
                  </a:lnTo>
                  <a:lnTo>
                    <a:pt x="45" y="236"/>
                  </a:lnTo>
                  <a:lnTo>
                    <a:pt x="39" y="219"/>
                  </a:lnTo>
                  <a:lnTo>
                    <a:pt x="39" y="202"/>
                  </a:lnTo>
                  <a:lnTo>
                    <a:pt x="39" y="191"/>
                  </a:lnTo>
                  <a:lnTo>
                    <a:pt x="39" y="180"/>
                  </a:lnTo>
                  <a:lnTo>
                    <a:pt x="39" y="169"/>
                  </a:lnTo>
                  <a:lnTo>
                    <a:pt x="39" y="157"/>
                  </a:lnTo>
                  <a:lnTo>
                    <a:pt x="39" y="141"/>
                  </a:lnTo>
                  <a:lnTo>
                    <a:pt x="39" y="129"/>
                  </a:lnTo>
                  <a:lnTo>
                    <a:pt x="39" y="113"/>
                  </a:lnTo>
                  <a:lnTo>
                    <a:pt x="45" y="101"/>
                  </a:lnTo>
                  <a:lnTo>
                    <a:pt x="45" y="85"/>
                  </a:lnTo>
                  <a:lnTo>
                    <a:pt x="45" y="68"/>
                  </a:lnTo>
                  <a:lnTo>
                    <a:pt x="45" y="56"/>
                  </a:lnTo>
                  <a:lnTo>
                    <a:pt x="45" y="45"/>
                  </a:lnTo>
                  <a:lnTo>
                    <a:pt x="45" y="34"/>
                  </a:lnTo>
                  <a:lnTo>
                    <a:pt x="45" y="23"/>
                  </a:lnTo>
                  <a:lnTo>
                    <a:pt x="45" y="12"/>
                  </a:lnTo>
                  <a:lnTo>
                    <a:pt x="45" y="6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22" y="0"/>
                  </a:lnTo>
                  <a:lnTo>
                    <a:pt x="11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336"/>
            <p:cNvSpPr>
              <a:spLocks/>
            </p:cNvSpPr>
            <p:nvPr/>
          </p:nvSpPr>
          <p:spPr bwMode="auto">
            <a:xfrm>
              <a:off x="4754" y="2244"/>
              <a:ext cx="101" cy="494"/>
            </a:xfrm>
            <a:custGeom>
              <a:avLst/>
              <a:gdLst>
                <a:gd name="T0" fmla="*/ 0 w 101"/>
                <a:gd name="T1" fmla="*/ 34 h 494"/>
                <a:gd name="T2" fmla="*/ 5 w 101"/>
                <a:gd name="T3" fmla="*/ 258 h 494"/>
                <a:gd name="T4" fmla="*/ 33 w 101"/>
                <a:gd name="T5" fmla="*/ 494 h 494"/>
                <a:gd name="T6" fmla="*/ 101 w 101"/>
                <a:gd name="T7" fmla="*/ 376 h 494"/>
                <a:gd name="T8" fmla="*/ 101 w 101"/>
                <a:gd name="T9" fmla="*/ 370 h 494"/>
                <a:gd name="T10" fmla="*/ 101 w 101"/>
                <a:gd name="T11" fmla="*/ 365 h 494"/>
                <a:gd name="T12" fmla="*/ 95 w 101"/>
                <a:gd name="T13" fmla="*/ 359 h 494"/>
                <a:gd name="T14" fmla="*/ 95 w 101"/>
                <a:gd name="T15" fmla="*/ 354 h 494"/>
                <a:gd name="T16" fmla="*/ 89 w 101"/>
                <a:gd name="T17" fmla="*/ 337 h 494"/>
                <a:gd name="T18" fmla="*/ 84 w 101"/>
                <a:gd name="T19" fmla="*/ 326 h 494"/>
                <a:gd name="T20" fmla="*/ 78 w 101"/>
                <a:gd name="T21" fmla="*/ 309 h 494"/>
                <a:gd name="T22" fmla="*/ 73 w 101"/>
                <a:gd name="T23" fmla="*/ 298 h 494"/>
                <a:gd name="T24" fmla="*/ 67 w 101"/>
                <a:gd name="T25" fmla="*/ 281 h 494"/>
                <a:gd name="T26" fmla="*/ 61 w 101"/>
                <a:gd name="T27" fmla="*/ 269 h 494"/>
                <a:gd name="T28" fmla="*/ 56 w 101"/>
                <a:gd name="T29" fmla="*/ 253 h 494"/>
                <a:gd name="T30" fmla="*/ 56 w 101"/>
                <a:gd name="T31" fmla="*/ 241 h 494"/>
                <a:gd name="T32" fmla="*/ 50 w 101"/>
                <a:gd name="T33" fmla="*/ 230 h 494"/>
                <a:gd name="T34" fmla="*/ 50 w 101"/>
                <a:gd name="T35" fmla="*/ 219 h 494"/>
                <a:gd name="T36" fmla="*/ 44 w 101"/>
                <a:gd name="T37" fmla="*/ 213 h 494"/>
                <a:gd name="T38" fmla="*/ 44 w 101"/>
                <a:gd name="T39" fmla="*/ 213 h 494"/>
                <a:gd name="T40" fmla="*/ 44 w 101"/>
                <a:gd name="T41" fmla="*/ 208 h 494"/>
                <a:gd name="T42" fmla="*/ 44 w 101"/>
                <a:gd name="T43" fmla="*/ 197 h 494"/>
                <a:gd name="T44" fmla="*/ 44 w 101"/>
                <a:gd name="T45" fmla="*/ 191 h 494"/>
                <a:gd name="T46" fmla="*/ 44 w 101"/>
                <a:gd name="T47" fmla="*/ 180 h 494"/>
                <a:gd name="T48" fmla="*/ 44 w 101"/>
                <a:gd name="T49" fmla="*/ 163 h 494"/>
                <a:gd name="T50" fmla="*/ 44 w 101"/>
                <a:gd name="T51" fmla="*/ 146 h 494"/>
                <a:gd name="T52" fmla="*/ 39 w 101"/>
                <a:gd name="T53" fmla="*/ 129 h 494"/>
                <a:gd name="T54" fmla="*/ 39 w 101"/>
                <a:gd name="T55" fmla="*/ 112 h 494"/>
                <a:gd name="T56" fmla="*/ 39 w 101"/>
                <a:gd name="T57" fmla="*/ 96 h 494"/>
                <a:gd name="T58" fmla="*/ 39 w 101"/>
                <a:gd name="T59" fmla="*/ 79 h 494"/>
                <a:gd name="T60" fmla="*/ 39 w 101"/>
                <a:gd name="T61" fmla="*/ 62 h 494"/>
                <a:gd name="T62" fmla="*/ 39 w 101"/>
                <a:gd name="T63" fmla="*/ 45 h 494"/>
                <a:gd name="T64" fmla="*/ 33 w 101"/>
                <a:gd name="T65" fmla="*/ 34 h 494"/>
                <a:gd name="T66" fmla="*/ 33 w 101"/>
                <a:gd name="T67" fmla="*/ 23 h 494"/>
                <a:gd name="T68" fmla="*/ 33 w 101"/>
                <a:gd name="T69" fmla="*/ 11 h 494"/>
                <a:gd name="T70" fmla="*/ 33 w 101"/>
                <a:gd name="T71" fmla="*/ 6 h 494"/>
                <a:gd name="T72" fmla="*/ 22 w 101"/>
                <a:gd name="T73" fmla="*/ 0 h 494"/>
                <a:gd name="T74" fmla="*/ 11 w 101"/>
                <a:gd name="T75" fmla="*/ 11 h 494"/>
                <a:gd name="T76" fmla="*/ 5 w 101"/>
                <a:gd name="T77" fmla="*/ 17 h 494"/>
                <a:gd name="T78" fmla="*/ 0 w 101"/>
                <a:gd name="T79" fmla="*/ 28 h 494"/>
                <a:gd name="T80" fmla="*/ 0 w 101"/>
                <a:gd name="T81" fmla="*/ 34 h 494"/>
                <a:gd name="T82" fmla="*/ 0 w 101"/>
                <a:gd name="T83" fmla="*/ 34 h 494"/>
                <a:gd name="T84" fmla="*/ 0 w 101"/>
                <a:gd name="T85" fmla="*/ 3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494">
                  <a:moveTo>
                    <a:pt x="0" y="34"/>
                  </a:moveTo>
                  <a:lnTo>
                    <a:pt x="5" y="258"/>
                  </a:lnTo>
                  <a:lnTo>
                    <a:pt x="33" y="494"/>
                  </a:lnTo>
                  <a:lnTo>
                    <a:pt x="101" y="376"/>
                  </a:lnTo>
                  <a:lnTo>
                    <a:pt x="101" y="370"/>
                  </a:lnTo>
                  <a:lnTo>
                    <a:pt x="101" y="365"/>
                  </a:lnTo>
                  <a:lnTo>
                    <a:pt x="95" y="359"/>
                  </a:lnTo>
                  <a:lnTo>
                    <a:pt x="95" y="354"/>
                  </a:lnTo>
                  <a:lnTo>
                    <a:pt x="89" y="337"/>
                  </a:lnTo>
                  <a:lnTo>
                    <a:pt x="84" y="326"/>
                  </a:lnTo>
                  <a:lnTo>
                    <a:pt x="78" y="309"/>
                  </a:lnTo>
                  <a:lnTo>
                    <a:pt x="73" y="298"/>
                  </a:lnTo>
                  <a:lnTo>
                    <a:pt x="67" y="281"/>
                  </a:lnTo>
                  <a:lnTo>
                    <a:pt x="61" y="269"/>
                  </a:lnTo>
                  <a:lnTo>
                    <a:pt x="56" y="253"/>
                  </a:lnTo>
                  <a:lnTo>
                    <a:pt x="56" y="241"/>
                  </a:lnTo>
                  <a:lnTo>
                    <a:pt x="50" y="230"/>
                  </a:lnTo>
                  <a:lnTo>
                    <a:pt x="50" y="219"/>
                  </a:lnTo>
                  <a:lnTo>
                    <a:pt x="44" y="213"/>
                  </a:lnTo>
                  <a:lnTo>
                    <a:pt x="44" y="213"/>
                  </a:lnTo>
                  <a:lnTo>
                    <a:pt x="44" y="208"/>
                  </a:lnTo>
                  <a:lnTo>
                    <a:pt x="44" y="197"/>
                  </a:lnTo>
                  <a:lnTo>
                    <a:pt x="44" y="191"/>
                  </a:lnTo>
                  <a:lnTo>
                    <a:pt x="44" y="180"/>
                  </a:lnTo>
                  <a:lnTo>
                    <a:pt x="44" y="163"/>
                  </a:lnTo>
                  <a:lnTo>
                    <a:pt x="44" y="146"/>
                  </a:lnTo>
                  <a:lnTo>
                    <a:pt x="39" y="129"/>
                  </a:lnTo>
                  <a:lnTo>
                    <a:pt x="39" y="112"/>
                  </a:lnTo>
                  <a:lnTo>
                    <a:pt x="39" y="96"/>
                  </a:lnTo>
                  <a:lnTo>
                    <a:pt x="39" y="79"/>
                  </a:lnTo>
                  <a:lnTo>
                    <a:pt x="39" y="62"/>
                  </a:lnTo>
                  <a:lnTo>
                    <a:pt x="39" y="45"/>
                  </a:lnTo>
                  <a:lnTo>
                    <a:pt x="33" y="34"/>
                  </a:lnTo>
                  <a:lnTo>
                    <a:pt x="33" y="23"/>
                  </a:lnTo>
                  <a:lnTo>
                    <a:pt x="33" y="11"/>
                  </a:lnTo>
                  <a:lnTo>
                    <a:pt x="33" y="6"/>
                  </a:lnTo>
                  <a:lnTo>
                    <a:pt x="22" y="0"/>
                  </a:lnTo>
                  <a:lnTo>
                    <a:pt x="11" y="11"/>
                  </a:lnTo>
                  <a:lnTo>
                    <a:pt x="5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337"/>
            <p:cNvSpPr>
              <a:spLocks/>
            </p:cNvSpPr>
            <p:nvPr/>
          </p:nvSpPr>
          <p:spPr bwMode="auto">
            <a:xfrm>
              <a:off x="4316" y="2149"/>
              <a:ext cx="539" cy="1369"/>
            </a:xfrm>
            <a:custGeom>
              <a:avLst/>
              <a:gdLst>
                <a:gd name="T0" fmla="*/ 460 w 539"/>
                <a:gd name="T1" fmla="*/ 0 h 1369"/>
                <a:gd name="T2" fmla="*/ 449 w 539"/>
                <a:gd name="T3" fmla="*/ 11 h 1369"/>
                <a:gd name="T4" fmla="*/ 438 w 539"/>
                <a:gd name="T5" fmla="*/ 33 h 1369"/>
                <a:gd name="T6" fmla="*/ 415 w 539"/>
                <a:gd name="T7" fmla="*/ 61 h 1369"/>
                <a:gd name="T8" fmla="*/ 393 w 539"/>
                <a:gd name="T9" fmla="*/ 95 h 1369"/>
                <a:gd name="T10" fmla="*/ 370 w 539"/>
                <a:gd name="T11" fmla="*/ 123 h 1369"/>
                <a:gd name="T12" fmla="*/ 353 w 539"/>
                <a:gd name="T13" fmla="*/ 151 h 1369"/>
                <a:gd name="T14" fmla="*/ 342 w 539"/>
                <a:gd name="T15" fmla="*/ 168 h 1369"/>
                <a:gd name="T16" fmla="*/ 337 w 539"/>
                <a:gd name="T17" fmla="*/ 185 h 1369"/>
                <a:gd name="T18" fmla="*/ 314 w 539"/>
                <a:gd name="T19" fmla="*/ 235 h 1369"/>
                <a:gd name="T20" fmla="*/ 286 w 539"/>
                <a:gd name="T21" fmla="*/ 314 h 1369"/>
                <a:gd name="T22" fmla="*/ 252 w 539"/>
                <a:gd name="T23" fmla="*/ 404 h 1369"/>
                <a:gd name="T24" fmla="*/ 219 w 539"/>
                <a:gd name="T25" fmla="*/ 505 h 1369"/>
                <a:gd name="T26" fmla="*/ 185 w 539"/>
                <a:gd name="T27" fmla="*/ 594 h 1369"/>
                <a:gd name="T28" fmla="*/ 163 w 539"/>
                <a:gd name="T29" fmla="*/ 667 h 1369"/>
                <a:gd name="T30" fmla="*/ 146 w 539"/>
                <a:gd name="T31" fmla="*/ 707 h 1369"/>
                <a:gd name="T32" fmla="*/ 11 w 539"/>
                <a:gd name="T33" fmla="*/ 1212 h 1369"/>
                <a:gd name="T34" fmla="*/ 51 w 539"/>
                <a:gd name="T35" fmla="*/ 1262 h 1369"/>
                <a:gd name="T36" fmla="*/ 51 w 539"/>
                <a:gd name="T37" fmla="*/ 1251 h 1369"/>
                <a:gd name="T38" fmla="*/ 56 w 539"/>
                <a:gd name="T39" fmla="*/ 1217 h 1369"/>
                <a:gd name="T40" fmla="*/ 67 w 539"/>
                <a:gd name="T41" fmla="*/ 1167 h 1369"/>
                <a:gd name="T42" fmla="*/ 84 w 539"/>
                <a:gd name="T43" fmla="*/ 1111 h 1369"/>
                <a:gd name="T44" fmla="*/ 95 w 539"/>
                <a:gd name="T45" fmla="*/ 1049 h 1369"/>
                <a:gd name="T46" fmla="*/ 107 w 539"/>
                <a:gd name="T47" fmla="*/ 998 h 1369"/>
                <a:gd name="T48" fmla="*/ 112 w 539"/>
                <a:gd name="T49" fmla="*/ 954 h 1369"/>
                <a:gd name="T50" fmla="*/ 123 w 539"/>
                <a:gd name="T51" fmla="*/ 931 h 1369"/>
                <a:gd name="T52" fmla="*/ 129 w 539"/>
                <a:gd name="T53" fmla="*/ 909 h 1369"/>
                <a:gd name="T54" fmla="*/ 140 w 539"/>
                <a:gd name="T55" fmla="*/ 869 h 1369"/>
                <a:gd name="T56" fmla="*/ 157 w 539"/>
                <a:gd name="T57" fmla="*/ 825 h 1369"/>
                <a:gd name="T58" fmla="*/ 180 w 539"/>
                <a:gd name="T59" fmla="*/ 768 h 1369"/>
                <a:gd name="T60" fmla="*/ 191 w 539"/>
                <a:gd name="T61" fmla="*/ 718 h 1369"/>
                <a:gd name="T62" fmla="*/ 208 w 539"/>
                <a:gd name="T63" fmla="*/ 679 h 1369"/>
                <a:gd name="T64" fmla="*/ 219 w 539"/>
                <a:gd name="T65" fmla="*/ 645 h 1369"/>
                <a:gd name="T66" fmla="*/ 224 w 539"/>
                <a:gd name="T67" fmla="*/ 639 h 1369"/>
                <a:gd name="T68" fmla="*/ 224 w 539"/>
                <a:gd name="T69" fmla="*/ 628 h 1369"/>
                <a:gd name="T70" fmla="*/ 224 w 539"/>
                <a:gd name="T71" fmla="*/ 606 h 1369"/>
                <a:gd name="T72" fmla="*/ 224 w 539"/>
                <a:gd name="T73" fmla="*/ 578 h 1369"/>
                <a:gd name="T74" fmla="*/ 230 w 539"/>
                <a:gd name="T75" fmla="*/ 555 h 1369"/>
                <a:gd name="T76" fmla="*/ 241 w 539"/>
                <a:gd name="T77" fmla="*/ 533 h 1369"/>
                <a:gd name="T78" fmla="*/ 269 w 539"/>
                <a:gd name="T79" fmla="*/ 516 h 1369"/>
                <a:gd name="T80" fmla="*/ 297 w 539"/>
                <a:gd name="T81" fmla="*/ 505 h 1369"/>
                <a:gd name="T82" fmla="*/ 309 w 539"/>
                <a:gd name="T83" fmla="*/ 499 h 1369"/>
                <a:gd name="T84" fmla="*/ 382 w 539"/>
                <a:gd name="T85" fmla="*/ 263 h 1369"/>
                <a:gd name="T86" fmla="*/ 382 w 539"/>
                <a:gd name="T87" fmla="*/ 241 h 1369"/>
                <a:gd name="T88" fmla="*/ 387 w 539"/>
                <a:gd name="T89" fmla="*/ 224 h 1369"/>
                <a:gd name="T90" fmla="*/ 393 w 539"/>
                <a:gd name="T91" fmla="*/ 202 h 1369"/>
                <a:gd name="T92" fmla="*/ 393 w 539"/>
                <a:gd name="T93" fmla="*/ 174 h 1369"/>
                <a:gd name="T94" fmla="*/ 398 w 539"/>
                <a:gd name="T95" fmla="*/ 157 h 1369"/>
                <a:gd name="T96" fmla="*/ 404 w 539"/>
                <a:gd name="T97" fmla="*/ 140 h 1369"/>
                <a:gd name="T98" fmla="*/ 415 w 539"/>
                <a:gd name="T99" fmla="*/ 123 h 1369"/>
                <a:gd name="T100" fmla="*/ 432 w 539"/>
                <a:gd name="T101" fmla="*/ 101 h 1369"/>
                <a:gd name="T102" fmla="*/ 454 w 539"/>
                <a:gd name="T103" fmla="*/ 84 h 1369"/>
                <a:gd name="T104" fmla="*/ 466 w 539"/>
                <a:gd name="T105" fmla="*/ 73 h 1369"/>
                <a:gd name="T106" fmla="*/ 499 w 539"/>
                <a:gd name="T107" fmla="*/ 84 h 1369"/>
                <a:gd name="T108" fmla="*/ 539 w 539"/>
                <a:gd name="T109" fmla="*/ 84 h 1369"/>
                <a:gd name="T110" fmla="*/ 460 w 539"/>
                <a:gd name="T111" fmla="*/ 0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39" h="1369">
                  <a:moveTo>
                    <a:pt x="460" y="0"/>
                  </a:moveTo>
                  <a:lnTo>
                    <a:pt x="460" y="0"/>
                  </a:lnTo>
                  <a:lnTo>
                    <a:pt x="454" y="5"/>
                  </a:lnTo>
                  <a:lnTo>
                    <a:pt x="449" y="11"/>
                  </a:lnTo>
                  <a:lnTo>
                    <a:pt x="443" y="22"/>
                  </a:lnTo>
                  <a:lnTo>
                    <a:pt x="438" y="33"/>
                  </a:lnTo>
                  <a:lnTo>
                    <a:pt x="426" y="45"/>
                  </a:lnTo>
                  <a:lnTo>
                    <a:pt x="415" y="61"/>
                  </a:lnTo>
                  <a:lnTo>
                    <a:pt x="404" y="78"/>
                  </a:lnTo>
                  <a:lnTo>
                    <a:pt x="393" y="95"/>
                  </a:lnTo>
                  <a:lnTo>
                    <a:pt x="382" y="112"/>
                  </a:lnTo>
                  <a:lnTo>
                    <a:pt x="370" y="123"/>
                  </a:lnTo>
                  <a:lnTo>
                    <a:pt x="365" y="140"/>
                  </a:lnTo>
                  <a:lnTo>
                    <a:pt x="353" y="151"/>
                  </a:lnTo>
                  <a:lnTo>
                    <a:pt x="348" y="162"/>
                  </a:lnTo>
                  <a:lnTo>
                    <a:pt x="342" y="168"/>
                  </a:lnTo>
                  <a:lnTo>
                    <a:pt x="337" y="179"/>
                  </a:lnTo>
                  <a:lnTo>
                    <a:pt x="337" y="185"/>
                  </a:lnTo>
                  <a:lnTo>
                    <a:pt x="325" y="207"/>
                  </a:lnTo>
                  <a:lnTo>
                    <a:pt x="314" y="235"/>
                  </a:lnTo>
                  <a:lnTo>
                    <a:pt x="303" y="269"/>
                  </a:lnTo>
                  <a:lnTo>
                    <a:pt x="286" y="314"/>
                  </a:lnTo>
                  <a:lnTo>
                    <a:pt x="269" y="359"/>
                  </a:lnTo>
                  <a:lnTo>
                    <a:pt x="252" y="404"/>
                  </a:lnTo>
                  <a:lnTo>
                    <a:pt x="236" y="454"/>
                  </a:lnTo>
                  <a:lnTo>
                    <a:pt x="219" y="505"/>
                  </a:lnTo>
                  <a:lnTo>
                    <a:pt x="202" y="550"/>
                  </a:lnTo>
                  <a:lnTo>
                    <a:pt x="185" y="594"/>
                  </a:lnTo>
                  <a:lnTo>
                    <a:pt x="174" y="634"/>
                  </a:lnTo>
                  <a:lnTo>
                    <a:pt x="163" y="667"/>
                  </a:lnTo>
                  <a:lnTo>
                    <a:pt x="152" y="690"/>
                  </a:lnTo>
                  <a:lnTo>
                    <a:pt x="146" y="707"/>
                  </a:lnTo>
                  <a:lnTo>
                    <a:pt x="146" y="718"/>
                  </a:lnTo>
                  <a:lnTo>
                    <a:pt x="11" y="1212"/>
                  </a:lnTo>
                  <a:lnTo>
                    <a:pt x="0" y="1369"/>
                  </a:lnTo>
                  <a:lnTo>
                    <a:pt x="51" y="1262"/>
                  </a:lnTo>
                  <a:lnTo>
                    <a:pt x="51" y="1257"/>
                  </a:lnTo>
                  <a:lnTo>
                    <a:pt x="51" y="1251"/>
                  </a:lnTo>
                  <a:lnTo>
                    <a:pt x="51" y="1234"/>
                  </a:lnTo>
                  <a:lnTo>
                    <a:pt x="56" y="1217"/>
                  </a:lnTo>
                  <a:lnTo>
                    <a:pt x="62" y="1189"/>
                  </a:lnTo>
                  <a:lnTo>
                    <a:pt x="67" y="1167"/>
                  </a:lnTo>
                  <a:lnTo>
                    <a:pt x="73" y="1139"/>
                  </a:lnTo>
                  <a:lnTo>
                    <a:pt x="84" y="1111"/>
                  </a:lnTo>
                  <a:lnTo>
                    <a:pt x="84" y="1077"/>
                  </a:lnTo>
                  <a:lnTo>
                    <a:pt x="95" y="1049"/>
                  </a:lnTo>
                  <a:lnTo>
                    <a:pt x="101" y="1021"/>
                  </a:lnTo>
                  <a:lnTo>
                    <a:pt x="107" y="998"/>
                  </a:lnTo>
                  <a:lnTo>
                    <a:pt x="112" y="970"/>
                  </a:lnTo>
                  <a:lnTo>
                    <a:pt x="112" y="954"/>
                  </a:lnTo>
                  <a:lnTo>
                    <a:pt x="118" y="937"/>
                  </a:lnTo>
                  <a:lnTo>
                    <a:pt x="123" y="931"/>
                  </a:lnTo>
                  <a:lnTo>
                    <a:pt x="123" y="920"/>
                  </a:lnTo>
                  <a:lnTo>
                    <a:pt x="129" y="909"/>
                  </a:lnTo>
                  <a:lnTo>
                    <a:pt x="135" y="892"/>
                  </a:lnTo>
                  <a:lnTo>
                    <a:pt x="140" y="869"/>
                  </a:lnTo>
                  <a:lnTo>
                    <a:pt x="152" y="847"/>
                  </a:lnTo>
                  <a:lnTo>
                    <a:pt x="157" y="825"/>
                  </a:lnTo>
                  <a:lnTo>
                    <a:pt x="168" y="796"/>
                  </a:lnTo>
                  <a:lnTo>
                    <a:pt x="180" y="768"/>
                  </a:lnTo>
                  <a:lnTo>
                    <a:pt x="185" y="746"/>
                  </a:lnTo>
                  <a:lnTo>
                    <a:pt x="191" y="718"/>
                  </a:lnTo>
                  <a:lnTo>
                    <a:pt x="202" y="695"/>
                  </a:lnTo>
                  <a:lnTo>
                    <a:pt x="208" y="679"/>
                  </a:lnTo>
                  <a:lnTo>
                    <a:pt x="213" y="662"/>
                  </a:lnTo>
                  <a:lnTo>
                    <a:pt x="219" y="645"/>
                  </a:lnTo>
                  <a:lnTo>
                    <a:pt x="224" y="639"/>
                  </a:lnTo>
                  <a:lnTo>
                    <a:pt x="224" y="639"/>
                  </a:lnTo>
                  <a:lnTo>
                    <a:pt x="224" y="634"/>
                  </a:lnTo>
                  <a:lnTo>
                    <a:pt x="224" y="628"/>
                  </a:lnTo>
                  <a:lnTo>
                    <a:pt x="224" y="617"/>
                  </a:lnTo>
                  <a:lnTo>
                    <a:pt x="224" y="606"/>
                  </a:lnTo>
                  <a:lnTo>
                    <a:pt x="224" y="589"/>
                  </a:lnTo>
                  <a:lnTo>
                    <a:pt x="224" y="578"/>
                  </a:lnTo>
                  <a:lnTo>
                    <a:pt x="224" y="561"/>
                  </a:lnTo>
                  <a:lnTo>
                    <a:pt x="230" y="555"/>
                  </a:lnTo>
                  <a:lnTo>
                    <a:pt x="230" y="544"/>
                  </a:lnTo>
                  <a:lnTo>
                    <a:pt x="241" y="533"/>
                  </a:lnTo>
                  <a:lnTo>
                    <a:pt x="252" y="522"/>
                  </a:lnTo>
                  <a:lnTo>
                    <a:pt x="269" y="516"/>
                  </a:lnTo>
                  <a:lnTo>
                    <a:pt x="281" y="510"/>
                  </a:lnTo>
                  <a:lnTo>
                    <a:pt x="297" y="505"/>
                  </a:lnTo>
                  <a:lnTo>
                    <a:pt x="303" y="499"/>
                  </a:lnTo>
                  <a:lnTo>
                    <a:pt x="309" y="499"/>
                  </a:lnTo>
                  <a:lnTo>
                    <a:pt x="382" y="269"/>
                  </a:lnTo>
                  <a:lnTo>
                    <a:pt x="382" y="263"/>
                  </a:lnTo>
                  <a:lnTo>
                    <a:pt x="382" y="252"/>
                  </a:lnTo>
                  <a:lnTo>
                    <a:pt x="382" y="241"/>
                  </a:lnTo>
                  <a:lnTo>
                    <a:pt x="382" y="235"/>
                  </a:lnTo>
                  <a:lnTo>
                    <a:pt x="387" y="224"/>
                  </a:lnTo>
                  <a:lnTo>
                    <a:pt x="387" y="213"/>
                  </a:lnTo>
                  <a:lnTo>
                    <a:pt x="393" y="202"/>
                  </a:lnTo>
                  <a:lnTo>
                    <a:pt x="393" y="191"/>
                  </a:lnTo>
                  <a:lnTo>
                    <a:pt x="393" y="174"/>
                  </a:lnTo>
                  <a:lnTo>
                    <a:pt x="398" y="168"/>
                  </a:lnTo>
                  <a:lnTo>
                    <a:pt x="398" y="157"/>
                  </a:lnTo>
                  <a:lnTo>
                    <a:pt x="404" y="146"/>
                  </a:lnTo>
                  <a:lnTo>
                    <a:pt x="404" y="140"/>
                  </a:lnTo>
                  <a:lnTo>
                    <a:pt x="410" y="134"/>
                  </a:lnTo>
                  <a:lnTo>
                    <a:pt x="415" y="123"/>
                  </a:lnTo>
                  <a:lnTo>
                    <a:pt x="426" y="112"/>
                  </a:lnTo>
                  <a:lnTo>
                    <a:pt x="432" y="101"/>
                  </a:lnTo>
                  <a:lnTo>
                    <a:pt x="443" y="90"/>
                  </a:lnTo>
                  <a:lnTo>
                    <a:pt x="454" y="84"/>
                  </a:lnTo>
                  <a:lnTo>
                    <a:pt x="460" y="78"/>
                  </a:lnTo>
                  <a:lnTo>
                    <a:pt x="466" y="73"/>
                  </a:lnTo>
                  <a:lnTo>
                    <a:pt x="471" y="73"/>
                  </a:lnTo>
                  <a:lnTo>
                    <a:pt x="499" y="84"/>
                  </a:lnTo>
                  <a:lnTo>
                    <a:pt x="494" y="140"/>
                  </a:lnTo>
                  <a:lnTo>
                    <a:pt x="539" y="84"/>
                  </a:lnTo>
                  <a:lnTo>
                    <a:pt x="527" y="5"/>
                  </a:lnTo>
                  <a:lnTo>
                    <a:pt x="460" y="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8A5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338"/>
            <p:cNvSpPr>
              <a:spLocks/>
            </p:cNvSpPr>
            <p:nvPr/>
          </p:nvSpPr>
          <p:spPr bwMode="auto">
            <a:xfrm>
              <a:off x="4310" y="2603"/>
              <a:ext cx="679" cy="1319"/>
            </a:xfrm>
            <a:custGeom>
              <a:avLst/>
              <a:gdLst>
                <a:gd name="T0" fmla="*/ 6 w 679"/>
                <a:gd name="T1" fmla="*/ 1139 h 1319"/>
                <a:gd name="T2" fmla="*/ 281 w 679"/>
                <a:gd name="T3" fmla="*/ 578 h 1319"/>
                <a:gd name="T4" fmla="*/ 298 w 679"/>
                <a:gd name="T5" fmla="*/ 556 h 1319"/>
                <a:gd name="T6" fmla="*/ 320 w 679"/>
                <a:gd name="T7" fmla="*/ 528 h 1319"/>
                <a:gd name="T8" fmla="*/ 343 w 679"/>
                <a:gd name="T9" fmla="*/ 500 h 1319"/>
                <a:gd name="T10" fmla="*/ 343 w 679"/>
                <a:gd name="T11" fmla="*/ 483 h 1319"/>
                <a:gd name="T12" fmla="*/ 348 w 679"/>
                <a:gd name="T13" fmla="*/ 460 h 1319"/>
                <a:gd name="T14" fmla="*/ 354 w 679"/>
                <a:gd name="T15" fmla="*/ 432 h 1319"/>
                <a:gd name="T16" fmla="*/ 359 w 679"/>
                <a:gd name="T17" fmla="*/ 415 h 1319"/>
                <a:gd name="T18" fmla="*/ 365 w 679"/>
                <a:gd name="T19" fmla="*/ 404 h 1319"/>
                <a:gd name="T20" fmla="*/ 376 w 679"/>
                <a:gd name="T21" fmla="*/ 382 h 1319"/>
                <a:gd name="T22" fmla="*/ 393 w 679"/>
                <a:gd name="T23" fmla="*/ 342 h 1319"/>
                <a:gd name="T24" fmla="*/ 421 w 679"/>
                <a:gd name="T25" fmla="*/ 292 h 1319"/>
                <a:gd name="T26" fmla="*/ 449 w 679"/>
                <a:gd name="T27" fmla="*/ 236 h 1319"/>
                <a:gd name="T28" fmla="*/ 477 w 679"/>
                <a:gd name="T29" fmla="*/ 180 h 1319"/>
                <a:gd name="T30" fmla="*/ 500 w 679"/>
                <a:gd name="T31" fmla="*/ 135 h 1319"/>
                <a:gd name="T32" fmla="*/ 522 w 679"/>
                <a:gd name="T33" fmla="*/ 107 h 1319"/>
                <a:gd name="T34" fmla="*/ 528 w 679"/>
                <a:gd name="T35" fmla="*/ 96 h 1319"/>
                <a:gd name="T36" fmla="*/ 545 w 679"/>
                <a:gd name="T37" fmla="*/ 68 h 1319"/>
                <a:gd name="T38" fmla="*/ 556 w 679"/>
                <a:gd name="T39" fmla="*/ 51 h 1319"/>
                <a:gd name="T40" fmla="*/ 573 w 679"/>
                <a:gd name="T41" fmla="*/ 34 h 1319"/>
                <a:gd name="T42" fmla="*/ 578 w 679"/>
                <a:gd name="T43" fmla="*/ 17 h 1319"/>
                <a:gd name="T44" fmla="*/ 595 w 679"/>
                <a:gd name="T45" fmla="*/ 0 h 1319"/>
                <a:gd name="T46" fmla="*/ 601 w 679"/>
                <a:gd name="T47" fmla="*/ 0 h 1319"/>
                <a:gd name="T48" fmla="*/ 623 w 679"/>
                <a:gd name="T49" fmla="*/ 11 h 1319"/>
                <a:gd name="T50" fmla="*/ 640 w 679"/>
                <a:gd name="T51" fmla="*/ 23 h 1319"/>
                <a:gd name="T52" fmla="*/ 657 w 679"/>
                <a:gd name="T53" fmla="*/ 45 h 1319"/>
                <a:gd name="T54" fmla="*/ 668 w 679"/>
                <a:gd name="T55" fmla="*/ 68 h 1319"/>
                <a:gd name="T56" fmla="*/ 668 w 679"/>
                <a:gd name="T57" fmla="*/ 84 h 1319"/>
                <a:gd name="T58" fmla="*/ 674 w 679"/>
                <a:gd name="T59" fmla="*/ 107 h 1319"/>
                <a:gd name="T60" fmla="*/ 679 w 679"/>
                <a:gd name="T61" fmla="*/ 129 h 1319"/>
                <a:gd name="T62" fmla="*/ 674 w 679"/>
                <a:gd name="T63" fmla="*/ 140 h 1319"/>
                <a:gd name="T64" fmla="*/ 651 w 679"/>
                <a:gd name="T65" fmla="*/ 163 h 1319"/>
                <a:gd name="T66" fmla="*/ 629 w 679"/>
                <a:gd name="T67" fmla="*/ 185 h 1319"/>
                <a:gd name="T68" fmla="*/ 606 w 679"/>
                <a:gd name="T69" fmla="*/ 213 h 1319"/>
                <a:gd name="T70" fmla="*/ 584 w 679"/>
                <a:gd name="T71" fmla="*/ 241 h 1319"/>
                <a:gd name="T72" fmla="*/ 561 w 679"/>
                <a:gd name="T73" fmla="*/ 264 h 1319"/>
                <a:gd name="T74" fmla="*/ 550 w 679"/>
                <a:gd name="T75" fmla="*/ 281 h 1319"/>
                <a:gd name="T76" fmla="*/ 539 w 679"/>
                <a:gd name="T77" fmla="*/ 298 h 1319"/>
                <a:gd name="T78" fmla="*/ 511 w 679"/>
                <a:gd name="T79" fmla="*/ 337 h 1319"/>
                <a:gd name="T80" fmla="*/ 472 w 679"/>
                <a:gd name="T81" fmla="*/ 399 h 1319"/>
                <a:gd name="T82" fmla="*/ 427 w 679"/>
                <a:gd name="T83" fmla="*/ 477 h 1319"/>
                <a:gd name="T84" fmla="*/ 382 w 679"/>
                <a:gd name="T85" fmla="*/ 556 h 1319"/>
                <a:gd name="T86" fmla="*/ 337 w 679"/>
                <a:gd name="T87" fmla="*/ 629 h 1319"/>
                <a:gd name="T88" fmla="*/ 298 w 679"/>
                <a:gd name="T89" fmla="*/ 685 h 1319"/>
                <a:gd name="T90" fmla="*/ 281 w 679"/>
                <a:gd name="T91" fmla="*/ 724 h 1319"/>
                <a:gd name="T92" fmla="*/ 0 w 679"/>
                <a:gd name="T93" fmla="*/ 1319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9" h="1319">
                  <a:moveTo>
                    <a:pt x="0" y="1319"/>
                  </a:moveTo>
                  <a:lnTo>
                    <a:pt x="6" y="1139"/>
                  </a:lnTo>
                  <a:lnTo>
                    <a:pt x="281" y="584"/>
                  </a:lnTo>
                  <a:lnTo>
                    <a:pt x="281" y="578"/>
                  </a:lnTo>
                  <a:lnTo>
                    <a:pt x="287" y="572"/>
                  </a:lnTo>
                  <a:lnTo>
                    <a:pt x="298" y="556"/>
                  </a:lnTo>
                  <a:lnTo>
                    <a:pt x="309" y="544"/>
                  </a:lnTo>
                  <a:lnTo>
                    <a:pt x="320" y="528"/>
                  </a:lnTo>
                  <a:lnTo>
                    <a:pt x="331" y="511"/>
                  </a:lnTo>
                  <a:lnTo>
                    <a:pt x="343" y="500"/>
                  </a:lnTo>
                  <a:lnTo>
                    <a:pt x="343" y="494"/>
                  </a:lnTo>
                  <a:lnTo>
                    <a:pt x="343" y="483"/>
                  </a:lnTo>
                  <a:lnTo>
                    <a:pt x="348" y="471"/>
                  </a:lnTo>
                  <a:lnTo>
                    <a:pt x="348" y="460"/>
                  </a:lnTo>
                  <a:lnTo>
                    <a:pt x="354" y="443"/>
                  </a:lnTo>
                  <a:lnTo>
                    <a:pt x="354" y="432"/>
                  </a:lnTo>
                  <a:lnTo>
                    <a:pt x="359" y="421"/>
                  </a:lnTo>
                  <a:lnTo>
                    <a:pt x="359" y="415"/>
                  </a:lnTo>
                  <a:lnTo>
                    <a:pt x="365" y="410"/>
                  </a:lnTo>
                  <a:lnTo>
                    <a:pt x="365" y="404"/>
                  </a:lnTo>
                  <a:lnTo>
                    <a:pt x="365" y="399"/>
                  </a:lnTo>
                  <a:lnTo>
                    <a:pt x="376" y="382"/>
                  </a:lnTo>
                  <a:lnTo>
                    <a:pt x="388" y="365"/>
                  </a:lnTo>
                  <a:lnTo>
                    <a:pt x="393" y="342"/>
                  </a:lnTo>
                  <a:lnTo>
                    <a:pt x="404" y="314"/>
                  </a:lnTo>
                  <a:lnTo>
                    <a:pt x="421" y="292"/>
                  </a:lnTo>
                  <a:lnTo>
                    <a:pt x="438" y="264"/>
                  </a:lnTo>
                  <a:lnTo>
                    <a:pt x="449" y="236"/>
                  </a:lnTo>
                  <a:lnTo>
                    <a:pt x="466" y="208"/>
                  </a:lnTo>
                  <a:lnTo>
                    <a:pt x="477" y="180"/>
                  </a:lnTo>
                  <a:lnTo>
                    <a:pt x="494" y="157"/>
                  </a:lnTo>
                  <a:lnTo>
                    <a:pt x="500" y="135"/>
                  </a:lnTo>
                  <a:lnTo>
                    <a:pt x="511" y="118"/>
                  </a:lnTo>
                  <a:lnTo>
                    <a:pt x="522" y="107"/>
                  </a:lnTo>
                  <a:lnTo>
                    <a:pt x="528" y="107"/>
                  </a:lnTo>
                  <a:lnTo>
                    <a:pt x="528" y="96"/>
                  </a:lnTo>
                  <a:lnTo>
                    <a:pt x="539" y="79"/>
                  </a:lnTo>
                  <a:lnTo>
                    <a:pt x="545" y="68"/>
                  </a:lnTo>
                  <a:lnTo>
                    <a:pt x="556" y="62"/>
                  </a:lnTo>
                  <a:lnTo>
                    <a:pt x="556" y="51"/>
                  </a:lnTo>
                  <a:lnTo>
                    <a:pt x="567" y="45"/>
                  </a:lnTo>
                  <a:lnTo>
                    <a:pt x="573" y="34"/>
                  </a:lnTo>
                  <a:lnTo>
                    <a:pt x="578" y="23"/>
                  </a:lnTo>
                  <a:lnTo>
                    <a:pt x="578" y="17"/>
                  </a:lnTo>
                  <a:lnTo>
                    <a:pt x="584" y="11"/>
                  </a:lnTo>
                  <a:lnTo>
                    <a:pt x="595" y="0"/>
                  </a:lnTo>
                  <a:lnTo>
                    <a:pt x="595" y="0"/>
                  </a:lnTo>
                  <a:lnTo>
                    <a:pt x="601" y="0"/>
                  </a:lnTo>
                  <a:lnTo>
                    <a:pt x="618" y="6"/>
                  </a:lnTo>
                  <a:lnTo>
                    <a:pt x="623" y="11"/>
                  </a:lnTo>
                  <a:lnTo>
                    <a:pt x="634" y="17"/>
                  </a:lnTo>
                  <a:lnTo>
                    <a:pt x="640" y="23"/>
                  </a:lnTo>
                  <a:lnTo>
                    <a:pt x="651" y="34"/>
                  </a:lnTo>
                  <a:lnTo>
                    <a:pt x="657" y="45"/>
                  </a:lnTo>
                  <a:lnTo>
                    <a:pt x="662" y="56"/>
                  </a:lnTo>
                  <a:lnTo>
                    <a:pt x="668" y="68"/>
                  </a:lnTo>
                  <a:lnTo>
                    <a:pt x="668" y="73"/>
                  </a:lnTo>
                  <a:lnTo>
                    <a:pt x="668" y="84"/>
                  </a:lnTo>
                  <a:lnTo>
                    <a:pt x="674" y="96"/>
                  </a:lnTo>
                  <a:lnTo>
                    <a:pt x="674" y="107"/>
                  </a:lnTo>
                  <a:lnTo>
                    <a:pt x="679" y="124"/>
                  </a:lnTo>
                  <a:lnTo>
                    <a:pt x="679" y="129"/>
                  </a:lnTo>
                  <a:lnTo>
                    <a:pt x="679" y="135"/>
                  </a:lnTo>
                  <a:lnTo>
                    <a:pt x="674" y="140"/>
                  </a:lnTo>
                  <a:lnTo>
                    <a:pt x="662" y="152"/>
                  </a:lnTo>
                  <a:lnTo>
                    <a:pt x="651" y="163"/>
                  </a:lnTo>
                  <a:lnTo>
                    <a:pt x="640" y="174"/>
                  </a:lnTo>
                  <a:lnTo>
                    <a:pt x="629" y="185"/>
                  </a:lnTo>
                  <a:lnTo>
                    <a:pt x="618" y="202"/>
                  </a:lnTo>
                  <a:lnTo>
                    <a:pt x="606" y="213"/>
                  </a:lnTo>
                  <a:lnTo>
                    <a:pt x="595" y="230"/>
                  </a:lnTo>
                  <a:lnTo>
                    <a:pt x="584" y="241"/>
                  </a:lnTo>
                  <a:lnTo>
                    <a:pt x="573" y="253"/>
                  </a:lnTo>
                  <a:lnTo>
                    <a:pt x="561" y="264"/>
                  </a:lnTo>
                  <a:lnTo>
                    <a:pt x="556" y="275"/>
                  </a:lnTo>
                  <a:lnTo>
                    <a:pt x="550" y="281"/>
                  </a:lnTo>
                  <a:lnTo>
                    <a:pt x="545" y="286"/>
                  </a:lnTo>
                  <a:lnTo>
                    <a:pt x="539" y="298"/>
                  </a:lnTo>
                  <a:lnTo>
                    <a:pt x="528" y="314"/>
                  </a:lnTo>
                  <a:lnTo>
                    <a:pt x="511" y="337"/>
                  </a:lnTo>
                  <a:lnTo>
                    <a:pt x="494" y="365"/>
                  </a:lnTo>
                  <a:lnTo>
                    <a:pt x="472" y="399"/>
                  </a:lnTo>
                  <a:lnTo>
                    <a:pt x="449" y="438"/>
                  </a:lnTo>
                  <a:lnTo>
                    <a:pt x="427" y="477"/>
                  </a:lnTo>
                  <a:lnTo>
                    <a:pt x="404" y="516"/>
                  </a:lnTo>
                  <a:lnTo>
                    <a:pt x="382" y="556"/>
                  </a:lnTo>
                  <a:lnTo>
                    <a:pt x="354" y="595"/>
                  </a:lnTo>
                  <a:lnTo>
                    <a:pt x="337" y="629"/>
                  </a:lnTo>
                  <a:lnTo>
                    <a:pt x="320" y="662"/>
                  </a:lnTo>
                  <a:lnTo>
                    <a:pt x="298" y="685"/>
                  </a:lnTo>
                  <a:lnTo>
                    <a:pt x="287" y="707"/>
                  </a:lnTo>
                  <a:lnTo>
                    <a:pt x="281" y="724"/>
                  </a:lnTo>
                  <a:lnTo>
                    <a:pt x="281" y="730"/>
                  </a:lnTo>
                  <a:lnTo>
                    <a:pt x="0" y="1319"/>
                  </a:lnTo>
                  <a:lnTo>
                    <a:pt x="0" y="1319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339"/>
            <p:cNvSpPr>
              <a:spLocks/>
            </p:cNvSpPr>
            <p:nvPr/>
          </p:nvSpPr>
          <p:spPr bwMode="auto">
            <a:xfrm>
              <a:off x="4518" y="2805"/>
              <a:ext cx="67" cy="410"/>
            </a:xfrm>
            <a:custGeom>
              <a:avLst/>
              <a:gdLst>
                <a:gd name="T0" fmla="*/ 34 w 67"/>
                <a:gd name="T1" fmla="*/ 0 h 410"/>
                <a:gd name="T2" fmla="*/ 0 w 67"/>
                <a:gd name="T3" fmla="*/ 129 h 410"/>
                <a:gd name="T4" fmla="*/ 11 w 67"/>
                <a:gd name="T5" fmla="*/ 348 h 410"/>
                <a:gd name="T6" fmla="*/ 34 w 67"/>
                <a:gd name="T7" fmla="*/ 410 h 410"/>
                <a:gd name="T8" fmla="*/ 67 w 67"/>
                <a:gd name="T9" fmla="*/ 337 h 410"/>
                <a:gd name="T10" fmla="*/ 34 w 67"/>
                <a:gd name="T11" fmla="*/ 185 h 410"/>
                <a:gd name="T12" fmla="*/ 34 w 67"/>
                <a:gd name="T13" fmla="*/ 0 h 410"/>
                <a:gd name="T14" fmla="*/ 34 w 67"/>
                <a:gd name="T15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410">
                  <a:moveTo>
                    <a:pt x="34" y="0"/>
                  </a:moveTo>
                  <a:lnTo>
                    <a:pt x="0" y="129"/>
                  </a:lnTo>
                  <a:lnTo>
                    <a:pt x="11" y="348"/>
                  </a:lnTo>
                  <a:lnTo>
                    <a:pt x="34" y="410"/>
                  </a:lnTo>
                  <a:lnTo>
                    <a:pt x="67" y="337"/>
                  </a:lnTo>
                  <a:lnTo>
                    <a:pt x="34" y="185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340"/>
            <p:cNvSpPr>
              <a:spLocks/>
            </p:cNvSpPr>
            <p:nvPr/>
          </p:nvSpPr>
          <p:spPr bwMode="auto">
            <a:xfrm>
              <a:off x="4698" y="2317"/>
              <a:ext cx="78" cy="499"/>
            </a:xfrm>
            <a:custGeom>
              <a:avLst/>
              <a:gdLst>
                <a:gd name="T0" fmla="*/ 39 w 78"/>
                <a:gd name="T1" fmla="*/ 0 h 499"/>
                <a:gd name="T2" fmla="*/ 39 w 78"/>
                <a:gd name="T3" fmla="*/ 196 h 499"/>
                <a:gd name="T4" fmla="*/ 78 w 78"/>
                <a:gd name="T5" fmla="*/ 438 h 499"/>
                <a:gd name="T6" fmla="*/ 56 w 78"/>
                <a:gd name="T7" fmla="*/ 499 h 499"/>
                <a:gd name="T8" fmla="*/ 56 w 78"/>
                <a:gd name="T9" fmla="*/ 494 h 499"/>
                <a:gd name="T10" fmla="*/ 56 w 78"/>
                <a:gd name="T11" fmla="*/ 488 h 499"/>
                <a:gd name="T12" fmla="*/ 50 w 78"/>
                <a:gd name="T13" fmla="*/ 477 h 499"/>
                <a:gd name="T14" fmla="*/ 50 w 78"/>
                <a:gd name="T15" fmla="*/ 460 h 499"/>
                <a:gd name="T16" fmla="*/ 44 w 78"/>
                <a:gd name="T17" fmla="*/ 443 h 499"/>
                <a:gd name="T18" fmla="*/ 44 w 78"/>
                <a:gd name="T19" fmla="*/ 421 h 499"/>
                <a:gd name="T20" fmla="*/ 39 w 78"/>
                <a:gd name="T21" fmla="*/ 404 h 499"/>
                <a:gd name="T22" fmla="*/ 33 w 78"/>
                <a:gd name="T23" fmla="*/ 382 h 499"/>
                <a:gd name="T24" fmla="*/ 28 w 78"/>
                <a:gd name="T25" fmla="*/ 359 h 499"/>
                <a:gd name="T26" fmla="*/ 22 w 78"/>
                <a:gd name="T27" fmla="*/ 337 h 499"/>
                <a:gd name="T28" fmla="*/ 16 w 78"/>
                <a:gd name="T29" fmla="*/ 314 h 499"/>
                <a:gd name="T30" fmla="*/ 16 w 78"/>
                <a:gd name="T31" fmla="*/ 297 h 499"/>
                <a:gd name="T32" fmla="*/ 11 w 78"/>
                <a:gd name="T33" fmla="*/ 281 h 499"/>
                <a:gd name="T34" fmla="*/ 11 w 78"/>
                <a:gd name="T35" fmla="*/ 269 h 499"/>
                <a:gd name="T36" fmla="*/ 5 w 78"/>
                <a:gd name="T37" fmla="*/ 258 h 499"/>
                <a:gd name="T38" fmla="*/ 5 w 78"/>
                <a:gd name="T39" fmla="*/ 258 h 499"/>
                <a:gd name="T40" fmla="*/ 0 w 78"/>
                <a:gd name="T41" fmla="*/ 247 h 499"/>
                <a:gd name="T42" fmla="*/ 0 w 78"/>
                <a:gd name="T43" fmla="*/ 236 h 499"/>
                <a:gd name="T44" fmla="*/ 0 w 78"/>
                <a:gd name="T45" fmla="*/ 219 h 499"/>
                <a:gd name="T46" fmla="*/ 0 w 78"/>
                <a:gd name="T47" fmla="*/ 202 h 499"/>
                <a:gd name="T48" fmla="*/ 0 w 78"/>
                <a:gd name="T49" fmla="*/ 185 h 499"/>
                <a:gd name="T50" fmla="*/ 0 w 78"/>
                <a:gd name="T51" fmla="*/ 174 h 499"/>
                <a:gd name="T52" fmla="*/ 0 w 78"/>
                <a:gd name="T53" fmla="*/ 163 h 499"/>
                <a:gd name="T54" fmla="*/ 0 w 78"/>
                <a:gd name="T55" fmla="*/ 163 h 499"/>
                <a:gd name="T56" fmla="*/ 22 w 78"/>
                <a:gd name="T57" fmla="*/ 39 h 499"/>
                <a:gd name="T58" fmla="*/ 39 w 78"/>
                <a:gd name="T59" fmla="*/ 0 h 499"/>
                <a:gd name="T60" fmla="*/ 39 w 78"/>
                <a:gd name="T61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8" h="499">
                  <a:moveTo>
                    <a:pt x="39" y="0"/>
                  </a:moveTo>
                  <a:lnTo>
                    <a:pt x="39" y="196"/>
                  </a:lnTo>
                  <a:lnTo>
                    <a:pt x="78" y="438"/>
                  </a:lnTo>
                  <a:lnTo>
                    <a:pt x="56" y="499"/>
                  </a:lnTo>
                  <a:lnTo>
                    <a:pt x="56" y="494"/>
                  </a:lnTo>
                  <a:lnTo>
                    <a:pt x="56" y="488"/>
                  </a:lnTo>
                  <a:lnTo>
                    <a:pt x="50" y="477"/>
                  </a:lnTo>
                  <a:lnTo>
                    <a:pt x="50" y="460"/>
                  </a:lnTo>
                  <a:lnTo>
                    <a:pt x="44" y="443"/>
                  </a:lnTo>
                  <a:lnTo>
                    <a:pt x="44" y="421"/>
                  </a:lnTo>
                  <a:lnTo>
                    <a:pt x="39" y="404"/>
                  </a:lnTo>
                  <a:lnTo>
                    <a:pt x="33" y="382"/>
                  </a:lnTo>
                  <a:lnTo>
                    <a:pt x="28" y="359"/>
                  </a:lnTo>
                  <a:lnTo>
                    <a:pt x="22" y="337"/>
                  </a:lnTo>
                  <a:lnTo>
                    <a:pt x="16" y="314"/>
                  </a:lnTo>
                  <a:lnTo>
                    <a:pt x="16" y="297"/>
                  </a:lnTo>
                  <a:lnTo>
                    <a:pt x="11" y="281"/>
                  </a:lnTo>
                  <a:lnTo>
                    <a:pt x="11" y="269"/>
                  </a:lnTo>
                  <a:lnTo>
                    <a:pt x="5" y="258"/>
                  </a:lnTo>
                  <a:lnTo>
                    <a:pt x="5" y="258"/>
                  </a:lnTo>
                  <a:lnTo>
                    <a:pt x="0" y="247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0" y="202"/>
                  </a:lnTo>
                  <a:lnTo>
                    <a:pt x="0" y="185"/>
                  </a:lnTo>
                  <a:lnTo>
                    <a:pt x="0" y="174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22" y="39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341"/>
            <p:cNvSpPr>
              <a:spLocks/>
            </p:cNvSpPr>
            <p:nvPr/>
          </p:nvSpPr>
          <p:spPr bwMode="auto">
            <a:xfrm>
              <a:off x="4327" y="2081"/>
              <a:ext cx="511" cy="1229"/>
            </a:xfrm>
            <a:custGeom>
              <a:avLst/>
              <a:gdLst>
                <a:gd name="T0" fmla="*/ 505 w 511"/>
                <a:gd name="T1" fmla="*/ 40 h 1229"/>
                <a:gd name="T2" fmla="*/ 488 w 511"/>
                <a:gd name="T3" fmla="*/ 29 h 1229"/>
                <a:gd name="T4" fmla="*/ 466 w 511"/>
                <a:gd name="T5" fmla="*/ 12 h 1229"/>
                <a:gd name="T6" fmla="*/ 449 w 511"/>
                <a:gd name="T7" fmla="*/ 0 h 1229"/>
                <a:gd name="T8" fmla="*/ 427 w 511"/>
                <a:gd name="T9" fmla="*/ 0 h 1229"/>
                <a:gd name="T10" fmla="*/ 399 w 511"/>
                <a:gd name="T11" fmla="*/ 12 h 1229"/>
                <a:gd name="T12" fmla="*/ 371 w 511"/>
                <a:gd name="T13" fmla="*/ 23 h 1229"/>
                <a:gd name="T14" fmla="*/ 354 w 511"/>
                <a:gd name="T15" fmla="*/ 34 h 1229"/>
                <a:gd name="T16" fmla="*/ 348 w 511"/>
                <a:gd name="T17" fmla="*/ 45 h 1229"/>
                <a:gd name="T18" fmla="*/ 337 w 511"/>
                <a:gd name="T19" fmla="*/ 68 h 1229"/>
                <a:gd name="T20" fmla="*/ 314 w 511"/>
                <a:gd name="T21" fmla="*/ 113 h 1229"/>
                <a:gd name="T22" fmla="*/ 286 w 511"/>
                <a:gd name="T23" fmla="*/ 174 h 1229"/>
                <a:gd name="T24" fmla="*/ 258 w 511"/>
                <a:gd name="T25" fmla="*/ 236 h 1229"/>
                <a:gd name="T26" fmla="*/ 230 w 511"/>
                <a:gd name="T27" fmla="*/ 292 h 1229"/>
                <a:gd name="T28" fmla="*/ 213 w 511"/>
                <a:gd name="T29" fmla="*/ 343 h 1229"/>
                <a:gd name="T30" fmla="*/ 202 w 511"/>
                <a:gd name="T31" fmla="*/ 376 h 1229"/>
                <a:gd name="T32" fmla="*/ 197 w 511"/>
                <a:gd name="T33" fmla="*/ 393 h 1229"/>
                <a:gd name="T34" fmla="*/ 180 w 511"/>
                <a:gd name="T35" fmla="*/ 449 h 1229"/>
                <a:gd name="T36" fmla="*/ 152 w 511"/>
                <a:gd name="T37" fmla="*/ 550 h 1229"/>
                <a:gd name="T38" fmla="*/ 118 w 511"/>
                <a:gd name="T39" fmla="*/ 668 h 1229"/>
                <a:gd name="T40" fmla="*/ 79 w 511"/>
                <a:gd name="T41" fmla="*/ 792 h 1229"/>
                <a:gd name="T42" fmla="*/ 51 w 511"/>
                <a:gd name="T43" fmla="*/ 909 h 1229"/>
                <a:gd name="T44" fmla="*/ 23 w 511"/>
                <a:gd name="T45" fmla="*/ 1005 h 1229"/>
                <a:gd name="T46" fmla="*/ 6 w 511"/>
                <a:gd name="T47" fmla="*/ 1061 h 1229"/>
                <a:gd name="T48" fmla="*/ 0 w 511"/>
                <a:gd name="T49" fmla="*/ 1229 h 1229"/>
                <a:gd name="T50" fmla="*/ 247 w 511"/>
                <a:gd name="T51" fmla="*/ 399 h 1229"/>
                <a:gd name="T52" fmla="*/ 326 w 511"/>
                <a:gd name="T53" fmla="*/ 214 h 1229"/>
                <a:gd name="T54" fmla="*/ 331 w 511"/>
                <a:gd name="T55" fmla="*/ 202 h 1229"/>
                <a:gd name="T56" fmla="*/ 342 w 511"/>
                <a:gd name="T57" fmla="*/ 180 h 1229"/>
                <a:gd name="T58" fmla="*/ 359 w 511"/>
                <a:gd name="T59" fmla="*/ 152 h 1229"/>
                <a:gd name="T60" fmla="*/ 376 w 511"/>
                <a:gd name="T61" fmla="*/ 124 h 1229"/>
                <a:gd name="T62" fmla="*/ 399 w 511"/>
                <a:gd name="T63" fmla="*/ 96 h 1229"/>
                <a:gd name="T64" fmla="*/ 415 w 511"/>
                <a:gd name="T65" fmla="*/ 73 h 1229"/>
                <a:gd name="T66" fmla="*/ 427 w 511"/>
                <a:gd name="T67" fmla="*/ 62 h 1229"/>
                <a:gd name="T68" fmla="*/ 438 w 511"/>
                <a:gd name="T69" fmla="*/ 51 h 1229"/>
                <a:gd name="T70" fmla="*/ 466 w 511"/>
                <a:gd name="T71" fmla="*/ 45 h 1229"/>
                <a:gd name="T72" fmla="*/ 488 w 511"/>
                <a:gd name="T73" fmla="*/ 45 h 1229"/>
                <a:gd name="T74" fmla="*/ 505 w 511"/>
                <a:gd name="T75" fmla="*/ 45 h 1229"/>
                <a:gd name="T76" fmla="*/ 511 w 511"/>
                <a:gd name="T77" fmla="*/ 45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11" h="1229">
                  <a:moveTo>
                    <a:pt x="511" y="45"/>
                  </a:moveTo>
                  <a:lnTo>
                    <a:pt x="505" y="40"/>
                  </a:lnTo>
                  <a:lnTo>
                    <a:pt x="500" y="34"/>
                  </a:lnTo>
                  <a:lnTo>
                    <a:pt x="488" y="29"/>
                  </a:lnTo>
                  <a:lnTo>
                    <a:pt x="483" y="23"/>
                  </a:lnTo>
                  <a:lnTo>
                    <a:pt x="466" y="12"/>
                  </a:lnTo>
                  <a:lnTo>
                    <a:pt x="455" y="6"/>
                  </a:lnTo>
                  <a:lnTo>
                    <a:pt x="449" y="0"/>
                  </a:lnTo>
                  <a:lnTo>
                    <a:pt x="438" y="0"/>
                  </a:lnTo>
                  <a:lnTo>
                    <a:pt x="427" y="0"/>
                  </a:lnTo>
                  <a:lnTo>
                    <a:pt x="410" y="6"/>
                  </a:lnTo>
                  <a:lnTo>
                    <a:pt x="399" y="12"/>
                  </a:lnTo>
                  <a:lnTo>
                    <a:pt x="382" y="17"/>
                  </a:lnTo>
                  <a:lnTo>
                    <a:pt x="371" y="23"/>
                  </a:lnTo>
                  <a:lnTo>
                    <a:pt x="359" y="34"/>
                  </a:lnTo>
                  <a:lnTo>
                    <a:pt x="354" y="34"/>
                  </a:lnTo>
                  <a:lnTo>
                    <a:pt x="348" y="40"/>
                  </a:lnTo>
                  <a:lnTo>
                    <a:pt x="348" y="45"/>
                  </a:lnTo>
                  <a:lnTo>
                    <a:pt x="342" y="51"/>
                  </a:lnTo>
                  <a:lnTo>
                    <a:pt x="337" y="68"/>
                  </a:lnTo>
                  <a:lnTo>
                    <a:pt x="326" y="90"/>
                  </a:lnTo>
                  <a:lnTo>
                    <a:pt x="314" y="113"/>
                  </a:lnTo>
                  <a:lnTo>
                    <a:pt x="303" y="146"/>
                  </a:lnTo>
                  <a:lnTo>
                    <a:pt x="286" y="174"/>
                  </a:lnTo>
                  <a:lnTo>
                    <a:pt x="275" y="208"/>
                  </a:lnTo>
                  <a:lnTo>
                    <a:pt x="258" y="236"/>
                  </a:lnTo>
                  <a:lnTo>
                    <a:pt x="247" y="270"/>
                  </a:lnTo>
                  <a:lnTo>
                    <a:pt x="230" y="292"/>
                  </a:lnTo>
                  <a:lnTo>
                    <a:pt x="225" y="326"/>
                  </a:lnTo>
                  <a:lnTo>
                    <a:pt x="213" y="343"/>
                  </a:lnTo>
                  <a:lnTo>
                    <a:pt x="202" y="365"/>
                  </a:lnTo>
                  <a:lnTo>
                    <a:pt x="202" y="376"/>
                  </a:lnTo>
                  <a:lnTo>
                    <a:pt x="202" y="382"/>
                  </a:lnTo>
                  <a:lnTo>
                    <a:pt x="197" y="393"/>
                  </a:lnTo>
                  <a:lnTo>
                    <a:pt x="191" y="416"/>
                  </a:lnTo>
                  <a:lnTo>
                    <a:pt x="180" y="449"/>
                  </a:lnTo>
                  <a:lnTo>
                    <a:pt x="169" y="494"/>
                  </a:lnTo>
                  <a:lnTo>
                    <a:pt x="152" y="550"/>
                  </a:lnTo>
                  <a:lnTo>
                    <a:pt x="135" y="606"/>
                  </a:lnTo>
                  <a:lnTo>
                    <a:pt x="118" y="668"/>
                  </a:lnTo>
                  <a:lnTo>
                    <a:pt x="101" y="730"/>
                  </a:lnTo>
                  <a:lnTo>
                    <a:pt x="79" y="792"/>
                  </a:lnTo>
                  <a:lnTo>
                    <a:pt x="68" y="853"/>
                  </a:lnTo>
                  <a:lnTo>
                    <a:pt x="51" y="909"/>
                  </a:lnTo>
                  <a:lnTo>
                    <a:pt x="34" y="965"/>
                  </a:lnTo>
                  <a:lnTo>
                    <a:pt x="23" y="1005"/>
                  </a:lnTo>
                  <a:lnTo>
                    <a:pt x="11" y="1038"/>
                  </a:lnTo>
                  <a:lnTo>
                    <a:pt x="6" y="1061"/>
                  </a:lnTo>
                  <a:lnTo>
                    <a:pt x="6" y="1072"/>
                  </a:lnTo>
                  <a:lnTo>
                    <a:pt x="0" y="1229"/>
                  </a:lnTo>
                  <a:lnTo>
                    <a:pt x="152" y="662"/>
                  </a:lnTo>
                  <a:lnTo>
                    <a:pt x="247" y="399"/>
                  </a:lnTo>
                  <a:lnTo>
                    <a:pt x="326" y="214"/>
                  </a:lnTo>
                  <a:lnTo>
                    <a:pt x="326" y="214"/>
                  </a:lnTo>
                  <a:lnTo>
                    <a:pt x="326" y="208"/>
                  </a:lnTo>
                  <a:lnTo>
                    <a:pt x="331" y="202"/>
                  </a:lnTo>
                  <a:lnTo>
                    <a:pt x="337" y="191"/>
                  </a:lnTo>
                  <a:lnTo>
                    <a:pt x="342" y="180"/>
                  </a:lnTo>
                  <a:lnTo>
                    <a:pt x="348" y="169"/>
                  </a:lnTo>
                  <a:lnTo>
                    <a:pt x="359" y="152"/>
                  </a:lnTo>
                  <a:lnTo>
                    <a:pt x="371" y="141"/>
                  </a:lnTo>
                  <a:lnTo>
                    <a:pt x="376" y="124"/>
                  </a:lnTo>
                  <a:lnTo>
                    <a:pt x="387" y="113"/>
                  </a:lnTo>
                  <a:lnTo>
                    <a:pt x="399" y="96"/>
                  </a:lnTo>
                  <a:lnTo>
                    <a:pt x="404" y="85"/>
                  </a:lnTo>
                  <a:lnTo>
                    <a:pt x="415" y="73"/>
                  </a:lnTo>
                  <a:lnTo>
                    <a:pt x="421" y="68"/>
                  </a:lnTo>
                  <a:lnTo>
                    <a:pt x="427" y="62"/>
                  </a:lnTo>
                  <a:lnTo>
                    <a:pt x="432" y="57"/>
                  </a:lnTo>
                  <a:lnTo>
                    <a:pt x="438" y="51"/>
                  </a:lnTo>
                  <a:lnTo>
                    <a:pt x="449" y="51"/>
                  </a:lnTo>
                  <a:lnTo>
                    <a:pt x="466" y="45"/>
                  </a:lnTo>
                  <a:lnTo>
                    <a:pt x="477" y="45"/>
                  </a:lnTo>
                  <a:lnTo>
                    <a:pt x="488" y="45"/>
                  </a:lnTo>
                  <a:lnTo>
                    <a:pt x="500" y="45"/>
                  </a:lnTo>
                  <a:lnTo>
                    <a:pt x="505" y="45"/>
                  </a:lnTo>
                  <a:lnTo>
                    <a:pt x="511" y="45"/>
                  </a:lnTo>
                  <a:lnTo>
                    <a:pt x="511" y="45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342"/>
            <p:cNvSpPr>
              <a:spLocks/>
            </p:cNvSpPr>
            <p:nvPr/>
          </p:nvSpPr>
          <p:spPr bwMode="auto">
            <a:xfrm>
              <a:off x="429" y="3131"/>
              <a:ext cx="375" cy="392"/>
            </a:xfrm>
            <a:custGeom>
              <a:avLst/>
              <a:gdLst>
                <a:gd name="T0" fmla="*/ 375 w 375"/>
                <a:gd name="T1" fmla="*/ 22 h 392"/>
                <a:gd name="T2" fmla="*/ 375 w 375"/>
                <a:gd name="T3" fmla="*/ 16 h 392"/>
                <a:gd name="T4" fmla="*/ 370 w 375"/>
                <a:gd name="T5" fmla="*/ 16 h 392"/>
                <a:gd name="T6" fmla="*/ 359 w 375"/>
                <a:gd name="T7" fmla="*/ 11 h 392"/>
                <a:gd name="T8" fmla="*/ 347 w 375"/>
                <a:gd name="T9" fmla="*/ 11 h 392"/>
                <a:gd name="T10" fmla="*/ 336 w 375"/>
                <a:gd name="T11" fmla="*/ 5 h 392"/>
                <a:gd name="T12" fmla="*/ 331 w 375"/>
                <a:gd name="T13" fmla="*/ 0 h 392"/>
                <a:gd name="T14" fmla="*/ 319 w 375"/>
                <a:gd name="T15" fmla="*/ 0 h 392"/>
                <a:gd name="T16" fmla="*/ 314 w 375"/>
                <a:gd name="T17" fmla="*/ 0 h 392"/>
                <a:gd name="T18" fmla="*/ 308 w 375"/>
                <a:gd name="T19" fmla="*/ 5 h 392"/>
                <a:gd name="T20" fmla="*/ 297 w 375"/>
                <a:gd name="T21" fmla="*/ 11 h 392"/>
                <a:gd name="T22" fmla="*/ 280 w 375"/>
                <a:gd name="T23" fmla="*/ 28 h 392"/>
                <a:gd name="T24" fmla="*/ 258 w 375"/>
                <a:gd name="T25" fmla="*/ 44 h 392"/>
                <a:gd name="T26" fmla="*/ 235 w 375"/>
                <a:gd name="T27" fmla="*/ 67 h 392"/>
                <a:gd name="T28" fmla="*/ 207 w 375"/>
                <a:gd name="T29" fmla="*/ 89 h 392"/>
                <a:gd name="T30" fmla="*/ 179 w 375"/>
                <a:gd name="T31" fmla="*/ 117 h 392"/>
                <a:gd name="T32" fmla="*/ 151 w 375"/>
                <a:gd name="T33" fmla="*/ 145 h 392"/>
                <a:gd name="T34" fmla="*/ 123 w 375"/>
                <a:gd name="T35" fmla="*/ 168 h 392"/>
                <a:gd name="T36" fmla="*/ 95 w 375"/>
                <a:gd name="T37" fmla="*/ 190 h 392"/>
                <a:gd name="T38" fmla="*/ 67 w 375"/>
                <a:gd name="T39" fmla="*/ 213 h 392"/>
                <a:gd name="T40" fmla="*/ 44 w 375"/>
                <a:gd name="T41" fmla="*/ 235 h 392"/>
                <a:gd name="T42" fmla="*/ 22 w 375"/>
                <a:gd name="T43" fmla="*/ 252 h 392"/>
                <a:gd name="T44" fmla="*/ 11 w 375"/>
                <a:gd name="T45" fmla="*/ 269 h 392"/>
                <a:gd name="T46" fmla="*/ 0 w 375"/>
                <a:gd name="T47" fmla="*/ 275 h 392"/>
                <a:gd name="T48" fmla="*/ 0 w 375"/>
                <a:gd name="T49" fmla="*/ 280 h 392"/>
                <a:gd name="T50" fmla="*/ 0 w 375"/>
                <a:gd name="T51" fmla="*/ 392 h 392"/>
                <a:gd name="T52" fmla="*/ 185 w 375"/>
                <a:gd name="T53" fmla="*/ 168 h 392"/>
                <a:gd name="T54" fmla="*/ 375 w 375"/>
                <a:gd name="T55" fmla="*/ 22 h 392"/>
                <a:gd name="T56" fmla="*/ 375 w 375"/>
                <a:gd name="T57" fmla="*/ 2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5" h="392">
                  <a:moveTo>
                    <a:pt x="375" y="22"/>
                  </a:moveTo>
                  <a:lnTo>
                    <a:pt x="375" y="16"/>
                  </a:lnTo>
                  <a:lnTo>
                    <a:pt x="370" y="16"/>
                  </a:lnTo>
                  <a:lnTo>
                    <a:pt x="359" y="11"/>
                  </a:lnTo>
                  <a:lnTo>
                    <a:pt x="347" y="11"/>
                  </a:lnTo>
                  <a:lnTo>
                    <a:pt x="336" y="5"/>
                  </a:lnTo>
                  <a:lnTo>
                    <a:pt x="331" y="0"/>
                  </a:lnTo>
                  <a:lnTo>
                    <a:pt x="319" y="0"/>
                  </a:lnTo>
                  <a:lnTo>
                    <a:pt x="314" y="0"/>
                  </a:lnTo>
                  <a:lnTo>
                    <a:pt x="308" y="5"/>
                  </a:lnTo>
                  <a:lnTo>
                    <a:pt x="297" y="11"/>
                  </a:lnTo>
                  <a:lnTo>
                    <a:pt x="280" y="28"/>
                  </a:lnTo>
                  <a:lnTo>
                    <a:pt x="258" y="44"/>
                  </a:lnTo>
                  <a:lnTo>
                    <a:pt x="235" y="67"/>
                  </a:lnTo>
                  <a:lnTo>
                    <a:pt x="207" y="89"/>
                  </a:lnTo>
                  <a:lnTo>
                    <a:pt x="179" y="117"/>
                  </a:lnTo>
                  <a:lnTo>
                    <a:pt x="151" y="145"/>
                  </a:lnTo>
                  <a:lnTo>
                    <a:pt x="123" y="168"/>
                  </a:lnTo>
                  <a:lnTo>
                    <a:pt x="95" y="190"/>
                  </a:lnTo>
                  <a:lnTo>
                    <a:pt x="67" y="213"/>
                  </a:lnTo>
                  <a:lnTo>
                    <a:pt x="44" y="235"/>
                  </a:lnTo>
                  <a:lnTo>
                    <a:pt x="22" y="252"/>
                  </a:lnTo>
                  <a:lnTo>
                    <a:pt x="11" y="269"/>
                  </a:lnTo>
                  <a:lnTo>
                    <a:pt x="0" y="275"/>
                  </a:lnTo>
                  <a:lnTo>
                    <a:pt x="0" y="280"/>
                  </a:lnTo>
                  <a:lnTo>
                    <a:pt x="0" y="392"/>
                  </a:lnTo>
                  <a:lnTo>
                    <a:pt x="185" y="168"/>
                  </a:lnTo>
                  <a:lnTo>
                    <a:pt x="375" y="22"/>
                  </a:lnTo>
                  <a:lnTo>
                    <a:pt x="375" y="22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343"/>
            <p:cNvSpPr>
              <a:spLocks/>
            </p:cNvSpPr>
            <p:nvPr/>
          </p:nvSpPr>
          <p:spPr bwMode="auto">
            <a:xfrm>
              <a:off x="423" y="3557"/>
              <a:ext cx="466" cy="511"/>
            </a:xfrm>
            <a:custGeom>
              <a:avLst/>
              <a:gdLst>
                <a:gd name="T0" fmla="*/ 466 w 466"/>
                <a:gd name="T1" fmla="*/ 0 h 511"/>
                <a:gd name="T2" fmla="*/ 381 w 466"/>
                <a:gd name="T3" fmla="*/ 11 h 511"/>
                <a:gd name="T4" fmla="*/ 157 w 466"/>
                <a:gd name="T5" fmla="*/ 202 h 511"/>
                <a:gd name="T6" fmla="*/ 0 w 466"/>
                <a:gd name="T7" fmla="*/ 404 h 511"/>
                <a:gd name="T8" fmla="*/ 0 w 466"/>
                <a:gd name="T9" fmla="*/ 511 h 511"/>
                <a:gd name="T10" fmla="*/ 208 w 466"/>
                <a:gd name="T11" fmla="*/ 236 h 511"/>
                <a:gd name="T12" fmla="*/ 353 w 466"/>
                <a:gd name="T13" fmla="*/ 84 h 511"/>
                <a:gd name="T14" fmla="*/ 466 w 466"/>
                <a:gd name="T15" fmla="*/ 0 h 511"/>
                <a:gd name="T16" fmla="*/ 466 w 466"/>
                <a:gd name="T17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6" h="511">
                  <a:moveTo>
                    <a:pt x="466" y="0"/>
                  </a:moveTo>
                  <a:lnTo>
                    <a:pt x="381" y="11"/>
                  </a:lnTo>
                  <a:lnTo>
                    <a:pt x="157" y="202"/>
                  </a:lnTo>
                  <a:lnTo>
                    <a:pt x="0" y="404"/>
                  </a:lnTo>
                  <a:lnTo>
                    <a:pt x="0" y="511"/>
                  </a:lnTo>
                  <a:lnTo>
                    <a:pt x="208" y="236"/>
                  </a:lnTo>
                  <a:lnTo>
                    <a:pt x="353" y="84"/>
                  </a:lnTo>
                  <a:lnTo>
                    <a:pt x="466" y="0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344"/>
            <p:cNvSpPr>
              <a:spLocks/>
            </p:cNvSpPr>
            <p:nvPr/>
          </p:nvSpPr>
          <p:spPr bwMode="auto">
            <a:xfrm>
              <a:off x="720" y="2710"/>
              <a:ext cx="264" cy="1128"/>
            </a:xfrm>
            <a:custGeom>
              <a:avLst/>
              <a:gdLst>
                <a:gd name="T0" fmla="*/ 62 w 264"/>
                <a:gd name="T1" fmla="*/ 101 h 1128"/>
                <a:gd name="T2" fmla="*/ 73 w 264"/>
                <a:gd name="T3" fmla="*/ 78 h 1128"/>
                <a:gd name="T4" fmla="*/ 90 w 264"/>
                <a:gd name="T5" fmla="*/ 56 h 1128"/>
                <a:gd name="T6" fmla="*/ 107 w 264"/>
                <a:gd name="T7" fmla="*/ 33 h 1128"/>
                <a:gd name="T8" fmla="*/ 118 w 264"/>
                <a:gd name="T9" fmla="*/ 28 h 1128"/>
                <a:gd name="T10" fmla="*/ 141 w 264"/>
                <a:gd name="T11" fmla="*/ 22 h 1128"/>
                <a:gd name="T12" fmla="*/ 163 w 264"/>
                <a:gd name="T13" fmla="*/ 17 h 1128"/>
                <a:gd name="T14" fmla="*/ 185 w 264"/>
                <a:gd name="T15" fmla="*/ 17 h 1128"/>
                <a:gd name="T16" fmla="*/ 185 w 264"/>
                <a:gd name="T17" fmla="*/ 11 h 1128"/>
                <a:gd name="T18" fmla="*/ 169 w 264"/>
                <a:gd name="T19" fmla="*/ 11 h 1128"/>
                <a:gd name="T20" fmla="*/ 146 w 264"/>
                <a:gd name="T21" fmla="*/ 0 h 1128"/>
                <a:gd name="T22" fmla="*/ 129 w 264"/>
                <a:gd name="T23" fmla="*/ 0 h 1128"/>
                <a:gd name="T24" fmla="*/ 118 w 264"/>
                <a:gd name="T25" fmla="*/ 0 h 1128"/>
                <a:gd name="T26" fmla="*/ 101 w 264"/>
                <a:gd name="T27" fmla="*/ 0 h 1128"/>
                <a:gd name="T28" fmla="*/ 84 w 264"/>
                <a:gd name="T29" fmla="*/ 11 h 1128"/>
                <a:gd name="T30" fmla="*/ 62 w 264"/>
                <a:gd name="T31" fmla="*/ 22 h 1128"/>
                <a:gd name="T32" fmla="*/ 45 w 264"/>
                <a:gd name="T33" fmla="*/ 33 h 1128"/>
                <a:gd name="T34" fmla="*/ 28 w 264"/>
                <a:gd name="T35" fmla="*/ 45 h 1128"/>
                <a:gd name="T36" fmla="*/ 12 w 264"/>
                <a:gd name="T37" fmla="*/ 67 h 1128"/>
                <a:gd name="T38" fmla="*/ 0 w 264"/>
                <a:gd name="T39" fmla="*/ 84 h 1128"/>
                <a:gd name="T40" fmla="*/ 0 w 264"/>
                <a:gd name="T41" fmla="*/ 101 h 1128"/>
                <a:gd name="T42" fmla="*/ 0 w 264"/>
                <a:gd name="T43" fmla="*/ 123 h 1128"/>
                <a:gd name="T44" fmla="*/ 0 w 264"/>
                <a:gd name="T45" fmla="*/ 146 h 1128"/>
                <a:gd name="T46" fmla="*/ 0 w 264"/>
                <a:gd name="T47" fmla="*/ 174 h 1128"/>
                <a:gd name="T48" fmla="*/ 40 w 264"/>
                <a:gd name="T49" fmla="*/ 393 h 1128"/>
                <a:gd name="T50" fmla="*/ 45 w 264"/>
                <a:gd name="T51" fmla="*/ 398 h 1128"/>
                <a:gd name="T52" fmla="*/ 68 w 264"/>
                <a:gd name="T53" fmla="*/ 409 h 1128"/>
                <a:gd name="T54" fmla="*/ 96 w 264"/>
                <a:gd name="T55" fmla="*/ 421 h 1128"/>
                <a:gd name="T56" fmla="*/ 113 w 264"/>
                <a:gd name="T57" fmla="*/ 443 h 1128"/>
                <a:gd name="T58" fmla="*/ 118 w 264"/>
                <a:gd name="T59" fmla="*/ 465 h 1128"/>
                <a:gd name="T60" fmla="*/ 124 w 264"/>
                <a:gd name="T61" fmla="*/ 482 h 1128"/>
                <a:gd name="T62" fmla="*/ 129 w 264"/>
                <a:gd name="T63" fmla="*/ 499 h 1128"/>
                <a:gd name="T64" fmla="*/ 129 w 264"/>
                <a:gd name="T65" fmla="*/ 522 h 1128"/>
                <a:gd name="T66" fmla="*/ 135 w 264"/>
                <a:gd name="T67" fmla="*/ 533 h 1128"/>
                <a:gd name="T68" fmla="*/ 141 w 264"/>
                <a:gd name="T69" fmla="*/ 550 h 1128"/>
                <a:gd name="T70" fmla="*/ 118 w 264"/>
                <a:gd name="T71" fmla="*/ 813 h 1128"/>
                <a:gd name="T72" fmla="*/ 225 w 264"/>
                <a:gd name="T73" fmla="*/ 954 h 1128"/>
                <a:gd name="T74" fmla="*/ 185 w 264"/>
                <a:gd name="T75" fmla="*/ 1128 h 1128"/>
                <a:gd name="T76" fmla="*/ 157 w 264"/>
                <a:gd name="T77" fmla="*/ 572 h 1128"/>
                <a:gd name="T78" fmla="*/ 62 w 264"/>
                <a:gd name="T79" fmla="*/ 101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4" h="1128">
                  <a:moveTo>
                    <a:pt x="62" y="101"/>
                  </a:moveTo>
                  <a:lnTo>
                    <a:pt x="62" y="101"/>
                  </a:lnTo>
                  <a:lnTo>
                    <a:pt x="68" y="90"/>
                  </a:lnTo>
                  <a:lnTo>
                    <a:pt x="73" y="78"/>
                  </a:lnTo>
                  <a:lnTo>
                    <a:pt x="79" y="67"/>
                  </a:lnTo>
                  <a:lnTo>
                    <a:pt x="90" y="56"/>
                  </a:lnTo>
                  <a:lnTo>
                    <a:pt x="96" y="45"/>
                  </a:lnTo>
                  <a:lnTo>
                    <a:pt x="107" y="33"/>
                  </a:lnTo>
                  <a:lnTo>
                    <a:pt x="113" y="33"/>
                  </a:lnTo>
                  <a:lnTo>
                    <a:pt x="118" y="28"/>
                  </a:lnTo>
                  <a:lnTo>
                    <a:pt x="129" y="22"/>
                  </a:lnTo>
                  <a:lnTo>
                    <a:pt x="141" y="22"/>
                  </a:lnTo>
                  <a:lnTo>
                    <a:pt x="152" y="22"/>
                  </a:lnTo>
                  <a:lnTo>
                    <a:pt x="163" y="17"/>
                  </a:lnTo>
                  <a:lnTo>
                    <a:pt x="174" y="17"/>
                  </a:lnTo>
                  <a:lnTo>
                    <a:pt x="185" y="17"/>
                  </a:lnTo>
                  <a:lnTo>
                    <a:pt x="185" y="17"/>
                  </a:lnTo>
                  <a:lnTo>
                    <a:pt x="185" y="11"/>
                  </a:lnTo>
                  <a:lnTo>
                    <a:pt x="180" y="11"/>
                  </a:lnTo>
                  <a:lnTo>
                    <a:pt x="169" y="11"/>
                  </a:lnTo>
                  <a:lnTo>
                    <a:pt x="163" y="5"/>
                  </a:lnTo>
                  <a:lnTo>
                    <a:pt x="146" y="0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07" y="0"/>
                  </a:lnTo>
                  <a:lnTo>
                    <a:pt x="101" y="0"/>
                  </a:lnTo>
                  <a:lnTo>
                    <a:pt x="96" y="5"/>
                  </a:lnTo>
                  <a:lnTo>
                    <a:pt x="84" y="11"/>
                  </a:lnTo>
                  <a:lnTo>
                    <a:pt x="73" y="17"/>
                  </a:lnTo>
                  <a:lnTo>
                    <a:pt x="62" y="22"/>
                  </a:lnTo>
                  <a:lnTo>
                    <a:pt x="56" y="28"/>
                  </a:lnTo>
                  <a:lnTo>
                    <a:pt x="45" y="33"/>
                  </a:lnTo>
                  <a:lnTo>
                    <a:pt x="40" y="4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12" y="67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0" y="95"/>
                  </a:lnTo>
                  <a:lnTo>
                    <a:pt x="0" y="101"/>
                  </a:lnTo>
                  <a:lnTo>
                    <a:pt x="0" y="112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0" y="146"/>
                  </a:lnTo>
                  <a:lnTo>
                    <a:pt x="0" y="163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40" y="393"/>
                  </a:lnTo>
                  <a:lnTo>
                    <a:pt x="40" y="393"/>
                  </a:lnTo>
                  <a:lnTo>
                    <a:pt x="45" y="398"/>
                  </a:lnTo>
                  <a:lnTo>
                    <a:pt x="56" y="398"/>
                  </a:lnTo>
                  <a:lnTo>
                    <a:pt x="68" y="409"/>
                  </a:lnTo>
                  <a:lnTo>
                    <a:pt x="84" y="415"/>
                  </a:lnTo>
                  <a:lnTo>
                    <a:pt x="96" y="421"/>
                  </a:lnTo>
                  <a:lnTo>
                    <a:pt x="107" y="432"/>
                  </a:lnTo>
                  <a:lnTo>
                    <a:pt x="113" y="443"/>
                  </a:lnTo>
                  <a:lnTo>
                    <a:pt x="118" y="449"/>
                  </a:lnTo>
                  <a:lnTo>
                    <a:pt x="118" y="465"/>
                  </a:lnTo>
                  <a:lnTo>
                    <a:pt x="118" y="471"/>
                  </a:lnTo>
                  <a:lnTo>
                    <a:pt x="124" y="482"/>
                  </a:lnTo>
                  <a:lnTo>
                    <a:pt x="124" y="488"/>
                  </a:lnTo>
                  <a:lnTo>
                    <a:pt x="129" y="499"/>
                  </a:lnTo>
                  <a:lnTo>
                    <a:pt x="129" y="510"/>
                  </a:lnTo>
                  <a:lnTo>
                    <a:pt x="129" y="522"/>
                  </a:lnTo>
                  <a:lnTo>
                    <a:pt x="135" y="527"/>
                  </a:lnTo>
                  <a:lnTo>
                    <a:pt x="135" y="533"/>
                  </a:lnTo>
                  <a:lnTo>
                    <a:pt x="141" y="544"/>
                  </a:lnTo>
                  <a:lnTo>
                    <a:pt x="141" y="550"/>
                  </a:lnTo>
                  <a:lnTo>
                    <a:pt x="90" y="578"/>
                  </a:lnTo>
                  <a:lnTo>
                    <a:pt x="118" y="813"/>
                  </a:lnTo>
                  <a:lnTo>
                    <a:pt x="197" y="836"/>
                  </a:lnTo>
                  <a:lnTo>
                    <a:pt x="225" y="954"/>
                  </a:lnTo>
                  <a:lnTo>
                    <a:pt x="174" y="993"/>
                  </a:lnTo>
                  <a:lnTo>
                    <a:pt x="185" y="1128"/>
                  </a:lnTo>
                  <a:lnTo>
                    <a:pt x="264" y="1021"/>
                  </a:lnTo>
                  <a:lnTo>
                    <a:pt x="157" y="572"/>
                  </a:lnTo>
                  <a:lnTo>
                    <a:pt x="90" y="230"/>
                  </a:lnTo>
                  <a:lnTo>
                    <a:pt x="62" y="101"/>
                  </a:lnTo>
                  <a:lnTo>
                    <a:pt x="62" y="101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345"/>
            <p:cNvSpPr>
              <a:spLocks/>
            </p:cNvSpPr>
            <p:nvPr/>
          </p:nvSpPr>
          <p:spPr bwMode="auto">
            <a:xfrm>
              <a:off x="1079" y="2407"/>
              <a:ext cx="298" cy="914"/>
            </a:xfrm>
            <a:custGeom>
              <a:avLst/>
              <a:gdLst>
                <a:gd name="T0" fmla="*/ 90 w 298"/>
                <a:gd name="T1" fmla="*/ 0 h 914"/>
                <a:gd name="T2" fmla="*/ 62 w 298"/>
                <a:gd name="T3" fmla="*/ 90 h 914"/>
                <a:gd name="T4" fmla="*/ 68 w 298"/>
                <a:gd name="T5" fmla="*/ 179 h 914"/>
                <a:gd name="T6" fmla="*/ 152 w 298"/>
                <a:gd name="T7" fmla="*/ 510 h 914"/>
                <a:gd name="T8" fmla="*/ 298 w 298"/>
                <a:gd name="T9" fmla="*/ 847 h 914"/>
                <a:gd name="T10" fmla="*/ 236 w 298"/>
                <a:gd name="T11" fmla="*/ 914 h 914"/>
                <a:gd name="T12" fmla="*/ 62 w 298"/>
                <a:gd name="T13" fmla="*/ 331 h 914"/>
                <a:gd name="T14" fmla="*/ 62 w 298"/>
                <a:gd name="T15" fmla="*/ 325 h 914"/>
                <a:gd name="T16" fmla="*/ 62 w 298"/>
                <a:gd name="T17" fmla="*/ 320 h 914"/>
                <a:gd name="T18" fmla="*/ 56 w 298"/>
                <a:gd name="T19" fmla="*/ 308 h 914"/>
                <a:gd name="T20" fmla="*/ 51 w 298"/>
                <a:gd name="T21" fmla="*/ 292 h 914"/>
                <a:gd name="T22" fmla="*/ 45 w 298"/>
                <a:gd name="T23" fmla="*/ 275 h 914"/>
                <a:gd name="T24" fmla="*/ 40 w 298"/>
                <a:gd name="T25" fmla="*/ 252 h 914"/>
                <a:gd name="T26" fmla="*/ 34 w 298"/>
                <a:gd name="T27" fmla="*/ 230 h 914"/>
                <a:gd name="T28" fmla="*/ 28 w 298"/>
                <a:gd name="T29" fmla="*/ 207 h 914"/>
                <a:gd name="T30" fmla="*/ 23 w 298"/>
                <a:gd name="T31" fmla="*/ 185 h 914"/>
                <a:gd name="T32" fmla="*/ 17 w 298"/>
                <a:gd name="T33" fmla="*/ 163 h 914"/>
                <a:gd name="T34" fmla="*/ 12 w 298"/>
                <a:gd name="T35" fmla="*/ 140 h 914"/>
                <a:gd name="T36" fmla="*/ 6 w 298"/>
                <a:gd name="T37" fmla="*/ 123 h 914"/>
                <a:gd name="T38" fmla="*/ 6 w 298"/>
                <a:gd name="T39" fmla="*/ 106 h 914"/>
                <a:gd name="T40" fmla="*/ 0 w 298"/>
                <a:gd name="T41" fmla="*/ 90 h 914"/>
                <a:gd name="T42" fmla="*/ 0 w 298"/>
                <a:gd name="T43" fmla="*/ 84 h 914"/>
                <a:gd name="T44" fmla="*/ 0 w 298"/>
                <a:gd name="T45" fmla="*/ 78 h 914"/>
                <a:gd name="T46" fmla="*/ 6 w 298"/>
                <a:gd name="T47" fmla="*/ 67 h 914"/>
                <a:gd name="T48" fmla="*/ 12 w 298"/>
                <a:gd name="T49" fmla="*/ 56 h 914"/>
                <a:gd name="T50" fmla="*/ 17 w 298"/>
                <a:gd name="T51" fmla="*/ 50 h 914"/>
                <a:gd name="T52" fmla="*/ 28 w 298"/>
                <a:gd name="T53" fmla="*/ 45 h 914"/>
                <a:gd name="T54" fmla="*/ 34 w 298"/>
                <a:gd name="T55" fmla="*/ 39 h 914"/>
                <a:gd name="T56" fmla="*/ 45 w 298"/>
                <a:gd name="T57" fmla="*/ 34 h 914"/>
                <a:gd name="T58" fmla="*/ 62 w 298"/>
                <a:gd name="T59" fmla="*/ 17 h 914"/>
                <a:gd name="T60" fmla="*/ 79 w 298"/>
                <a:gd name="T61" fmla="*/ 11 h 914"/>
                <a:gd name="T62" fmla="*/ 90 w 298"/>
                <a:gd name="T63" fmla="*/ 0 h 914"/>
                <a:gd name="T64" fmla="*/ 90 w 298"/>
                <a:gd name="T65" fmla="*/ 0 h 914"/>
                <a:gd name="T66" fmla="*/ 90 w 298"/>
                <a:gd name="T67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8" h="914">
                  <a:moveTo>
                    <a:pt x="90" y="0"/>
                  </a:moveTo>
                  <a:lnTo>
                    <a:pt x="62" y="90"/>
                  </a:lnTo>
                  <a:lnTo>
                    <a:pt x="68" y="179"/>
                  </a:lnTo>
                  <a:lnTo>
                    <a:pt x="152" y="510"/>
                  </a:lnTo>
                  <a:lnTo>
                    <a:pt x="298" y="847"/>
                  </a:lnTo>
                  <a:lnTo>
                    <a:pt x="236" y="914"/>
                  </a:lnTo>
                  <a:lnTo>
                    <a:pt x="62" y="331"/>
                  </a:lnTo>
                  <a:lnTo>
                    <a:pt x="62" y="325"/>
                  </a:lnTo>
                  <a:lnTo>
                    <a:pt x="62" y="320"/>
                  </a:lnTo>
                  <a:lnTo>
                    <a:pt x="56" y="308"/>
                  </a:lnTo>
                  <a:lnTo>
                    <a:pt x="51" y="292"/>
                  </a:lnTo>
                  <a:lnTo>
                    <a:pt x="45" y="275"/>
                  </a:lnTo>
                  <a:lnTo>
                    <a:pt x="40" y="252"/>
                  </a:lnTo>
                  <a:lnTo>
                    <a:pt x="34" y="230"/>
                  </a:lnTo>
                  <a:lnTo>
                    <a:pt x="28" y="207"/>
                  </a:lnTo>
                  <a:lnTo>
                    <a:pt x="23" y="185"/>
                  </a:lnTo>
                  <a:lnTo>
                    <a:pt x="17" y="163"/>
                  </a:lnTo>
                  <a:lnTo>
                    <a:pt x="12" y="140"/>
                  </a:lnTo>
                  <a:lnTo>
                    <a:pt x="6" y="123"/>
                  </a:lnTo>
                  <a:lnTo>
                    <a:pt x="6" y="10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67"/>
                  </a:lnTo>
                  <a:lnTo>
                    <a:pt x="12" y="56"/>
                  </a:lnTo>
                  <a:lnTo>
                    <a:pt x="17" y="50"/>
                  </a:lnTo>
                  <a:lnTo>
                    <a:pt x="28" y="45"/>
                  </a:lnTo>
                  <a:lnTo>
                    <a:pt x="34" y="39"/>
                  </a:lnTo>
                  <a:lnTo>
                    <a:pt x="45" y="34"/>
                  </a:lnTo>
                  <a:lnTo>
                    <a:pt x="62" y="17"/>
                  </a:lnTo>
                  <a:lnTo>
                    <a:pt x="79" y="1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346"/>
            <p:cNvSpPr>
              <a:spLocks/>
            </p:cNvSpPr>
            <p:nvPr/>
          </p:nvSpPr>
          <p:spPr bwMode="auto">
            <a:xfrm>
              <a:off x="1253" y="2194"/>
              <a:ext cx="359" cy="258"/>
            </a:xfrm>
            <a:custGeom>
              <a:avLst/>
              <a:gdLst>
                <a:gd name="T0" fmla="*/ 0 w 359"/>
                <a:gd name="T1" fmla="*/ 224 h 258"/>
                <a:gd name="T2" fmla="*/ 39 w 359"/>
                <a:gd name="T3" fmla="*/ 258 h 258"/>
                <a:gd name="T4" fmla="*/ 197 w 359"/>
                <a:gd name="T5" fmla="*/ 123 h 258"/>
                <a:gd name="T6" fmla="*/ 269 w 359"/>
                <a:gd name="T7" fmla="*/ 45 h 258"/>
                <a:gd name="T8" fmla="*/ 359 w 359"/>
                <a:gd name="T9" fmla="*/ 11 h 258"/>
                <a:gd name="T10" fmla="*/ 354 w 359"/>
                <a:gd name="T11" fmla="*/ 11 h 258"/>
                <a:gd name="T12" fmla="*/ 348 w 359"/>
                <a:gd name="T13" fmla="*/ 5 h 258"/>
                <a:gd name="T14" fmla="*/ 337 w 359"/>
                <a:gd name="T15" fmla="*/ 5 h 258"/>
                <a:gd name="T16" fmla="*/ 331 w 359"/>
                <a:gd name="T17" fmla="*/ 0 h 258"/>
                <a:gd name="T18" fmla="*/ 314 w 359"/>
                <a:gd name="T19" fmla="*/ 0 h 258"/>
                <a:gd name="T20" fmla="*/ 303 w 359"/>
                <a:gd name="T21" fmla="*/ 0 h 258"/>
                <a:gd name="T22" fmla="*/ 292 w 359"/>
                <a:gd name="T23" fmla="*/ 0 h 258"/>
                <a:gd name="T24" fmla="*/ 281 w 359"/>
                <a:gd name="T25" fmla="*/ 0 h 258"/>
                <a:gd name="T26" fmla="*/ 275 w 359"/>
                <a:gd name="T27" fmla="*/ 0 h 258"/>
                <a:gd name="T28" fmla="*/ 269 w 359"/>
                <a:gd name="T29" fmla="*/ 5 h 258"/>
                <a:gd name="T30" fmla="*/ 258 w 359"/>
                <a:gd name="T31" fmla="*/ 11 h 258"/>
                <a:gd name="T32" fmla="*/ 247 w 359"/>
                <a:gd name="T33" fmla="*/ 22 h 258"/>
                <a:gd name="T34" fmla="*/ 236 w 359"/>
                <a:gd name="T35" fmla="*/ 28 h 258"/>
                <a:gd name="T36" fmla="*/ 225 w 359"/>
                <a:gd name="T37" fmla="*/ 33 h 258"/>
                <a:gd name="T38" fmla="*/ 213 w 359"/>
                <a:gd name="T39" fmla="*/ 45 h 258"/>
                <a:gd name="T40" fmla="*/ 202 w 359"/>
                <a:gd name="T41" fmla="*/ 56 h 258"/>
                <a:gd name="T42" fmla="*/ 185 w 359"/>
                <a:gd name="T43" fmla="*/ 61 h 258"/>
                <a:gd name="T44" fmla="*/ 174 w 359"/>
                <a:gd name="T45" fmla="*/ 73 h 258"/>
                <a:gd name="T46" fmla="*/ 163 w 359"/>
                <a:gd name="T47" fmla="*/ 78 h 258"/>
                <a:gd name="T48" fmla="*/ 157 w 359"/>
                <a:gd name="T49" fmla="*/ 89 h 258"/>
                <a:gd name="T50" fmla="*/ 140 w 359"/>
                <a:gd name="T51" fmla="*/ 101 h 258"/>
                <a:gd name="T52" fmla="*/ 140 w 359"/>
                <a:gd name="T53" fmla="*/ 101 h 258"/>
                <a:gd name="T54" fmla="*/ 0 w 359"/>
                <a:gd name="T55" fmla="*/ 224 h 258"/>
                <a:gd name="T56" fmla="*/ 0 w 359"/>
                <a:gd name="T57" fmla="*/ 22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9" h="258">
                  <a:moveTo>
                    <a:pt x="0" y="224"/>
                  </a:moveTo>
                  <a:lnTo>
                    <a:pt x="39" y="258"/>
                  </a:lnTo>
                  <a:lnTo>
                    <a:pt x="197" y="123"/>
                  </a:lnTo>
                  <a:lnTo>
                    <a:pt x="269" y="45"/>
                  </a:lnTo>
                  <a:lnTo>
                    <a:pt x="359" y="11"/>
                  </a:lnTo>
                  <a:lnTo>
                    <a:pt x="354" y="11"/>
                  </a:lnTo>
                  <a:lnTo>
                    <a:pt x="348" y="5"/>
                  </a:lnTo>
                  <a:lnTo>
                    <a:pt x="337" y="5"/>
                  </a:lnTo>
                  <a:lnTo>
                    <a:pt x="331" y="0"/>
                  </a:lnTo>
                  <a:lnTo>
                    <a:pt x="314" y="0"/>
                  </a:lnTo>
                  <a:lnTo>
                    <a:pt x="303" y="0"/>
                  </a:lnTo>
                  <a:lnTo>
                    <a:pt x="292" y="0"/>
                  </a:lnTo>
                  <a:lnTo>
                    <a:pt x="281" y="0"/>
                  </a:lnTo>
                  <a:lnTo>
                    <a:pt x="275" y="0"/>
                  </a:lnTo>
                  <a:lnTo>
                    <a:pt x="269" y="5"/>
                  </a:lnTo>
                  <a:lnTo>
                    <a:pt x="258" y="11"/>
                  </a:lnTo>
                  <a:lnTo>
                    <a:pt x="247" y="22"/>
                  </a:lnTo>
                  <a:lnTo>
                    <a:pt x="236" y="28"/>
                  </a:lnTo>
                  <a:lnTo>
                    <a:pt x="225" y="33"/>
                  </a:lnTo>
                  <a:lnTo>
                    <a:pt x="213" y="45"/>
                  </a:lnTo>
                  <a:lnTo>
                    <a:pt x="202" y="56"/>
                  </a:lnTo>
                  <a:lnTo>
                    <a:pt x="185" y="61"/>
                  </a:lnTo>
                  <a:lnTo>
                    <a:pt x="174" y="73"/>
                  </a:lnTo>
                  <a:lnTo>
                    <a:pt x="163" y="78"/>
                  </a:lnTo>
                  <a:lnTo>
                    <a:pt x="157" y="89"/>
                  </a:lnTo>
                  <a:lnTo>
                    <a:pt x="140" y="101"/>
                  </a:lnTo>
                  <a:lnTo>
                    <a:pt x="140" y="101"/>
                  </a:lnTo>
                  <a:lnTo>
                    <a:pt x="0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347"/>
            <p:cNvSpPr>
              <a:spLocks/>
            </p:cNvSpPr>
            <p:nvPr/>
          </p:nvSpPr>
          <p:spPr bwMode="auto">
            <a:xfrm>
              <a:off x="1377" y="2502"/>
              <a:ext cx="280" cy="253"/>
            </a:xfrm>
            <a:custGeom>
              <a:avLst/>
              <a:gdLst>
                <a:gd name="T0" fmla="*/ 0 w 280"/>
                <a:gd name="T1" fmla="*/ 208 h 253"/>
                <a:gd name="T2" fmla="*/ 16 w 280"/>
                <a:gd name="T3" fmla="*/ 253 h 253"/>
                <a:gd name="T4" fmla="*/ 179 w 280"/>
                <a:gd name="T5" fmla="*/ 124 h 253"/>
                <a:gd name="T6" fmla="*/ 280 w 280"/>
                <a:gd name="T7" fmla="*/ 0 h 253"/>
                <a:gd name="T8" fmla="*/ 224 w 280"/>
                <a:gd name="T9" fmla="*/ 11 h 253"/>
                <a:gd name="T10" fmla="*/ 0 w 280"/>
                <a:gd name="T11" fmla="*/ 208 h 253"/>
                <a:gd name="T12" fmla="*/ 0 w 280"/>
                <a:gd name="T13" fmla="*/ 20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253">
                  <a:moveTo>
                    <a:pt x="0" y="208"/>
                  </a:moveTo>
                  <a:lnTo>
                    <a:pt x="16" y="253"/>
                  </a:lnTo>
                  <a:lnTo>
                    <a:pt x="179" y="124"/>
                  </a:lnTo>
                  <a:lnTo>
                    <a:pt x="280" y="0"/>
                  </a:lnTo>
                  <a:lnTo>
                    <a:pt x="224" y="11"/>
                  </a:lnTo>
                  <a:lnTo>
                    <a:pt x="0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348"/>
            <p:cNvSpPr>
              <a:spLocks/>
            </p:cNvSpPr>
            <p:nvPr/>
          </p:nvSpPr>
          <p:spPr bwMode="auto">
            <a:xfrm>
              <a:off x="1601" y="2261"/>
              <a:ext cx="157" cy="572"/>
            </a:xfrm>
            <a:custGeom>
              <a:avLst/>
              <a:gdLst>
                <a:gd name="T0" fmla="*/ 0 w 157"/>
                <a:gd name="T1" fmla="*/ 45 h 572"/>
                <a:gd name="T2" fmla="*/ 17 w 157"/>
                <a:gd name="T3" fmla="*/ 224 h 572"/>
                <a:gd name="T4" fmla="*/ 84 w 157"/>
                <a:gd name="T5" fmla="*/ 224 h 572"/>
                <a:gd name="T6" fmla="*/ 123 w 157"/>
                <a:gd name="T7" fmla="*/ 376 h 572"/>
                <a:gd name="T8" fmla="*/ 95 w 157"/>
                <a:gd name="T9" fmla="*/ 415 h 572"/>
                <a:gd name="T10" fmla="*/ 101 w 157"/>
                <a:gd name="T11" fmla="*/ 572 h 572"/>
                <a:gd name="T12" fmla="*/ 157 w 157"/>
                <a:gd name="T13" fmla="*/ 494 h 572"/>
                <a:gd name="T14" fmla="*/ 129 w 157"/>
                <a:gd name="T15" fmla="*/ 359 h 572"/>
                <a:gd name="T16" fmla="*/ 56 w 157"/>
                <a:gd name="T17" fmla="*/ 79 h 572"/>
                <a:gd name="T18" fmla="*/ 34 w 157"/>
                <a:gd name="T19" fmla="*/ 0 h 572"/>
                <a:gd name="T20" fmla="*/ 0 w 157"/>
                <a:gd name="T21" fmla="*/ 45 h 572"/>
                <a:gd name="T22" fmla="*/ 0 w 157"/>
                <a:gd name="T23" fmla="*/ 45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572">
                  <a:moveTo>
                    <a:pt x="0" y="45"/>
                  </a:moveTo>
                  <a:lnTo>
                    <a:pt x="17" y="224"/>
                  </a:lnTo>
                  <a:lnTo>
                    <a:pt x="84" y="224"/>
                  </a:lnTo>
                  <a:lnTo>
                    <a:pt x="123" y="376"/>
                  </a:lnTo>
                  <a:lnTo>
                    <a:pt x="95" y="415"/>
                  </a:lnTo>
                  <a:lnTo>
                    <a:pt x="101" y="572"/>
                  </a:lnTo>
                  <a:lnTo>
                    <a:pt x="157" y="494"/>
                  </a:lnTo>
                  <a:lnTo>
                    <a:pt x="129" y="359"/>
                  </a:lnTo>
                  <a:lnTo>
                    <a:pt x="56" y="79"/>
                  </a:lnTo>
                  <a:lnTo>
                    <a:pt x="34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349"/>
            <p:cNvSpPr>
              <a:spLocks/>
            </p:cNvSpPr>
            <p:nvPr/>
          </p:nvSpPr>
          <p:spPr bwMode="auto">
            <a:xfrm>
              <a:off x="1556" y="1992"/>
              <a:ext cx="129" cy="196"/>
            </a:xfrm>
            <a:custGeom>
              <a:avLst/>
              <a:gdLst>
                <a:gd name="T0" fmla="*/ 62 w 129"/>
                <a:gd name="T1" fmla="*/ 196 h 196"/>
                <a:gd name="T2" fmla="*/ 6 w 129"/>
                <a:gd name="T3" fmla="*/ 185 h 196"/>
                <a:gd name="T4" fmla="*/ 0 w 129"/>
                <a:gd name="T5" fmla="*/ 112 h 196"/>
                <a:gd name="T6" fmla="*/ 0 w 129"/>
                <a:gd name="T7" fmla="*/ 106 h 196"/>
                <a:gd name="T8" fmla="*/ 0 w 129"/>
                <a:gd name="T9" fmla="*/ 101 h 196"/>
                <a:gd name="T10" fmla="*/ 0 w 129"/>
                <a:gd name="T11" fmla="*/ 89 h 196"/>
                <a:gd name="T12" fmla="*/ 0 w 129"/>
                <a:gd name="T13" fmla="*/ 78 h 196"/>
                <a:gd name="T14" fmla="*/ 6 w 129"/>
                <a:gd name="T15" fmla="*/ 61 h 196"/>
                <a:gd name="T16" fmla="*/ 6 w 129"/>
                <a:gd name="T17" fmla="*/ 50 h 196"/>
                <a:gd name="T18" fmla="*/ 11 w 129"/>
                <a:gd name="T19" fmla="*/ 39 h 196"/>
                <a:gd name="T20" fmla="*/ 17 w 129"/>
                <a:gd name="T21" fmla="*/ 39 h 196"/>
                <a:gd name="T22" fmla="*/ 23 w 129"/>
                <a:gd name="T23" fmla="*/ 28 h 196"/>
                <a:gd name="T24" fmla="*/ 39 w 129"/>
                <a:gd name="T25" fmla="*/ 22 h 196"/>
                <a:gd name="T26" fmla="*/ 45 w 129"/>
                <a:gd name="T27" fmla="*/ 17 h 196"/>
                <a:gd name="T28" fmla="*/ 56 w 129"/>
                <a:gd name="T29" fmla="*/ 17 h 196"/>
                <a:gd name="T30" fmla="*/ 67 w 129"/>
                <a:gd name="T31" fmla="*/ 11 h 196"/>
                <a:gd name="T32" fmla="*/ 79 w 129"/>
                <a:gd name="T33" fmla="*/ 11 h 196"/>
                <a:gd name="T34" fmla="*/ 84 w 129"/>
                <a:gd name="T35" fmla="*/ 5 h 196"/>
                <a:gd name="T36" fmla="*/ 96 w 129"/>
                <a:gd name="T37" fmla="*/ 5 h 196"/>
                <a:gd name="T38" fmla="*/ 101 w 129"/>
                <a:gd name="T39" fmla="*/ 5 h 196"/>
                <a:gd name="T40" fmla="*/ 112 w 129"/>
                <a:gd name="T41" fmla="*/ 5 h 196"/>
                <a:gd name="T42" fmla="*/ 124 w 129"/>
                <a:gd name="T43" fmla="*/ 0 h 196"/>
                <a:gd name="T44" fmla="*/ 129 w 129"/>
                <a:gd name="T45" fmla="*/ 0 h 196"/>
                <a:gd name="T46" fmla="*/ 124 w 129"/>
                <a:gd name="T47" fmla="*/ 0 h 196"/>
                <a:gd name="T48" fmla="*/ 118 w 129"/>
                <a:gd name="T49" fmla="*/ 5 h 196"/>
                <a:gd name="T50" fmla="*/ 107 w 129"/>
                <a:gd name="T51" fmla="*/ 17 h 196"/>
                <a:gd name="T52" fmla="*/ 90 w 129"/>
                <a:gd name="T53" fmla="*/ 28 h 196"/>
                <a:gd name="T54" fmla="*/ 79 w 129"/>
                <a:gd name="T55" fmla="*/ 33 h 196"/>
                <a:gd name="T56" fmla="*/ 67 w 129"/>
                <a:gd name="T57" fmla="*/ 45 h 196"/>
                <a:gd name="T58" fmla="*/ 56 w 129"/>
                <a:gd name="T59" fmla="*/ 50 h 196"/>
                <a:gd name="T60" fmla="*/ 56 w 129"/>
                <a:gd name="T61" fmla="*/ 61 h 196"/>
                <a:gd name="T62" fmla="*/ 56 w 129"/>
                <a:gd name="T63" fmla="*/ 61 h 196"/>
                <a:gd name="T64" fmla="*/ 56 w 129"/>
                <a:gd name="T65" fmla="*/ 67 h 196"/>
                <a:gd name="T66" fmla="*/ 56 w 129"/>
                <a:gd name="T67" fmla="*/ 78 h 196"/>
                <a:gd name="T68" fmla="*/ 56 w 129"/>
                <a:gd name="T69" fmla="*/ 84 h 196"/>
                <a:gd name="T70" fmla="*/ 56 w 129"/>
                <a:gd name="T71" fmla="*/ 95 h 196"/>
                <a:gd name="T72" fmla="*/ 56 w 129"/>
                <a:gd name="T73" fmla="*/ 106 h 196"/>
                <a:gd name="T74" fmla="*/ 56 w 129"/>
                <a:gd name="T75" fmla="*/ 118 h 196"/>
                <a:gd name="T76" fmla="*/ 56 w 129"/>
                <a:gd name="T77" fmla="*/ 134 h 196"/>
                <a:gd name="T78" fmla="*/ 56 w 129"/>
                <a:gd name="T79" fmla="*/ 146 h 196"/>
                <a:gd name="T80" fmla="*/ 56 w 129"/>
                <a:gd name="T81" fmla="*/ 157 h 196"/>
                <a:gd name="T82" fmla="*/ 56 w 129"/>
                <a:gd name="T83" fmla="*/ 162 h 196"/>
                <a:gd name="T84" fmla="*/ 62 w 129"/>
                <a:gd name="T85" fmla="*/ 174 h 196"/>
                <a:gd name="T86" fmla="*/ 62 w 129"/>
                <a:gd name="T87" fmla="*/ 190 h 196"/>
                <a:gd name="T88" fmla="*/ 62 w 129"/>
                <a:gd name="T89" fmla="*/ 196 h 196"/>
                <a:gd name="T90" fmla="*/ 62 w 129"/>
                <a:gd name="T91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9" h="196">
                  <a:moveTo>
                    <a:pt x="62" y="196"/>
                  </a:moveTo>
                  <a:lnTo>
                    <a:pt x="6" y="185"/>
                  </a:lnTo>
                  <a:lnTo>
                    <a:pt x="0" y="112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0" y="89"/>
                  </a:lnTo>
                  <a:lnTo>
                    <a:pt x="0" y="78"/>
                  </a:lnTo>
                  <a:lnTo>
                    <a:pt x="6" y="61"/>
                  </a:lnTo>
                  <a:lnTo>
                    <a:pt x="6" y="50"/>
                  </a:lnTo>
                  <a:lnTo>
                    <a:pt x="11" y="39"/>
                  </a:lnTo>
                  <a:lnTo>
                    <a:pt x="17" y="39"/>
                  </a:lnTo>
                  <a:lnTo>
                    <a:pt x="23" y="28"/>
                  </a:lnTo>
                  <a:lnTo>
                    <a:pt x="39" y="22"/>
                  </a:lnTo>
                  <a:lnTo>
                    <a:pt x="45" y="17"/>
                  </a:lnTo>
                  <a:lnTo>
                    <a:pt x="56" y="17"/>
                  </a:lnTo>
                  <a:lnTo>
                    <a:pt x="67" y="11"/>
                  </a:lnTo>
                  <a:lnTo>
                    <a:pt x="79" y="11"/>
                  </a:lnTo>
                  <a:lnTo>
                    <a:pt x="84" y="5"/>
                  </a:lnTo>
                  <a:lnTo>
                    <a:pt x="96" y="5"/>
                  </a:lnTo>
                  <a:lnTo>
                    <a:pt x="101" y="5"/>
                  </a:lnTo>
                  <a:lnTo>
                    <a:pt x="112" y="5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18" y="5"/>
                  </a:lnTo>
                  <a:lnTo>
                    <a:pt x="107" y="17"/>
                  </a:lnTo>
                  <a:lnTo>
                    <a:pt x="90" y="28"/>
                  </a:lnTo>
                  <a:lnTo>
                    <a:pt x="79" y="33"/>
                  </a:lnTo>
                  <a:lnTo>
                    <a:pt x="67" y="45"/>
                  </a:lnTo>
                  <a:lnTo>
                    <a:pt x="56" y="50"/>
                  </a:lnTo>
                  <a:lnTo>
                    <a:pt x="56" y="61"/>
                  </a:lnTo>
                  <a:lnTo>
                    <a:pt x="56" y="61"/>
                  </a:lnTo>
                  <a:lnTo>
                    <a:pt x="56" y="67"/>
                  </a:lnTo>
                  <a:lnTo>
                    <a:pt x="56" y="78"/>
                  </a:lnTo>
                  <a:lnTo>
                    <a:pt x="56" y="84"/>
                  </a:lnTo>
                  <a:lnTo>
                    <a:pt x="56" y="95"/>
                  </a:lnTo>
                  <a:lnTo>
                    <a:pt x="56" y="106"/>
                  </a:lnTo>
                  <a:lnTo>
                    <a:pt x="56" y="118"/>
                  </a:lnTo>
                  <a:lnTo>
                    <a:pt x="56" y="134"/>
                  </a:lnTo>
                  <a:lnTo>
                    <a:pt x="56" y="146"/>
                  </a:lnTo>
                  <a:lnTo>
                    <a:pt x="56" y="157"/>
                  </a:lnTo>
                  <a:lnTo>
                    <a:pt x="56" y="162"/>
                  </a:lnTo>
                  <a:lnTo>
                    <a:pt x="62" y="174"/>
                  </a:lnTo>
                  <a:lnTo>
                    <a:pt x="62" y="190"/>
                  </a:lnTo>
                  <a:lnTo>
                    <a:pt x="62" y="196"/>
                  </a:lnTo>
                  <a:lnTo>
                    <a:pt x="62" y="196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350"/>
            <p:cNvSpPr>
              <a:spLocks/>
            </p:cNvSpPr>
            <p:nvPr/>
          </p:nvSpPr>
          <p:spPr bwMode="auto">
            <a:xfrm>
              <a:off x="2285" y="3445"/>
              <a:ext cx="376" cy="320"/>
            </a:xfrm>
            <a:custGeom>
              <a:avLst/>
              <a:gdLst>
                <a:gd name="T0" fmla="*/ 0 w 376"/>
                <a:gd name="T1" fmla="*/ 39 h 320"/>
                <a:gd name="T2" fmla="*/ 0 w 376"/>
                <a:gd name="T3" fmla="*/ 45 h 320"/>
                <a:gd name="T4" fmla="*/ 6 w 376"/>
                <a:gd name="T5" fmla="*/ 50 h 320"/>
                <a:gd name="T6" fmla="*/ 6 w 376"/>
                <a:gd name="T7" fmla="*/ 61 h 320"/>
                <a:gd name="T8" fmla="*/ 12 w 376"/>
                <a:gd name="T9" fmla="*/ 78 h 320"/>
                <a:gd name="T10" fmla="*/ 17 w 376"/>
                <a:gd name="T11" fmla="*/ 90 h 320"/>
                <a:gd name="T12" fmla="*/ 23 w 376"/>
                <a:gd name="T13" fmla="*/ 112 h 320"/>
                <a:gd name="T14" fmla="*/ 28 w 376"/>
                <a:gd name="T15" fmla="*/ 134 h 320"/>
                <a:gd name="T16" fmla="*/ 40 w 376"/>
                <a:gd name="T17" fmla="*/ 157 h 320"/>
                <a:gd name="T18" fmla="*/ 45 w 376"/>
                <a:gd name="T19" fmla="*/ 179 h 320"/>
                <a:gd name="T20" fmla="*/ 56 w 376"/>
                <a:gd name="T21" fmla="*/ 202 h 320"/>
                <a:gd name="T22" fmla="*/ 68 w 376"/>
                <a:gd name="T23" fmla="*/ 219 h 320"/>
                <a:gd name="T24" fmla="*/ 79 w 376"/>
                <a:gd name="T25" fmla="*/ 241 h 320"/>
                <a:gd name="T26" fmla="*/ 90 w 376"/>
                <a:gd name="T27" fmla="*/ 258 h 320"/>
                <a:gd name="T28" fmla="*/ 101 w 376"/>
                <a:gd name="T29" fmla="*/ 275 h 320"/>
                <a:gd name="T30" fmla="*/ 118 w 376"/>
                <a:gd name="T31" fmla="*/ 286 h 320"/>
                <a:gd name="T32" fmla="*/ 129 w 376"/>
                <a:gd name="T33" fmla="*/ 297 h 320"/>
                <a:gd name="T34" fmla="*/ 146 w 376"/>
                <a:gd name="T35" fmla="*/ 297 h 320"/>
                <a:gd name="T36" fmla="*/ 157 w 376"/>
                <a:gd name="T37" fmla="*/ 303 h 320"/>
                <a:gd name="T38" fmla="*/ 169 w 376"/>
                <a:gd name="T39" fmla="*/ 308 h 320"/>
                <a:gd name="T40" fmla="*/ 186 w 376"/>
                <a:gd name="T41" fmla="*/ 314 h 320"/>
                <a:gd name="T42" fmla="*/ 197 w 376"/>
                <a:gd name="T43" fmla="*/ 314 h 320"/>
                <a:gd name="T44" fmla="*/ 214 w 376"/>
                <a:gd name="T45" fmla="*/ 314 h 320"/>
                <a:gd name="T46" fmla="*/ 225 w 376"/>
                <a:gd name="T47" fmla="*/ 320 h 320"/>
                <a:gd name="T48" fmla="*/ 242 w 376"/>
                <a:gd name="T49" fmla="*/ 320 h 320"/>
                <a:gd name="T50" fmla="*/ 253 w 376"/>
                <a:gd name="T51" fmla="*/ 320 h 320"/>
                <a:gd name="T52" fmla="*/ 264 w 376"/>
                <a:gd name="T53" fmla="*/ 320 h 320"/>
                <a:gd name="T54" fmla="*/ 270 w 376"/>
                <a:gd name="T55" fmla="*/ 320 h 320"/>
                <a:gd name="T56" fmla="*/ 281 w 376"/>
                <a:gd name="T57" fmla="*/ 320 h 320"/>
                <a:gd name="T58" fmla="*/ 292 w 376"/>
                <a:gd name="T59" fmla="*/ 320 h 320"/>
                <a:gd name="T60" fmla="*/ 298 w 376"/>
                <a:gd name="T61" fmla="*/ 320 h 320"/>
                <a:gd name="T62" fmla="*/ 303 w 376"/>
                <a:gd name="T63" fmla="*/ 320 h 320"/>
                <a:gd name="T64" fmla="*/ 309 w 376"/>
                <a:gd name="T65" fmla="*/ 314 h 320"/>
                <a:gd name="T66" fmla="*/ 320 w 376"/>
                <a:gd name="T67" fmla="*/ 297 h 320"/>
                <a:gd name="T68" fmla="*/ 337 w 376"/>
                <a:gd name="T69" fmla="*/ 286 h 320"/>
                <a:gd name="T70" fmla="*/ 348 w 376"/>
                <a:gd name="T71" fmla="*/ 269 h 320"/>
                <a:gd name="T72" fmla="*/ 365 w 376"/>
                <a:gd name="T73" fmla="*/ 258 h 320"/>
                <a:gd name="T74" fmla="*/ 371 w 376"/>
                <a:gd name="T75" fmla="*/ 241 h 320"/>
                <a:gd name="T76" fmla="*/ 376 w 376"/>
                <a:gd name="T77" fmla="*/ 230 h 320"/>
                <a:gd name="T78" fmla="*/ 376 w 376"/>
                <a:gd name="T79" fmla="*/ 224 h 320"/>
                <a:gd name="T80" fmla="*/ 371 w 376"/>
                <a:gd name="T81" fmla="*/ 213 h 320"/>
                <a:gd name="T82" fmla="*/ 365 w 376"/>
                <a:gd name="T83" fmla="*/ 202 h 320"/>
                <a:gd name="T84" fmla="*/ 359 w 376"/>
                <a:gd name="T85" fmla="*/ 191 h 320"/>
                <a:gd name="T86" fmla="*/ 348 w 376"/>
                <a:gd name="T87" fmla="*/ 179 h 320"/>
                <a:gd name="T88" fmla="*/ 343 w 376"/>
                <a:gd name="T89" fmla="*/ 162 h 320"/>
                <a:gd name="T90" fmla="*/ 331 w 376"/>
                <a:gd name="T91" fmla="*/ 151 h 320"/>
                <a:gd name="T92" fmla="*/ 320 w 376"/>
                <a:gd name="T93" fmla="*/ 134 h 320"/>
                <a:gd name="T94" fmla="*/ 309 w 376"/>
                <a:gd name="T95" fmla="*/ 123 h 320"/>
                <a:gd name="T96" fmla="*/ 298 w 376"/>
                <a:gd name="T97" fmla="*/ 112 h 320"/>
                <a:gd name="T98" fmla="*/ 286 w 376"/>
                <a:gd name="T99" fmla="*/ 95 h 320"/>
                <a:gd name="T100" fmla="*/ 281 w 376"/>
                <a:gd name="T101" fmla="*/ 90 h 320"/>
                <a:gd name="T102" fmla="*/ 270 w 376"/>
                <a:gd name="T103" fmla="*/ 73 h 320"/>
                <a:gd name="T104" fmla="*/ 264 w 376"/>
                <a:gd name="T105" fmla="*/ 67 h 320"/>
                <a:gd name="T106" fmla="*/ 124 w 376"/>
                <a:gd name="T107" fmla="*/ 39 h 320"/>
                <a:gd name="T108" fmla="*/ 40 w 376"/>
                <a:gd name="T109" fmla="*/ 0 h 320"/>
                <a:gd name="T110" fmla="*/ 0 w 376"/>
                <a:gd name="T111" fmla="*/ 39 h 320"/>
                <a:gd name="T112" fmla="*/ 0 w 376"/>
                <a:gd name="T113" fmla="*/ 3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20">
                  <a:moveTo>
                    <a:pt x="0" y="39"/>
                  </a:moveTo>
                  <a:lnTo>
                    <a:pt x="0" y="45"/>
                  </a:lnTo>
                  <a:lnTo>
                    <a:pt x="6" y="50"/>
                  </a:lnTo>
                  <a:lnTo>
                    <a:pt x="6" y="61"/>
                  </a:lnTo>
                  <a:lnTo>
                    <a:pt x="12" y="78"/>
                  </a:lnTo>
                  <a:lnTo>
                    <a:pt x="17" y="90"/>
                  </a:lnTo>
                  <a:lnTo>
                    <a:pt x="23" y="112"/>
                  </a:lnTo>
                  <a:lnTo>
                    <a:pt x="28" y="134"/>
                  </a:lnTo>
                  <a:lnTo>
                    <a:pt x="40" y="157"/>
                  </a:lnTo>
                  <a:lnTo>
                    <a:pt x="45" y="179"/>
                  </a:lnTo>
                  <a:lnTo>
                    <a:pt x="56" y="202"/>
                  </a:lnTo>
                  <a:lnTo>
                    <a:pt x="68" y="219"/>
                  </a:lnTo>
                  <a:lnTo>
                    <a:pt x="79" y="241"/>
                  </a:lnTo>
                  <a:lnTo>
                    <a:pt x="90" y="258"/>
                  </a:lnTo>
                  <a:lnTo>
                    <a:pt x="101" y="275"/>
                  </a:lnTo>
                  <a:lnTo>
                    <a:pt x="118" y="286"/>
                  </a:lnTo>
                  <a:lnTo>
                    <a:pt x="129" y="297"/>
                  </a:lnTo>
                  <a:lnTo>
                    <a:pt x="146" y="297"/>
                  </a:lnTo>
                  <a:lnTo>
                    <a:pt x="157" y="303"/>
                  </a:lnTo>
                  <a:lnTo>
                    <a:pt x="169" y="308"/>
                  </a:lnTo>
                  <a:lnTo>
                    <a:pt x="186" y="314"/>
                  </a:lnTo>
                  <a:lnTo>
                    <a:pt x="197" y="314"/>
                  </a:lnTo>
                  <a:lnTo>
                    <a:pt x="214" y="314"/>
                  </a:lnTo>
                  <a:lnTo>
                    <a:pt x="225" y="320"/>
                  </a:lnTo>
                  <a:lnTo>
                    <a:pt x="242" y="320"/>
                  </a:lnTo>
                  <a:lnTo>
                    <a:pt x="253" y="320"/>
                  </a:lnTo>
                  <a:lnTo>
                    <a:pt x="264" y="320"/>
                  </a:lnTo>
                  <a:lnTo>
                    <a:pt x="270" y="320"/>
                  </a:lnTo>
                  <a:lnTo>
                    <a:pt x="281" y="320"/>
                  </a:lnTo>
                  <a:lnTo>
                    <a:pt x="292" y="320"/>
                  </a:lnTo>
                  <a:lnTo>
                    <a:pt x="298" y="320"/>
                  </a:lnTo>
                  <a:lnTo>
                    <a:pt x="303" y="320"/>
                  </a:lnTo>
                  <a:lnTo>
                    <a:pt x="309" y="314"/>
                  </a:lnTo>
                  <a:lnTo>
                    <a:pt x="320" y="297"/>
                  </a:lnTo>
                  <a:lnTo>
                    <a:pt x="337" y="286"/>
                  </a:lnTo>
                  <a:lnTo>
                    <a:pt x="348" y="269"/>
                  </a:lnTo>
                  <a:lnTo>
                    <a:pt x="365" y="258"/>
                  </a:lnTo>
                  <a:lnTo>
                    <a:pt x="371" y="241"/>
                  </a:lnTo>
                  <a:lnTo>
                    <a:pt x="376" y="230"/>
                  </a:lnTo>
                  <a:lnTo>
                    <a:pt x="376" y="224"/>
                  </a:lnTo>
                  <a:lnTo>
                    <a:pt x="371" y="213"/>
                  </a:lnTo>
                  <a:lnTo>
                    <a:pt x="365" y="202"/>
                  </a:lnTo>
                  <a:lnTo>
                    <a:pt x="359" y="191"/>
                  </a:lnTo>
                  <a:lnTo>
                    <a:pt x="348" y="179"/>
                  </a:lnTo>
                  <a:lnTo>
                    <a:pt x="343" y="162"/>
                  </a:lnTo>
                  <a:lnTo>
                    <a:pt x="331" y="151"/>
                  </a:lnTo>
                  <a:lnTo>
                    <a:pt x="320" y="134"/>
                  </a:lnTo>
                  <a:lnTo>
                    <a:pt x="309" y="123"/>
                  </a:lnTo>
                  <a:lnTo>
                    <a:pt x="298" y="112"/>
                  </a:lnTo>
                  <a:lnTo>
                    <a:pt x="286" y="95"/>
                  </a:lnTo>
                  <a:lnTo>
                    <a:pt x="281" y="90"/>
                  </a:lnTo>
                  <a:lnTo>
                    <a:pt x="270" y="73"/>
                  </a:lnTo>
                  <a:lnTo>
                    <a:pt x="264" y="67"/>
                  </a:lnTo>
                  <a:lnTo>
                    <a:pt x="124" y="39"/>
                  </a:lnTo>
                  <a:lnTo>
                    <a:pt x="40" y="0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29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351"/>
            <p:cNvSpPr>
              <a:spLocks/>
            </p:cNvSpPr>
            <p:nvPr/>
          </p:nvSpPr>
          <p:spPr bwMode="auto">
            <a:xfrm>
              <a:off x="4389" y="1874"/>
              <a:ext cx="168" cy="78"/>
            </a:xfrm>
            <a:custGeom>
              <a:avLst/>
              <a:gdLst>
                <a:gd name="T0" fmla="*/ 56 w 168"/>
                <a:gd name="T1" fmla="*/ 0 h 78"/>
                <a:gd name="T2" fmla="*/ 50 w 168"/>
                <a:gd name="T3" fmla="*/ 0 h 78"/>
                <a:gd name="T4" fmla="*/ 45 w 168"/>
                <a:gd name="T5" fmla="*/ 0 h 78"/>
                <a:gd name="T6" fmla="*/ 34 w 168"/>
                <a:gd name="T7" fmla="*/ 5 h 78"/>
                <a:gd name="T8" fmla="*/ 22 w 168"/>
                <a:gd name="T9" fmla="*/ 11 h 78"/>
                <a:gd name="T10" fmla="*/ 11 w 168"/>
                <a:gd name="T11" fmla="*/ 17 h 78"/>
                <a:gd name="T12" fmla="*/ 6 w 168"/>
                <a:gd name="T13" fmla="*/ 22 h 78"/>
                <a:gd name="T14" fmla="*/ 0 w 168"/>
                <a:gd name="T15" fmla="*/ 34 h 78"/>
                <a:gd name="T16" fmla="*/ 0 w 168"/>
                <a:gd name="T17" fmla="*/ 45 h 78"/>
                <a:gd name="T18" fmla="*/ 6 w 168"/>
                <a:gd name="T19" fmla="*/ 50 h 78"/>
                <a:gd name="T20" fmla="*/ 17 w 168"/>
                <a:gd name="T21" fmla="*/ 56 h 78"/>
                <a:gd name="T22" fmla="*/ 28 w 168"/>
                <a:gd name="T23" fmla="*/ 62 h 78"/>
                <a:gd name="T24" fmla="*/ 39 w 168"/>
                <a:gd name="T25" fmla="*/ 73 h 78"/>
                <a:gd name="T26" fmla="*/ 56 w 168"/>
                <a:gd name="T27" fmla="*/ 73 h 78"/>
                <a:gd name="T28" fmla="*/ 73 w 168"/>
                <a:gd name="T29" fmla="*/ 78 h 78"/>
                <a:gd name="T30" fmla="*/ 90 w 168"/>
                <a:gd name="T31" fmla="*/ 78 h 78"/>
                <a:gd name="T32" fmla="*/ 101 w 168"/>
                <a:gd name="T33" fmla="*/ 78 h 78"/>
                <a:gd name="T34" fmla="*/ 112 w 168"/>
                <a:gd name="T35" fmla="*/ 73 h 78"/>
                <a:gd name="T36" fmla="*/ 129 w 168"/>
                <a:gd name="T37" fmla="*/ 67 h 78"/>
                <a:gd name="T38" fmla="*/ 140 w 168"/>
                <a:gd name="T39" fmla="*/ 62 h 78"/>
                <a:gd name="T40" fmla="*/ 151 w 168"/>
                <a:gd name="T41" fmla="*/ 56 h 78"/>
                <a:gd name="T42" fmla="*/ 163 w 168"/>
                <a:gd name="T43" fmla="*/ 45 h 78"/>
                <a:gd name="T44" fmla="*/ 168 w 168"/>
                <a:gd name="T45" fmla="*/ 34 h 78"/>
                <a:gd name="T46" fmla="*/ 168 w 168"/>
                <a:gd name="T47" fmla="*/ 28 h 78"/>
                <a:gd name="T48" fmla="*/ 163 w 168"/>
                <a:gd name="T49" fmla="*/ 17 h 78"/>
                <a:gd name="T50" fmla="*/ 157 w 168"/>
                <a:gd name="T51" fmla="*/ 11 h 78"/>
                <a:gd name="T52" fmla="*/ 151 w 168"/>
                <a:gd name="T53" fmla="*/ 11 h 78"/>
                <a:gd name="T54" fmla="*/ 140 w 168"/>
                <a:gd name="T55" fmla="*/ 5 h 78"/>
                <a:gd name="T56" fmla="*/ 135 w 168"/>
                <a:gd name="T57" fmla="*/ 5 h 78"/>
                <a:gd name="T58" fmla="*/ 123 w 168"/>
                <a:gd name="T59" fmla="*/ 0 h 78"/>
                <a:gd name="T60" fmla="*/ 118 w 168"/>
                <a:gd name="T61" fmla="*/ 0 h 78"/>
                <a:gd name="T62" fmla="*/ 107 w 168"/>
                <a:gd name="T63" fmla="*/ 0 h 78"/>
                <a:gd name="T64" fmla="*/ 101 w 168"/>
                <a:gd name="T65" fmla="*/ 0 h 78"/>
                <a:gd name="T66" fmla="*/ 90 w 168"/>
                <a:gd name="T67" fmla="*/ 0 h 78"/>
                <a:gd name="T68" fmla="*/ 79 w 168"/>
                <a:gd name="T69" fmla="*/ 0 h 78"/>
                <a:gd name="T70" fmla="*/ 73 w 168"/>
                <a:gd name="T71" fmla="*/ 0 h 78"/>
                <a:gd name="T72" fmla="*/ 67 w 168"/>
                <a:gd name="T73" fmla="*/ 0 h 78"/>
                <a:gd name="T74" fmla="*/ 56 w 168"/>
                <a:gd name="T75" fmla="*/ 0 h 78"/>
                <a:gd name="T76" fmla="*/ 56 w 168"/>
                <a:gd name="T77" fmla="*/ 0 h 78"/>
                <a:gd name="T78" fmla="*/ 56 w 168"/>
                <a:gd name="T7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8" h="78">
                  <a:moveTo>
                    <a:pt x="56" y="0"/>
                  </a:moveTo>
                  <a:lnTo>
                    <a:pt x="50" y="0"/>
                  </a:lnTo>
                  <a:lnTo>
                    <a:pt x="45" y="0"/>
                  </a:lnTo>
                  <a:lnTo>
                    <a:pt x="34" y="5"/>
                  </a:lnTo>
                  <a:lnTo>
                    <a:pt x="22" y="11"/>
                  </a:lnTo>
                  <a:lnTo>
                    <a:pt x="11" y="17"/>
                  </a:lnTo>
                  <a:lnTo>
                    <a:pt x="6" y="22"/>
                  </a:lnTo>
                  <a:lnTo>
                    <a:pt x="0" y="34"/>
                  </a:lnTo>
                  <a:lnTo>
                    <a:pt x="0" y="45"/>
                  </a:lnTo>
                  <a:lnTo>
                    <a:pt x="6" y="50"/>
                  </a:lnTo>
                  <a:lnTo>
                    <a:pt x="17" y="56"/>
                  </a:lnTo>
                  <a:lnTo>
                    <a:pt x="28" y="62"/>
                  </a:lnTo>
                  <a:lnTo>
                    <a:pt x="39" y="73"/>
                  </a:lnTo>
                  <a:lnTo>
                    <a:pt x="56" y="73"/>
                  </a:lnTo>
                  <a:lnTo>
                    <a:pt x="73" y="78"/>
                  </a:lnTo>
                  <a:lnTo>
                    <a:pt x="90" y="78"/>
                  </a:lnTo>
                  <a:lnTo>
                    <a:pt x="101" y="78"/>
                  </a:lnTo>
                  <a:lnTo>
                    <a:pt x="112" y="73"/>
                  </a:lnTo>
                  <a:lnTo>
                    <a:pt x="129" y="67"/>
                  </a:lnTo>
                  <a:lnTo>
                    <a:pt x="140" y="62"/>
                  </a:lnTo>
                  <a:lnTo>
                    <a:pt x="151" y="56"/>
                  </a:lnTo>
                  <a:lnTo>
                    <a:pt x="163" y="45"/>
                  </a:lnTo>
                  <a:lnTo>
                    <a:pt x="168" y="34"/>
                  </a:lnTo>
                  <a:lnTo>
                    <a:pt x="168" y="28"/>
                  </a:lnTo>
                  <a:lnTo>
                    <a:pt x="163" y="17"/>
                  </a:lnTo>
                  <a:lnTo>
                    <a:pt x="157" y="11"/>
                  </a:lnTo>
                  <a:lnTo>
                    <a:pt x="151" y="11"/>
                  </a:lnTo>
                  <a:lnTo>
                    <a:pt x="140" y="5"/>
                  </a:lnTo>
                  <a:lnTo>
                    <a:pt x="135" y="5"/>
                  </a:lnTo>
                  <a:lnTo>
                    <a:pt x="123" y="0"/>
                  </a:lnTo>
                  <a:lnTo>
                    <a:pt x="118" y="0"/>
                  </a:lnTo>
                  <a:lnTo>
                    <a:pt x="107" y="0"/>
                  </a:lnTo>
                  <a:lnTo>
                    <a:pt x="101" y="0"/>
                  </a:lnTo>
                  <a:lnTo>
                    <a:pt x="90" y="0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352"/>
            <p:cNvSpPr>
              <a:spLocks/>
            </p:cNvSpPr>
            <p:nvPr/>
          </p:nvSpPr>
          <p:spPr bwMode="auto">
            <a:xfrm>
              <a:off x="5062" y="1874"/>
              <a:ext cx="124" cy="78"/>
            </a:xfrm>
            <a:custGeom>
              <a:avLst/>
              <a:gdLst>
                <a:gd name="T0" fmla="*/ 56 w 124"/>
                <a:gd name="T1" fmla="*/ 0 h 78"/>
                <a:gd name="T2" fmla="*/ 51 w 124"/>
                <a:gd name="T3" fmla="*/ 0 h 78"/>
                <a:gd name="T4" fmla="*/ 45 w 124"/>
                <a:gd name="T5" fmla="*/ 0 h 78"/>
                <a:gd name="T6" fmla="*/ 34 w 124"/>
                <a:gd name="T7" fmla="*/ 0 h 78"/>
                <a:gd name="T8" fmla="*/ 23 w 124"/>
                <a:gd name="T9" fmla="*/ 0 h 78"/>
                <a:gd name="T10" fmla="*/ 11 w 124"/>
                <a:gd name="T11" fmla="*/ 5 h 78"/>
                <a:gd name="T12" fmla="*/ 0 w 124"/>
                <a:gd name="T13" fmla="*/ 11 h 78"/>
                <a:gd name="T14" fmla="*/ 0 w 124"/>
                <a:gd name="T15" fmla="*/ 17 h 78"/>
                <a:gd name="T16" fmla="*/ 0 w 124"/>
                <a:gd name="T17" fmla="*/ 34 h 78"/>
                <a:gd name="T18" fmla="*/ 0 w 124"/>
                <a:gd name="T19" fmla="*/ 45 h 78"/>
                <a:gd name="T20" fmla="*/ 11 w 124"/>
                <a:gd name="T21" fmla="*/ 50 h 78"/>
                <a:gd name="T22" fmla="*/ 23 w 124"/>
                <a:gd name="T23" fmla="*/ 62 h 78"/>
                <a:gd name="T24" fmla="*/ 39 w 124"/>
                <a:gd name="T25" fmla="*/ 67 h 78"/>
                <a:gd name="T26" fmla="*/ 56 w 124"/>
                <a:gd name="T27" fmla="*/ 73 h 78"/>
                <a:gd name="T28" fmla="*/ 67 w 124"/>
                <a:gd name="T29" fmla="*/ 78 h 78"/>
                <a:gd name="T30" fmla="*/ 79 w 124"/>
                <a:gd name="T31" fmla="*/ 78 h 78"/>
                <a:gd name="T32" fmla="*/ 79 w 124"/>
                <a:gd name="T33" fmla="*/ 78 h 78"/>
                <a:gd name="T34" fmla="*/ 124 w 124"/>
                <a:gd name="T35" fmla="*/ 11 h 78"/>
                <a:gd name="T36" fmla="*/ 56 w 124"/>
                <a:gd name="T37" fmla="*/ 0 h 78"/>
                <a:gd name="T38" fmla="*/ 56 w 124"/>
                <a:gd name="T3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78">
                  <a:moveTo>
                    <a:pt x="56" y="0"/>
                  </a:moveTo>
                  <a:lnTo>
                    <a:pt x="51" y="0"/>
                  </a:lnTo>
                  <a:lnTo>
                    <a:pt x="45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1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34"/>
                  </a:lnTo>
                  <a:lnTo>
                    <a:pt x="0" y="45"/>
                  </a:lnTo>
                  <a:lnTo>
                    <a:pt x="11" y="50"/>
                  </a:lnTo>
                  <a:lnTo>
                    <a:pt x="23" y="62"/>
                  </a:lnTo>
                  <a:lnTo>
                    <a:pt x="39" y="67"/>
                  </a:lnTo>
                  <a:lnTo>
                    <a:pt x="56" y="73"/>
                  </a:lnTo>
                  <a:lnTo>
                    <a:pt x="67" y="78"/>
                  </a:lnTo>
                  <a:lnTo>
                    <a:pt x="79" y="78"/>
                  </a:lnTo>
                  <a:lnTo>
                    <a:pt x="79" y="78"/>
                  </a:lnTo>
                  <a:lnTo>
                    <a:pt x="124" y="11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353"/>
            <p:cNvSpPr>
              <a:spLocks/>
            </p:cNvSpPr>
            <p:nvPr/>
          </p:nvSpPr>
          <p:spPr bwMode="auto">
            <a:xfrm>
              <a:off x="3991" y="1633"/>
              <a:ext cx="1234" cy="140"/>
            </a:xfrm>
            <a:custGeom>
              <a:avLst/>
              <a:gdLst>
                <a:gd name="T0" fmla="*/ 11 w 1234"/>
                <a:gd name="T1" fmla="*/ 50 h 140"/>
                <a:gd name="T2" fmla="*/ 11 w 1234"/>
                <a:gd name="T3" fmla="*/ 50 h 140"/>
                <a:gd name="T4" fmla="*/ 5 w 1234"/>
                <a:gd name="T5" fmla="*/ 61 h 140"/>
                <a:gd name="T6" fmla="*/ 5 w 1234"/>
                <a:gd name="T7" fmla="*/ 67 h 140"/>
                <a:gd name="T8" fmla="*/ 5 w 1234"/>
                <a:gd name="T9" fmla="*/ 73 h 140"/>
                <a:gd name="T10" fmla="*/ 0 w 1234"/>
                <a:gd name="T11" fmla="*/ 84 h 140"/>
                <a:gd name="T12" fmla="*/ 0 w 1234"/>
                <a:gd name="T13" fmla="*/ 95 h 140"/>
                <a:gd name="T14" fmla="*/ 0 w 1234"/>
                <a:gd name="T15" fmla="*/ 112 h 140"/>
                <a:gd name="T16" fmla="*/ 0 w 1234"/>
                <a:gd name="T17" fmla="*/ 123 h 140"/>
                <a:gd name="T18" fmla="*/ 5 w 1234"/>
                <a:gd name="T19" fmla="*/ 134 h 140"/>
                <a:gd name="T20" fmla="*/ 17 w 1234"/>
                <a:gd name="T21" fmla="*/ 140 h 140"/>
                <a:gd name="T22" fmla="*/ 28 w 1234"/>
                <a:gd name="T23" fmla="*/ 140 h 140"/>
                <a:gd name="T24" fmla="*/ 39 w 1234"/>
                <a:gd name="T25" fmla="*/ 140 h 140"/>
                <a:gd name="T26" fmla="*/ 50 w 1234"/>
                <a:gd name="T27" fmla="*/ 134 h 140"/>
                <a:gd name="T28" fmla="*/ 73 w 1234"/>
                <a:gd name="T29" fmla="*/ 134 h 140"/>
                <a:gd name="T30" fmla="*/ 89 w 1234"/>
                <a:gd name="T31" fmla="*/ 134 h 140"/>
                <a:gd name="T32" fmla="*/ 106 w 1234"/>
                <a:gd name="T33" fmla="*/ 129 h 140"/>
                <a:gd name="T34" fmla="*/ 129 w 1234"/>
                <a:gd name="T35" fmla="*/ 129 h 140"/>
                <a:gd name="T36" fmla="*/ 151 w 1234"/>
                <a:gd name="T37" fmla="*/ 129 h 140"/>
                <a:gd name="T38" fmla="*/ 168 w 1234"/>
                <a:gd name="T39" fmla="*/ 123 h 140"/>
                <a:gd name="T40" fmla="*/ 190 w 1234"/>
                <a:gd name="T41" fmla="*/ 123 h 140"/>
                <a:gd name="T42" fmla="*/ 207 w 1234"/>
                <a:gd name="T43" fmla="*/ 117 h 140"/>
                <a:gd name="T44" fmla="*/ 224 w 1234"/>
                <a:gd name="T45" fmla="*/ 117 h 140"/>
                <a:gd name="T46" fmla="*/ 235 w 1234"/>
                <a:gd name="T47" fmla="*/ 117 h 140"/>
                <a:gd name="T48" fmla="*/ 247 w 1234"/>
                <a:gd name="T49" fmla="*/ 112 h 140"/>
                <a:gd name="T50" fmla="*/ 252 w 1234"/>
                <a:gd name="T51" fmla="*/ 112 h 140"/>
                <a:gd name="T52" fmla="*/ 252 w 1234"/>
                <a:gd name="T53" fmla="*/ 112 h 140"/>
                <a:gd name="T54" fmla="*/ 920 w 1234"/>
                <a:gd name="T55" fmla="*/ 95 h 140"/>
                <a:gd name="T56" fmla="*/ 1234 w 1234"/>
                <a:gd name="T57" fmla="*/ 89 h 140"/>
                <a:gd name="T58" fmla="*/ 1234 w 1234"/>
                <a:gd name="T59" fmla="*/ 5 h 140"/>
                <a:gd name="T60" fmla="*/ 690 w 1234"/>
                <a:gd name="T61" fmla="*/ 0 h 140"/>
                <a:gd name="T62" fmla="*/ 11 w 1234"/>
                <a:gd name="T63" fmla="*/ 50 h 140"/>
                <a:gd name="T64" fmla="*/ 11 w 1234"/>
                <a:gd name="T65" fmla="*/ 5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4" h="140">
                  <a:moveTo>
                    <a:pt x="11" y="50"/>
                  </a:moveTo>
                  <a:lnTo>
                    <a:pt x="11" y="50"/>
                  </a:lnTo>
                  <a:lnTo>
                    <a:pt x="5" y="61"/>
                  </a:lnTo>
                  <a:lnTo>
                    <a:pt x="5" y="67"/>
                  </a:lnTo>
                  <a:lnTo>
                    <a:pt x="5" y="73"/>
                  </a:lnTo>
                  <a:lnTo>
                    <a:pt x="0" y="84"/>
                  </a:lnTo>
                  <a:lnTo>
                    <a:pt x="0" y="95"/>
                  </a:lnTo>
                  <a:lnTo>
                    <a:pt x="0" y="112"/>
                  </a:lnTo>
                  <a:lnTo>
                    <a:pt x="0" y="123"/>
                  </a:lnTo>
                  <a:lnTo>
                    <a:pt x="5" y="134"/>
                  </a:lnTo>
                  <a:lnTo>
                    <a:pt x="17" y="140"/>
                  </a:lnTo>
                  <a:lnTo>
                    <a:pt x="28" y="140"/>
                  </a:lnTo>
                  <a:lnTo>
                    <a:pt x="39" y="140"/>
                  </a:lnTo>
                  <a:lnTo>
                    <a:pt x="50" y="134"/>
                  </a:lnTo>
                  <a:lnTo>
                    <a:pt x="73" y="134"/>
                  </a:lnTo>
                  <a:lnTo>
                    <a:pt x="89" y="134"/>
                  </a:lnTo>
                  <a:lnTo>
                    <a:pt x="106" y="129"/>
                  </a:lnTo>
                  <a:lnTo>
                    <a:pt x="129" y="129"/>
                  </a:lnTo>
                  <a:lnTo>
                    <a:pt x="151" y="129"/>
                  </a:lnTo>
                  <a:lnTo>
                    <a:pt x="168" y="123"/>
                  </a:lnTo>
                  <a:lnTo>
                    <a:pt x="190" y="123"/>
                  </a:lnTo>
                  <a:lnTo>
                    <a:pt x="207" y="117"/>
                  </a:lnTo>
                  <a:lnTo>
                    <a:pt x="224" y="117"/>
                  </a:lnTo>
                  <a:lnTo>
                    <a:pt x="235" y="117"/>
                  </a:lnTo>
                  <a:lnTo>
                    <a:pt x="247" y="112"/>
                  </a:lnTo>
                  <a:lnTo>
                    <a:pt x="252" y="112"/>
                  </a:lnTo>
                  <a:lnTo>
                    <a:pt x="252" y="112"/>
                  </a:lnTo>
                  <a:lnTo>
                    <a:pt x="920" y="95"/>
                  </a:lnTo>
                  <a:lnTo>
                    <a:pt x="1234" y="89"/>
                  </a:lnTo>
                  <a:lnTo>
                    <a:pt x="1234" y="5"/>
                  </a:lnTo>
                  <a:lnTo>
                    <a:pt x="690" y="0"/>
                  </a:lnTo>
                  <a:lnTo>
                    <a:pt x="11" y="50"/>
                  </a:lnTo>
                  <a:lnTo>
                    <a:pt x="11" y="5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354"/>
            <p:cNvSpPr>
              <a:spLocks/>
            </p:cNvSpPr>
            <p:nvPr/>
          </p:nvSpPr>
          <p:spPr bwMode="auto">
            <a:xfrm>
              <a:off x="4024" y="1425"/>
              <a:ext cx="1201" cy="236"/>
            </a:xfrm>
            <a:custGeom>
              <a:avLst/>
              <a:gdLst>
                <a:gd name="T0" fmla="*/ 68 w 1201"/>
                <a:gd name="T1" fmla="*/ 157 h 236"/>
                <a:gd name="T2" fmla="*/ 309 w 1201"/>
                <a:gd name="T3" fmla="*/ 202 h 236"/>
                <a:gd name="T4" fmla="*/ 1201 w 1201"/>
                <a:gd name="T5" fmla="*/ 191 h 236"/>
                <a:gd name="T6" fmla="*/ 1016 w 1201"/>
                <a:gd name="T7" fmla="*/ 6 h 236"/>
                <a:gd name="T8" fmla="*/ 948 w 1201"/>
                <a:gd name="T9" fmla="*/ 90 h 236"/>
                <a:gd name="T10" fmla="*/ 943 w 1201"/>
                <a:gd name="T11" fmla="*/ 107 h 236"/>
                <a:gd name="T12" fmla="*/ 937 w 1201"/>
                <a:gd name="T13" fmla="*/ 135 h 236"/>
                <a:gd name="T14" fmla="*/ 926 w 1201"/>
                <a:gd name="T15" fmla="*/ 152 h 236"/>
                <a:gd name="T16" fmla="*/ 915 w 1201"/>
                <a:gd name="T17" fmla="*/ 157 h 236"/>
                <a:gd name="T18" fmla="*/ 898 w 1201"/>
                <a:gd name="T19" fmla="*/ 157 h 236"/>
                <a:gd name="T20" fmla="*/ 875 w 1201"/>
                <a:gd name="T21" fmla="*/ 157 h 236"/>
                <a:gd name="T22" fmla="*/ 853 w 1201"/>
                <a:gd name="T23" fmla="*/ 157 h 236"/>
                <a:gd name="T24" fmla="*/ 825 w 1201"/>
                <a:gd name="T25" fmla="*/ 163 h 236"/>
                <a:gd name="T26" fmla="*/ 803 w 1201"/>
                <a:gd name="T27" fmla="*/ 163 h 236"/>
                <a:gd name="T28" fmla="*/ 780 w 1201"/>
                <a:gd name="T29" fmla="*/ 163 h 236"/>
                <a:gd name="T30" fmla="*/ 763 w 1201"/>
                <a:gd name="T31" fmla="*/ 163 h 236"/>
                <a:gd name="T32" fmla="*/ 746 w 1201"/>
                <a:gd name="T33" fmla="*/ 157 h 236"/>
                <a:gd name="T34" fmla="*/ 713 w 1201"/>
                <a:gd name="T35" fmla="*/ 140 h 236"/>
                <a:gd name="T36" fmla="*/ 679 w 1201"/>
                <a:gd name="T37" fmla="*/ 118 h 236"/>
                <a:gd name="T38" fmla="*/ 657 w 1201"/>
                <a:gd name="T39" fmla="*/ 107 h 236"/>
                <a:gd name="T40" fmla="*/ 651 w 1201"/>
                <a:gd name="T41" fmla="*/ 107 h 236"/>
                <a:gd name="T42" fmla="*/ 629 w 1201"/>
                <a:gd name="T43" fmla="*/ 118 h 236"/>
                <a:gd name="T44" fmla="*/ 606 w 1201"/>
                <a:gd name="T45" fmla="*/ 129 h 236"/>
                <a:gd name="T46" fmla="*/ 578 w 1201"/>
                <a:gd name="T47" fmla="*/ 140 h 236"/>
                <a:gd name="T48" fmla="*/ 550 w 1201"/>
                <a:gd name="T49" fmla="*/ 152 h 236"/>
                <a:gd name="T50" fmla="*/ 528 w 1201"/>
                <a:gd name="T51" fmla="*/ 163 h 236"/>
                <a:gd name="T52" fmla="*/ 505 w 1201"/>
                <a:gd name="T53" fmla="*/ 168 h 236"/>
                <a:gd name="T54" fmla="*/ 488 w 1201"/>
                <a:gd name="T55" fmla="*/ 174 h 236"/>
                <a:gd name="T56" fmla="*/ 466 w 1201"/>
                <a:gd name="T57" fmla="*/ 174 h 236"/>
                <a:gd name="T58" fmla="*/ 444 w 1201"/>
                <a:gd name="T59" fmla="*/ 174 h 236"/>
                <a:gd name="T60" fmla="*/ 415 w 1201"/>
                <a:gd name="T61" fmla="*/ 174 h 236"/>
                <a:gd name="T62" fmla="*/ 393 w 1201"/>
                <a:gd name="T63" fmla="*/ 174 h 236"/>
                <a:gd name="T64" fmla="*/ 371 w 1201"/>
                <a:gd name="T65" fmla="*/ 174 h 236"/>
                <a:gd name="T66" fmla="*/ 354 w 1201"/>
                <a:gd name="T67" fmla="*/ 168 h 236"/>
                <a:gd name="T68" fmla="*/ 337 w 1201"/>
                <a:gd name="T69" fmla="*/ 163 h 236"/>
                <a:gd name="T70" fmla="*/ 320 w 1201"/>
                <a:gd name="T71" fmla="*/ 152 h 236"/>
                <a:gd name="T72" fmla="*/ 298 w 1201"/>
                <a:gd name="T73" fmla="*/ 123 h 236"/>
                <a:gd name="T74" fmla="*/ 275 w 1201"/>
                <a:gd name="T75" fmla="*/ 90 h 236"/>
                <a:gd name="T76" fmla="*/ 264 w 1201"/>
                <a:gd name="T77" fmla="*/ 67 h 236"/>
                <a:gd name="T78" fmla="*/ 197 w 1201"/>
                <a:gd name="T79" fmla="*/ 6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1" h="236">
                  <a:moveTo>
                    <a:pt x="197" y="62"/>
                  </a:moveTo>
                  <a:lnTo>
                    <a:pt x="68" y="157"/>
                  </a:lnTo>
                  <a:lnTo>
                    <a:pt x="0" y="236"/>
                  </a:lnTo>
                  <a:lnTo>
                    <a:pt x="309" y="202"/>
                  </a:lnTo>
                  <a:lnTo>
                    <a:pt x="814" y="185"/>
                  </a:lnTo>
                  <a:lnTo>
                    <a:pt x="1201" y="191"/>
                  </a:lnTo>
                  <a:lnTo>
                    <a:pt x="1195" y="0"/>
                  </a:lnTo>
                  <a:lnTo>
                    <a:pt x="1016" y="6"/>
                  </a:lnTo>
                  <a:lnTo>
                    <a:pt x="948" y="90"/>
                  </a:lnTo>
                  <a:lnTo>
                    <a:pt x="948" y="90"/>
                  </a:lnTo>
                  <a:lnTo>
                    <a:pt x="943" y="95"/>
                  </a:lnTo>
                  <a:lnTo>
                    <a:pt x="943" y="107"/>
                  </a:lnTo>
                  <a:lnTo>
                    <a:pt x="937" y="123"/>
                  </a:lnTo>
                  <a:lnTo>
                    <a:pt x="937" y="135"/>
                  </a:lnTo>
                  <a:lnTo>
                    <a:pt x="932" y="146"/>
                  </a:lnTo>
                  <a:lnTo>
                    <a:pt x="926" y="152"/>
                  </a:lnTo>
                  <a:lnTo>
                    <a:pt x="920" y="157"/>
                  </a:lnTo>
                  <a:lnTo>
                    <a:pt x="915" y="157"/>
                  </a:lnTo>
                  <a:lnTo>
                    <a:pt x="909" y="157"/>
                  </a:lnTo>
                  <a:lnTo>
                    <a:pt x="898" y="157"/>
                  </a:lnTo>
                  <a:lnTo>
                    <a:pt x="892" y="157"/>
                  </a:lnTo>
                  <a:lnTo>
                    <a:pt x="875" y="157"/>
                  </a:lnTo>
                  <a:lnTo>
                    <a:pt x="864" y="157"/>
                  </a:lnTo>
                  <a:lnTo>
                    <a:pt x="853" y="157"/>
                  </a:lnTo>
                  <a:lnTo>
                    <a:pt x="842" y="163"/>
                  </a:lnTo>
                  <a:lnTo>
                    <a:pt x="825" y="163"/>
                  </a:lnTo>
                  <a:lnTo>
                    <a:pt x="814" y="163"/>
                  </a:lnTo>
                  <a:lnTo>
                    <a:pt x="803" y="163"/>
                  </a:lnTo>
                  <a:lnTo>
                    <a:pt x="791" y="163"/>
                  </a:lnTo>
                  <a:lnTo>
                    <a:pt x="780" y="163"/>
                  </a:lnTo>
                  <a:lnTo>
                    <a:pt x="769" y="163"/>
                  </a:lnTo>
                  <a:lnTo>
                    <a:pt x="763" y="163"/>
                  </a:lnTo>
                  <a:lnTo>
                    <a:pt x="758" y="163"/>
                  </a:lnTo>
                  <a:lnTo>
                    <a:pt x="746" y="157"/>
                  </a:lnTo>
                  <a:lnTo>
                    <a:pt x="730" y="146"/>
                  </a:lnTo>
                  <a:lnTo>
                    <a:pt x="713" y="140"/>
                  </a:lnTo>
                  <a:lnTo>
                    <a:pt x="696" y="129"/>
                  </a:lnTo>
                  <a:lnTo>
                    <a:pt x="679" y="118"/>
                  </a:lnTo>
                  <a:lnTo>
                    <a:pt x="668" y="112"/>
                  </a:lnTo>
                  <a:lnTo>
                    <a:pt x="657" y="107"/>
                  </a:lnTo>
                  <a:lnTo>
                    <a:pt x="657" y="107"/>
                  </a:lnTo>
                  <a:lnTo>
                    <a:pt x="651" y="107"/>
                  </a:lnTo>
                  <a:lnTo>
                    <a:pt x="640" y="112"/>
                  </a:lnTo>
                  <a:lnTo>
                    <a:pt x="629" y="118"/>
                  </a:lnTo>
                  <a:lnTo>
                    <a:pt x="617" y="123"/>
                  </a:lnTo>
                  <a:lnTo>
                    <a:pt x="606" y="129"/>
                  </a:lnTo>
                  <a:lnTo>
                    <a:pt x="595" y="135"/>
                  </a:lnTo>
                  <a:lnTo>
                    <a:pt x="578" y="140"/>
                  </a:lnTo>
                  <a:lnTo>
                    <a:pt x="567" y="146"/>
                  </a:lnTo>
                  <a:lnTo>
                    <a:pt x="550" y="152"/>
                  </a:lnTo>
                  <a:lnTo>
                    <a:pt x="539" y="157"/>
                  </a:lnTo>
                  <a:lnTo>
                    <a:pt x="528" y="163"/>
                  </a:lnTo>
                  <a:lnTo>
                    <a:pt x="516" y="168"/>
                  </a:lnTo>
                  <a:lnTo>
                    <a:pt x="505" y="168"/>
                  </a:lnTo>
                  <a:lnTo>
                    <a:pt x="500" y="174"/>
                  </a:lnTo>
                  <a:lnTo>
                    <a:pt x="488" y="174"/>
                  </a:lnTo>
                  <a:lnTo>
                    <a:pt x="477" y="174"/>
                  </a:lnTo>
                  <a:lnTo>
                    <a:pt x="466" y="174"/>
                  </a:lnTo>
                  <a:lnTo>
                    <a:pt x="455" y="174"/>
                  </a:lnTo>
                  <a:lnTo>
                    <a:pt x="444" y="174"/>
                  </a:lnTo>
                  <a:lnTo>
                    <a:pt x="432" y="174"/>
                  </a:lnTo>
                  <a:lnTo>
                    <a:pt x="415" y="174"/>
                  </a:lnTo>
                  <a:lnTo>
                    <a:pt x="404" y="174"/>
                  </a:lnTo>
                  <a:lnTo>
                    <a:pt x="393" y="174"/>
                  </a:lnTo>
                  <a:lnTo>
                    <a:pt x="382" y="174"/>
                  </a:lnTo>
                  <a:lnTo>
                    <a:pt x="371" y="174"/>
                  </a:lnTo>
                  <a:lnTo>
                    <a:pt x="359" y="174"/>
                  </a:lnTo>
                  <a:lnTo>
                    <a:pt x="354" y="168"/>
                  </a:lnTo>
                  <a:lnTo>
                    <a:pt x="343" y="168"/>
                  </a:lnTo>
                  <a:lnTo>
                    <a:pt x="337" y="163"/>
                  </a:lnTo>
                  <a:lnTo>
                    <a:pt x="331" y="163"/>
                  </a:lnTo>
                  <a:lnTo>
                    <a:pt x="320" y="152"/>
                  </a:lnTo>
                  <a:lnTo>
                    <a:pt x="309" y="140"/>
                  </a:lnTo>
                  <a:lnTo>
                    <a:pt x="298" y="123"/>
                  </a:lnTo>
                  <a:lnTo>
                    <a:pt x="286" y="107"/>
                  </a:lnTo>
                  <a:lnTo>
                    <a:pt x="275" y="90"/>
                  </a:lnTo>
                  <a:lnTo>
                    <a:pt x="270" y="79"/>
                  </a:lnTo>
                  <a:lnTo>
                    <a:pt x="264" y="67"/>
                  </a:lnTo>
                  <a:lnTo>
                    <a:pt x="264" y="67"/>
                  </a:lnTo>
                  <a:lnTo>
                    <a:pt x="197" y="62"/>
                  </a:lnTo>
                  <a:lnTo>
                    <a:pt x="197" y="6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355"/>
            <p:cNvSpPr>
              <a:spLocks/>
            </p:cNvSpPr>
            <p:nvPr/>
          </p:nvSpPr>
          <p:spPr bwMode="auto">
            <a:xfrm>
              <a:off x="4282" y="1346"/>
              <a:ext cx="449" cy="231"/>
            </a:xfrm>
            <a:custGeom>
              <a:avLst/>
              <a:gdLst>
                <a:gd name="T0" fmla="*/ 28 w 449"/>
                <a:gd name="T1" fmla="*/ 130 h 231"/>
                <a:gd name="T2" fmla="*/ 40 w 449"/>
                <a:gd name="T3" fmla="*/ 141 h 231"/>
                <a:gd name="T4" fmla="*/ 45 w 449"/>
                <a:gd name="T5" fmla="*/ 152 h 231"/>
                <a:gd name="T6" fmla="*/ 62 w 449"/>
                <a:gd name="T7" fmla="*/ 174 h 231"/>
                <a:gd name="T8" fmla="*/ 73 w 449"/>
                <a:gd name="T9" fmla="*/ 191 h 231"/>
                <a:gd name="T10" fmla="*/ 90 w 449"/>
                <a:gd name="T11" fmla="*/ 208 h 231"/>
                <a:gd name="T12" fmla="*/ 124 w 449"/>
                <a:gd name="T13" fmla="*/ 231 h 231"/>
                <a:gd name="T14" fmla="*/ 141 w 449"/>
                <a:gd name="T15" fmla="*/ 231 h 231"/>
                <a:gd name="T16" fmla="*/ 169 w 449"/>
                <a:gd name="T17" fmla="*/ 231 h 231"/>
                <a:gd name="T18" fmla="*/ 197 w 449"/>
                <a:gd name="T19" fmla="*/ 231 h 231"/>
                <a:gd name="T20" fmla="*/ 225 w 449"/>
                <a:gd name="T21" fmla="*/ 225 h 231"/>
                <a:gd name="T22" fmla="*/ 247 w 449"/>
                <a:gd name="T23" fmla="*/ 225 h 231"/>
                <a:gd name="T24" fmla="*/ 270 w 449"/>
                <a:gd name="T25" fmla="*/ 219 h 231"/>
                <a:gd name="T26" fmla="*/ 286 w 449"/>
                <a:gd name="T27" fmla="*/ 214 h 231"/>
                <a:gd name="T28" fmla="*/ 292 w 449"/>
                <a:gd name="T29" fmla="*/ 214 h 231"/>
                <a:gd name="T30" fmla="*/ 298 w 449"/>
                <a:gd name="T31" fmla="*/ 208 h 231"/>
                <a:gd name="T32" fmla="*/ 315 w 449"/>
                <a:gd name="T33" fmla="*/ 197 h 231"/>
                <a:gd name="T34" fmla="*/ 337 w 449"/>
                <a:gd name="T35" fmla="*/ 180 h 231"/>
                <a:gd name="T36" fmla="*/ 371 w 449"/>
                <a:gd name="T37" fmla="*/ 158 h 231"/>
                <a:gd name="T38" fmla="*/ 393 w 449"/>
                <a:gd name="T39" fmla="*/ 130 h 231"/>
                <a:gd name="T40" fmla="*/ 421 w 449"/>
                <a:gd name="T41" fmla="*/ 107 h 231"/>
                <a:gd name="T42" fmla="*/ 438 w 449"/>
                <a:gd name="T43" fmla="*/ 90 h 231"/>
                <a:gd name="T44" fmla="*/ 449 w 449"/>
                <a:gd name="T45" fmla="*/ 79 h 231"/>
                <a:gd name="T46" fmla="*/ 449 w 449"/>
                <a:gd name="T47" fmla="*/ 57 h 231"/>
                <a:gd name="T48" fmla="*/ 444 w 449"/>
                <a:gd name="T49" fmla="*/ 40 h 231"/>
                <a:gd name="T50" fmla="*/ 427 w 449"/>
                <a:gd name="T51" fmla="*/ 29 h 231"/>
                <a:gd name="T52" fmla="*/ 421 w 449"/>
                <a:gd name="T53" fmla="*/ 45 h 231"/>
                <a:gd name="T54" fmla="*/ 404 w 449"/>
                <a:gd name="T55" fmla="*/ 62 h 231"/>
                <a:gd name="T56" fmla="*/ 393 w 449"/>
                <a:gd name="T57" fmla="*/ 68 h 231"/>
                <a:gd name="T58" fmla="*/ 371 w 449"/>
                <a:gd name="T59" fmla="*/ 79 h 231"/>
                <a:gd name="T60" fmla="*/ 343 w 449"/>
                <a:gd name="T61" fmla="*/ 79 h 231"/>
                <a:gd name="T62" fmla="*/ 309 w 449"/>
                <a:gd name="T63" fmla="*/ 85 h 231"/>
                <a:gd name="T64" fmla="*/ 270 w 449"/>
                <a:gd name="T65" fmla="*/ 90 h 231"/>
                <a:gd name="T66" fmla="*/ 230 w 449"/>
                <a:gd name="T67" fmla="*/ 90 h 231"/>
                <a:gd name="T68" fmla="*/ 197 w 449"/>
                <a:gd name="T69" fmla="*/ 90 h 231"/>
                <a:gd name="T70" fmla="*/ 163 w 449"/>
                <a:gd name="T71" fmla="*/ 90 h 231"/>
                <a:gd name="T72" fmla="*/ 146 w 449"/>
                <a:gd name="T73" fmla="*/ 90 h 231"/>
                <a:gd name="T74" fmla="*/ 40 w 449"/>
                <a:gd name="T75" fmla="*/ 45 h 231"/>
                <a:gd name="T76" fmla="*/ 0 w 449"/>
                <a:gd name="T77" fmla="*/ 2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9" h="231">
                  <a:moveTo>
                    <a:pt x="0" y="23"/>
                  </a:moveTo>
                  <a:lnTo>
                    <a:pt x="28" y="130"/>
                  </a:lnTo>
                  <a:lnTo>
                    <a:pt x="28" y="130"/>
                  </a:lnTo>
                  <a:lnTo>
                    <a:pt x="40" y="141"/>
                  </a:lnTo>
                  <a:lnTo>
                    <a:pt x="40" y="146"/>
                  </a:lnTo>
                  <a:lnTo>
                    <a:pt x="45" y="152"/>
                  </a:lnTo>
                  <a:lnTo>
                    <a:pt x="51" y="163"/>
                  </a:lnTo>
                  <a:lnTo>
                    <a:pt x="62" y="174"/>
                  </a:lnTo>
                  <a:lnTo>
                    <a:pt x="68" y="180"/>
                  </a:lnTo>
                  <a:lnTo>
                    <a:pt x="73" y="191"/>
                  </a:lnTo>
                  <a:lnTo>
                    <a:pt x="79" y="197"/>
                  </a:lnTo>
                  <a:lnTo>
                    <a:pt x="90" y="208"/>
                  </a:lnTo>
                  <a:lnTo>
                    <a:pt x="101" y="219"/>
                  </a:lnTo>
                  <a:lnTo>
                    <a:pt x="124" y="231"/>
                  </a:lnTo>
                  <a:lnTo>
                    <a:pt x="129" y="231"/>
                  </a:lnTo>
                  <a:lnTo>
                    <a:pt x="141" y="231"/>
                  </a:lnTo>
                  <a:lnTo>
                    <a:pt x="152" y="231"/>
                  </a:lnTo>
                  <a:lnTo>
                    <a:pt x="169" y="231"/>
                  </a:lnTo>
                  <a:lnTo>
                    <a:pt x="180" y="231"/>
                  </a:lnTo>
                  <a:lnTo>
                    <a:pt x="197" y="231"/>
                  </a:lnTo>
                  <a:lnTo>
                    <a:pt x="208" y="225"/>
                  </a:lnTo>
                  <a:lnTo>
                    <a:pt x="225" y="225"/>
                  </a:lnTo>
                  <a:lnTo>
                    <a:pt x="236" y="225"/>
                  </a:lnTo>
                  <a:lnTo>
                    <a:pt x="247" y="225"/>
                  </a:lnTo>
                  <a:lnTo>
                    <a:pt x="258" y="219"/>
                  </a:lnTo>
                  <a:lnTo>
                    <a:pt x="270" y="219"/>
                  </a:lnTo>
                  <a:lnTo>
                    <a:pt x="281" y="219"/>
                  </a:lnTo>
                  <a:lnTo>
                    <a:pt x="286" y="214"/>
                  </a:lnTo>
                  <a:lnTo>
                    <a:pt x="292" y="214"/>
                  </a:lnTo>
                  <a:lnTo>
                    <a:pt x="292" y="214"/>
                  </a:lnTo>
                  <a:lnTo>
                    <a:pt x="292" y="214"/>
                  </a:lnTo>
                  <a:lnTo>
                    <a:pt x="298" y="208"/>
                  </a:lnTo>
                  <a:lnTo>
                    <a:pt x="303" y="202"/>
                  </a:lnTo>
                  <a:lnTo>
                    <a:pt x="315" y="197"/>
                  </a:lnTo>
                  <a:lnTo>
                    <a:pt x="326" y="186"/>
                  </a:lnTo>
                  <a:lnTo>
                    <a:pt x="337" y="180"/>
                  </a:lnTo>
                  <a:lnTo>
                    <a:pt x="354" y="169"/>
                  </a:lnTo>
                  <a:lnTo>
                    <a:pt x="371" y="158"/>
                  </a:lnTo>
                  <a:lnTo>
                    <a:pt x="382" y="141"/>
                  </a:lnTo>
                  <a:lnTo>
                    <a:pt x="393" y="130"/>
                  </a:lnTo>
                  <a:lnTo>
                    <a:pt x="410" y="118"/>
                  </a:lnTo>
                  <a:lnTo>
                    <a:pt x="421" y="107"/>
                  </a:lnTo>
                  <a:lnTo>
                    <a:pt x="432" y="96"/>
                  </a:lnTo>
                  <a:lnTo>
                    <a:pt x="438" y="90"/>
                  </a:lnTo>
                  <a:lnTo>
                    <a:pt x="449" y="79"/>
                  </a:lnTo>
                  <a:lnTo>
                    <a:pt x="449" y="79"/>
                  </a:lnTo>
                  <a:lnTo>
                    <a:pt x="449" y="68"/>
                  </a:lnTo>
                  <a:lnTo>
                    <a:pt x="449" y="57"/>
                  </a:lnTo>
                  <a:lnTo>
                    <a:pt x="449" y="45"/>
                  </a:lnTo>
                  <a:lnTo>
                    <a:pt x="444" y="40"/>
                  </a:lnTo>
                  <a:lnTo>
                    <a:pt x="432" y="29"/>
                  </a:lnTo>
                  <a:lnTo>
                    <a:pt x="427" y="29"/>
                  </a:lnTo>
                  <a:lnTo>
                    <a:pt x="427" y="29"/>
                  </a:lnTo>
                  <a:lnTo>
                    <a:pt x="421" y="45"/>
                  </a:lnTo>
                  <a:lnTo>
                    <a:pt x="416" y="57"/>
                  </a:lnTo>
                  <a:lnTo>
                    <a:pt x="404" y="62"/>
                  </a:lnTo>
                  <a:lnTo>
                    <a:pt x="399" y="68"/>
                  </a:lnTo>
                  <a:lnTo>
                    <a:pt x="393" y="68"/>
                  </a:lnTo>
                  <a:lnTo>
                    <a:pt x="382" y="73"/>
                  </a:lnTo>
                  <a:lnTo>
                    <a:pt x="371" y="79"/>
                  </a:lnTo>
                  <a:lnTo>
                    <a:pt x="359" y="79"/>
                  </a:lnTo>
                  <a:lnTo>
                    <a:pt x="343" y="79"/>
                  </a:lnTo>
                  <a:lnTo>
                    <a:pt x="326" y="85"/>
                  </a:lnTo>
                  <a:lnTo>
                    <a:pt x="309" y="85"/>
                  </a:lnTo>
                  <a:lnTo>
                    <a:pt x="286" y="85"/>
                  </a:lnTo>
                  <a:lnTo>
                    <a:pt x="270" y="90"/>
                  </a:lnTo>
                  <a:lnTo>
                    <a:pt x="247" y="90"/>
                  </a:lnTo>
                  <a:lnTo>
                    <a:pt x="230" y="90"/>
                  </a:lnTo>
                  <a:lnTo>
                    <a:pt x="214" y="90"/>
                  </a:lnTo>
                  <a:lnTo>
                    <a:pt x="197" y="90"/>
                  </a:lnTo>
                  <a:lnTo>
                    <a:pt x="180" y="90"/>
                  </a:lnTo>
                  <a:lnTo>
                    <a:pt x="163" y="90"/>
                  </a:lnTo>
                  <a:lnTo>
                    <a:pt x="152" y="90"/>
                  </a:lnTo>
                  <a:lnTo>
                    <a:pt x="146" y="90"/>
                  </a:lnTo>
                  <a:lnTo>
                    <a:pt x="141" y="90"/>
                  </a:lnTo>
                  <a:lnTo>
                    <a:pt x="40" y="45"/>
                  </a:lnTo>
                  <a:lnTo>
                    <a:pt x="5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7DB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356"/>
            <p:cNvSpPr>
              <a:spLocks/>
            </p:cNvSpPr>
            <p:nvPr/>
          </p:nvSpPr>
          <p:spPr bwMode="auto">
            <a:xfrm>
              <a:off x="4350" y="1330"/>
              <a:ext cx="325" cy="89"/>
            </a:xfrm>
            <a:custGeom>
              <a:avLst/>
              <a:gdLst>
                <a:gd name="T0" fmla="*/ 22 w 325"/>
                <a:gd name="T1" fmla="*/ 5 h 89"/>
                <a:gd name="T2" fmla="*/ 0 w 325"/>
                <a:gd name="T3" fmla="*/ 56 h 89"/>
                <a:gd name="T4" fmla="*/ 78 w 325"/>
                <a:gd name="T5" fmla="*/ 84 h 89"/>
                <a:gd name="T6" fmla="*/ 241 w 325"/>
                <a:gd name="T7" fmla="*/ 89 h 89"/>
                <a:gd name="T8" fmla="*/ 325 w 325"/>
                <a:gd name="T9" fmla="*/ 61 h 89"/>
                <a:gd name="T10" fmla="*/ 325 w 325"/>
                <a:gd name="T11" fmla="*/ 56 h 89"/>
                <a:gd name="T12" fmla="*/ 319 w 325"/>
                <a:gd name="T13" fmla="*/ 45 h 89"/>
                <a:gd name="T14" fmla="*/ 314 w 325"/>
                <a:gd name="T15" fmla="*/ 33 h 89"/>
                <a:gd name="T16" fmla="*/ 314 w 325"/>
                <a:gd name="T17" fmla="*/ 28 h 89"/>
                <a:gd name="T18" fmla="*/ 303 w 325"/>
                <a:gd name="T19" fmla="*/ 22 h 89"/>
                <a:gd name="T20" fmla="*/ 291 w 325"/>
                <a:gd name="T21" fmla="*/ 16 h 89"/>
                <a:gd name="T22" fmla="*/ 280 w 325"/>
                <a:gd name="T23" fmla="*/ 11 h 89"/>
                <a:gd name="T24" fmla="*/ 269 w 325"/>
                <a:gd name="T25" fmla="*/ 11 h 89"/>
                <a:gd name="T26" fmla="*/ 258 w 325"/>
                <a:gd name="T27" fmla="*/ 5 h 89"/>
                <a:gd name="T28" fmla="*/ 247 w 325"/>
                <a:gd name="T29" fmla="*/ 5 h 89"/>
                <a:gd name="T30" fmla="*/ 230 w 325"/>
                <a:gd name="T31" fmla="*/ 5 h 89"/>
                <a:gd name="T32" fmla="*/ 213 w 325"/>
                <a:gd name="T33" fmla="*/ 5 h 89"/>
                <a:gd name="T34" fmla="*/ 202 w 325"/>
                <a:gd name="T35" fmla="*/ 0 h 89"/>
                <a:gd name="T36" fmla="*/ 185 w 325"/>
                <a:gd name="T37" fmla="*/ 0 h 89"/>
                <a:gd name="T38" fmla="*/ 174 w 325"/>
                <a:gd name="T39" fmla="*/ 0 h 89"/>
                <a:gd name="T40" fmla="*/ 157 w 325"/>
                <a:gd name="T41" fmla="*/ 0 h 89"/>
                <a:gd name="T42" fmla="*/ 146 w 325"/>
                <a:gd name="T43" fmla="*/ 0 h 89"/>
                <a:gd name="T44" fmla="*/ 134 w 325"/>
                <a:gd name="T45" fmla="*/ 0 h 89"/>
                <a:gd name="T46" fmla="*/ 129 w 325"/>
                <a:gd name="T47" fmla="*/ 0 h 89"/>
                <a:gd name="T48" fmla="*/ 123 w 325"/>
                <a:gd name="T49" fmla="*/ 0 h 89"/>
                <a:gd name="T50" fmla="*/ 118 w 325"/>
                <a:gd name="T51" fmla="*/ 0 h 89"/>
                <a:gd name="T52" fmla="*/ 22 w 325"/>
                <a:gd name="T53" fmla="*/ 5 h 89"/>
                <a:gd name="T54" fmla="*/ 22 w 325"/>
                <a:gd name="T55" fmla="*/ 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5" h="89">
                  <a:moveTo>
                    <a:pt x="22" y="5"/>
                  </a:moveTo>
                  <a:lnTo>
                    <a:pt x="0" y="56"/>
                  </a:lnTo>
                  <a:lnTo>
                    <a:pt x="78" y="84"/>
                  </a:lnTo>
                  <a:lnTo>
                    <a:pt x="241" y="89"/>
                  </a:lnTo>
                  <a:lnTo>
                    <a:pt x="325" y="61"/>
                  </a:lnTo>
                  <a:lnTo>
                    <a:pt x="325" y="56"/>
                  </a:lnTo>
                  <a:lnTo>
                    <a:pt x="319" y="45"/>
                  </a:lnTo>
                  <a:lnTo>
                    <a:pt x="314" y="33"/>
                  </a:lnTo>
                  <a:lnTo>
                    <a:pt x="314" y="28"/>
                  </a:lnTo>
                  <a:lnTo>
                    <a:pt x="303" y="22"/>
                  </a:lnTo>
                  <a:lnTo>
                    <a:pt x="291" y="16"/>
                  </a:lnTo>
                  <a:lnTo>
                    <a:pt x="280" y="11"/>
                  </a:lnTo>
                  <a:lnTo>
                    <a:pt x="269" y="11"/>
                  </a:lnTo>
                  <a:lnTo>
                    <a:pt x="258" y="5"/>
                  </a:lnTo>
                  <a:lnTo>
                    <a:pt x="247" y="5"/>
                  </a:lnTo>
                  <a:lnTo>
                    <a:pt x="230" y="5"/>
                  </a:lnTo>
                  <a:lnTo>
                    <a:pt x="213" y="5"/>
                  </a:lnTo>
                  <a:lnTo>
                    <a:pt x="202" y="0"/>
                  </a:lnTo>
                  <a:lnTo>
                    <a:pt x="185" y="0"/>
                  </a:lnTo>
                  <a:lnTo>
                    <a:pt x="174" y="0"/>
                  </a:lnTo>
                  <a:lnTo>
                    <a:pt x="157" y="0"/>
                  </a:lnTo>
                  <a:lnTo>
                    <a:pt x="146" y="0"/>
                  </a:lnTo>
                  <a:lnTo>
                    <a:pt x="134" y="0"/>
                  </a:lnTo>
                  <a:lnTo>
                    <a:pt x="129" y="0"/>
                  </a:lnTo>
                  <a:lnTo>
                    <a:pt x="123" y="0"/>
                  </a:lnTo>
                  <a:lnTo>
                    <a:pt x="118" y="0"/>
                  </a:lnTo>
                  <a:lnTo>
                    <a:pt x="22" y="5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357"/>
            <p:cNvSpPr>
              <a:spLocks/>
            </p:cNvSpPr>
            <p:nvPr/>
          </p:nvSpPr>
          <p:spPr bwMode="auto">
            <a:xfrm>
              <a:off x="4299" y="1414"/>
              <a:ext cx="432" cy="84"/>
            </a:xfrm>
            <a:custGeom>
              <a:avLst/>
              <a:gdLst>
                <a:gd name="T0" fmla="*/ 0 w 432"/>
                <a:gd name="T1" fmla="*/ 0 h 84"/>
                <a:gd name="T2" fmla="*/ 107 w 432"/>
                <a:gd name="T3" fmla="*/ 56 h 84"/>
                <a:gd name="T4" fmla="*/ 264 w 432"/>
                <a:gd name="T5" fmla="*/ 62 h 84"/>
                <a:gd name="T6" fmla="*/ 432 w 432"/>
                <a:gd name="T7" fmla="*/ 11 h 84"/>
                <a:gd name="T8" fmla="*/ 410 w 432"/>
                <a:gd name="T9" fmla="*/ 39 h 84"/>
                <a:gd name="T10" fmla="*/ 292 w 432"/>
                <a:gd name="T11" fmla="*/ 78 h 84"/>
                <a:gd name="T12" fmla="*/ 146 w 432"/>
                <a:gd name="T13" fmla="*/ 84 h 84"/>
                <a:gd name="T14" fmla="*/ 45 w 432"/>
                <a:gd name="T15" fmla="*/ 67 h 84"/>
                <a:gd name="T16" fmla="*/ 6 w 432"/>
                <a:gd name="T17" fmla="*/ 33 h 84"/>
                <a:gd name="T18" fmla="*/ 0 w 432"/>
                <a:gd name="T19" fmla="*/ 0 h 84"/>
                <a:gd name="T20" fmla="*/ 0 w 432"/>
                <a:gd name="T2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2" h="84">
                  <a:moveTo>
                    <a:pt x="0" y="0"/>
                  </a:moveTo>
                  <a:lnTo>
                    <a:pt x="107" y="56"/>
                  </a:lnTo>
                  <a:lnTo>
                    <a:pt x="264" y="62"/>
                  </a:lnTo>
                  <a:lnTo>
                    <a:pt x="432" y="11"/>
                  </a:lnTo>
                  <a:lnTo>
                    <a:pt x="410" y="39"/>
                  </a:lnTo>
                  <a:lnTo>
                    <a:pt x="292" y="78"/>
                  </a:lnTo>
                  <a:lnTo>
                    <a:pt x="146" y="84"/>
                  </a:lnTo>
                  <a:lnTo>
                    <a:pt x="45" y="67"/>
                  </a:lnTo>
                  <a:lnTo>
                    <a:pt x="6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6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358"/>
            <p:cNvSpPr>
              <a:spLocks/>
            </p:cNvSpPr>
            <p:nvPr/>
          </p:nvSpPr>
          <p:spPr bwMode="auto">
            <a:xfrm>
              <a:off x="4327" y="1481"/>
              <a:ext cx="348" cy="73"/>
            </a:xfrm>
            <a:custGeom>
              <a:avLst/>
              <a:gdLst>
                <a:gd name="T0" fmla="*/ 0 w 348"/>
                <a:gd name="T1" fmla="*/ 11 h 73"/>
                <a:gd name="T2" fmla="*/ 129 w 348"/>
                <a:gd name="T3" fmla="*/ 39 h 73"/>
                <a:gd name="T4" fmla="*/ 236 w 348"/>
                <a:gd name="T5" fmla="*/ 34 h 73"/>
                <a:gd name="T6" fmla="*/ 348 w 348"/>
                <a:gd name="T7" fmla="*/ 0 h 73"/>
                <a:gd name="T8" fmla="*/ 298 w 348"/>
                <a:gd name="T9" fmla="*/ 45 h 73"/>
                <a:gd name="T10" fmla="*/ 185 w 348"/>
                <a:gd name="T11" fmla="*/ 73 h 73"/>
                <a:gd name="T12" fmla="*/ 34 w 348"/>
                <a:gd name="T13" fmla="*/ 56 h 73"/>
                <a:gd name="T14" fmla="*/ 0 w 348"/>
                <a:gd name="T15" fmla="*/ 11 h 73"/>
                <a:gd name="T16" fmla="*/ 0 w 348"/>
                <a:gd name="T17" fmla="*/ 1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73">
                  <a:moveTo>
                    <a:pt x="0" y="11"/>
                  </a:moveTo>
                  <a:lnTo>
                    <a:pt x="129" y="39"/>
                  </a:lnTo>
                  <a:lnTo>
                    <a:pt x="236" y="34"/>
                  </a:lnTo>
                  <a:lnTo>
                    <a:pt x="348" y="0"/>
                  </a:lnTo>
                  <a:lnTo>
                    <a:pt x="298" y="45"/>
                  </a:lnTo>
                  <a:lnTo>
                    <a:pt x="185" y="73"/>
                  </a:lnTo>
                  <a:lnTo>
                    <a:pt x="34" y="56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476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359"/>
            <p:cNvSpPr>
              <a:spLocks/>
            </p:cNvSpPr>
            <p:nvPr/>
          </p:nvSpPr>
          <p:spPr bwMode="auto">
            <a:xfrm>
              <a:off x="4619" y="1094"/>
              <a:ext cx="331" cy="471"/>
            </a:xfrm>
            <a:custGeom>
              <a:avLst/>
              <a:gdLst>
                <a:gd name="T0" fmla="*/ 11 w 331"/>
                <a:gd name="T1" fmla="*/ 101 h 471"/>
                <a:gd name="T2" fmla="*/ 67 w 331"/>
                <a:gd name="T3" fmla="*/ 252 h 471"/>
                <a:gd name="T4" fmla="*/ 95 w 331"/>
                <a:gd name="T5" fmla="*/ 264 h 471"/>
                <a:gd name="T6" fmla="*/ 112 w 331"/>
                <a:gd name="T7" fmla="*/ 275 h 471"/>
                <a:gd name="T8" fmla="*/ 123 w 331"/>
                <a:gd name="T9" fmla="*/ 297 h 471"/>
                <a:gd name="T10" fmla="*/ 129 w 331"/>
                <a:gd name="T11" fmla="*/ 320 h 471"/>
                <a:gd name="T12" fmla="*/ 135 w 331"/>
                <a:gd name="T13" fmla="*/ 337 h 471"/>
                <a:gd name="T14" fmla="*/ 79 w 331"/>
                <a:gd name="T15" fmla="*/ 382 h 471"/>
                <a:gd name="T16" fmla="*/ 84 w 331"/>
                <a:gd name="T17" fmla="*/ 421 h 471"/>
                <a:gd name="T18" fmla="*/ 101 w 331"/>
                <a:gd name="T19" fmla="*/ 432 h 471"/>
                <a:gd name="T20" fmla="*/ 135 w 331"/>
                <a:gd name="T21" fmla="*/ 454 h 471"/>
                <a:gd name="T22" fmla="*/ 157 w 331"/>
                <a:gd name="T23" fmla="*/ 466 h 471"/>
                <a:gd name="T24" fmla="*/ 168 w 331"/>
                <a:gd name="T25" fmla="*/ 471 h 471"/>
                <a:gd name="T26" fmla="*/ 179 w 331"/>
                <a:gd name="T27" fmla="*/ 471 h 471"/>
                <a:gd name="T28" fmla="*/ 202 w 331"/>
                <a:gd name="T29" fmla="*/ 471 h 471"/>
                <a:gd name="T30" fmla="*/ 224 w 331"/>
                <a:gd name="T31" fmla="*/ 471 h 471"/>
                <a:gd name="T32" fmla="*/ 252 w 331"/>
                <a:gd name="T33" fmla="*/ 471 h 471"/>
                <a:gd name="T34" fmla="*/ 275 w 331"/>
                <a:gd name="T35" fmla="*/ 471 h 471"/>
                <a:gd name="T36" fmla="*/ 292 w 331"/>
                <a:gd name="T37" fmla="*/ 471 h 471"/>
                <a:gd name="T38" fmla="*/ 303 w 331"/>
                <a:gd name="T39" fmla="*/ 471 h 471"/>
                <a:gd name="T40" fmla="*/ 320 w 331"/>
                <a:gd name="T41" fmla="*/ 353 h 471"/>
                <a:gd name="T42" fmla="*/ 303 w 331"/>
                <a:gd name="T43" fmla="*/ 353 h 471"/>
                <a:gd name="T44" fmla="*/ 292 w 331"/>
                <a:gd name="T45" fmla="*/ 342 h 471"/>
                <a:gd name="T46" fmla="*/ 286 w 331"/>
                <a:gd name="T47" fmla="*/ 320 h 471"/>
                <a:gd name="T48" fmla="*/ 292 w 331"/>
                <a:gd name="T49" fmla="*/ 297 h 471"/>
                <a:gd name="T50" fmla="*/ 303 w 331"/>
                <a:gd name="T51" fmla="*/ 281 h 471"/>
                <a:gd name="T52" fmla="*/ 320 w 331"/>
                <a:gd name="T53" fmla="*/ 275 h 471"/>
                <a:gd name="T54" fmla="*/ 309 w 331"/>
                <a:gd name="T55" fmla="*/ 174 h 471"/>
                <a:gd name="T56" fmla="*/ 280 w 331"/>
                <a:gd name="T57" fmla="*/ 180 h 471"/>
                <a:gd name="T58" fmla="*/ 275 w 331"/>
                <a:gd name="T59" fmla="*/ 163 h 471"/>
                <a:gd name="T60" fmla="*/ 275 w 331"/>
                <a:gd name="T61" fmla="*/ 146 h 471"/>
                <a:gd name="T62" fmla="*/ 275 w 331"/>
                <a:gd name="T63" fmla="*/ 123 h 471"/>
                <a:gd name="T64" fmla="*/ 275 w 331"/>
                <a:gd name="T65" fmla="*/ 112 h 471"/>
                <a:gd name="T66" fmla="*/ 331 w 331"/>
                <a:gd name="T67" fmla="*/ 67 h 471"/>
                <a:gd name="T68" fmla="*/ 325 w 331"/>
                <a:gd name="T69" fmla="*/ 11 h 471"/>
                <a:gd name="T70" fmla="*/ 309 w 331"/>
                <a:gd name="T71" fmla="*/ 22 h 471"/>
                <a:gd name="T72" fmla="*/ 286 w 331"/>
                <a:gd name="T73" fmla="*/ 34 h 471"/>
                <a:gd name="T74" fmla="*/ 269 w 331"/>
                <a:gd name="T75" fmla="*/ 45 h 471"/>
                <a:gd name="T76" fmla="*/ 258 w 331"/>
                <a:gd name="T77" fmla="*/ 51 h 471"/>
                <a:gd name="T78" fmla="*/ 241 w 331"/>
                <a:gd name="T79" fmla="*/ 51 h 471"/>
                <a:gd name="T80" fmla="*/ 219 w 331"/>
                <a:gd name="T81" fmla="*/ 51 h 471"/>
                <a:gd name="T82" fmla="*/ 191 w 331"/>
                <a:gd name="T83" fmla="*/ 51 h 471"/>
                <a:gd name="T84" fmla="*/ 168 w 331"/>
                <a:gd name="T85" fmla="*/ 51 h 471"/>
                <a:gd name="T86" fmla="*/ 140 w 331"/>
                <a:gd name="T87" fmla="*/ 51 h 471"/>
                <a:gd name="T88" fmla="*/ 123 w 331"/>
                <a:gd name="T89" fmla="*/ 51 h 471"/>
                <a:gd name="T90" fmla="*/ 112 w 331"/>
                <a:gd name="T91" fmla="*/ 51 h 471"/>
                <a:gd name="T92" fmla="*/ 107 w 331"/>
                <a:gd name="T93" fmla="*/ 51 h 471"/>
                <a:gd name="T94" fmla="*/ 84 w 331"/>
                <a:gd name="T95" fmla="*/ 45 h 471"/>
                <a:gd name="T96" fmla="*/ 50 w 331"/>
                <a:gd name="T97" fmla="*/ 34 h 471"/>
                <a:gd name="T98" fmla="*/ 28 w 331"/>
                <a:gd name="T99" fmla="*/ 28 h 471"/>
                <a:gd name="T100" fmla="*/ 22 w 331"/>
                <a:gd name="T101" fmla="*/ 17 h 471"/>
                <a:gd name="T102" fmla="*/ 22 w 331"/>
                <a:gd name="T103" fmla="*/ 0 h 471"/>
                <a:gd name="T104" fmla="*/ 0 w 331"/>
                <a:gd name="T105" fmla="*/ 11 h 471"/>
                <a:gd name="T106" fmla="*/ 0 w 331"/>
                <a:gd name="T107" fmla="*/ 45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1" h="471">
                  <a:moveTo>
                    <a:pt x="0" y="45"/>
                  </a:moveTo>
                  <a:lnTo>
                    <a:pt x="11" y="101"/>
                  </a:lnTo>
                  <a:lnTo>
                    <a:pt x="62" y="252"/>
                  </a:lnTo>
                  <a:lnTo>
                    <a:pt x="67" y="252"/>
                  </a:lnTo>
                  <a:lnTo>
                    <a:pt x="79" y="258"/>
                  </a:lnTo>
                  <a:lnTo>
                    <a:pt x="95" y="264"/>
                  </a:lnTo>
                  <a:lnTo>
                    <a:pt x="107" y="269"/>
                  </a:lnTo>
                  <a:lnTo>
                    <a:pt x="112" y="275"/>
                  </a:lnTo>
                  <a:lnTo>
                    <a:pt x="118" y="286"/>
                  </a:lnTo>
                  <a:lnTo>
                    <a:pt x="123" y="297"/>
                  </a:lnTo>
                  <a:lnTo>
                    <a:pt x="123" y="309"/>
                  </a:lnTo>
                  <a:lnTo>
                    <a:pt x="129" y="320"/>
                  </a:lnTo>
                  <a:lnTo>
                    <a:pt x="135" y="331"/>
                  </a:lnTo>
                  <a:lnTo>
                    <a:pt x="135" y="337"/>
                  </a:lnTo>
                  <a:lnTo>
                    <a:pt x="135" y="342"/>
                  </a:lnTo>
                  <a:lnTo>
                    <a:pt x="79" y="382"/>
                  </a:lnTo>
                  <a:lnTo>
                    <a:pt x="79" y="421"/>
                  </a:lnTo>
                  <a:lnTo>
                    <a:pt x="84" y="421"/>
                  </a:lnTo>
                  <a:lnTo>
                    <a:pt x="90" y="426"/>
                  </a:lnTo>
                  <a:lnTo>
                    <a:pt x="101" y="432"/>
                  </a:lnTo>
                  <a:lnTo>
                    <a:pt x="118" y="443"/>
                  </a:lnTo>
                  <a:lnTo>
                    <a:pt x="135" y="454"/>
                  </a:lnTo>
                  <a:lnTo>
                    <a:pt x="146" y="460"/>
                  </a:lnTo>
                  <a:lnTo>
                    <a:pt x="157" y="466"/>
                  </a:lnTo>
                  <a:lnTo>
                    <a:pt x="168" y="471"/>
                  </a:lnTo>
                  <a:lnTo>
                    <a:pt x="168" y="471"/>
                  </a:lnTo>
                  <a:lnTo>
                    <a:pt x="174" y="471"/>
                  </a:lnTo>
                  <a:lnTo>
                    <a:pt x="179" y="471"/>
                  </a:lnTo>
                  <a:lnTo>
                    <a:pt x="191" y="471"/>
                  </a:lnTo>
                  <a:lnTo>
                    <a:pt x="202" y="471"/>
                  </a:lnTo>
                  <a:lnTo>
                    <a:pt x="213" y="471"/>
                  </a:lnTo>
                  <a:lnTo>
                    <a:pt x="224" y="471"/>
                  </a:lnTo>
                  <a:lnTo>
                    <a:pt x="241" y="471"/>
                  </a:lnTo>
                  <a:lnTo>
                    <a:pt x="252" y="471"/>
                  </a:lnTo>
                  <a:lnTo>
                    <a:pt x="264" y="471"/>
                  </a:lnTo>
                  <a:lnTo>
                    <a:pt x="275" y="471"/>
                  </a:lnTo>
                  <a:lnTo>
                    <a:pt x="286" y="471"/>
                  </a:lnTo>
                  <a:lnTo>
                    <a:pt x="292" y="471"/>
                  </a:lnTo>
                  <a:lnTo>
                    <a:pt x="297" y="471"/>
                  </a:lnTo>
                  <a:lnTo>
                    <a:pt x="303" y="471"/>
                  </a:lnTo>
                  <a:lnTo>
                    <a:pt x="303" y="471"/>
                  </a:lnTo>
                  <a:lnTo>
                    <a:pt x="320" y="353"/>
                  </a:lnTo>
                  <a:lnTo>
                    <a:pt x="309" y="353"/>
                  </a:lnTo>
                  <a:lnTo>
                    <a:pt x="303" y="353"/>
                  </a:lnTo>
                  <a:lnTo>
                    <a:pt x="297" y="348"/>
                  </a:lnTo>
                  <a:lnTo>
                    <a:pt x="292" y="342"/>
                  </a:lnTo>
                  <a:lnTo>
                    <a:pt x="286" y="331"/>
                  </a:lnTo>
                  <a:lnTo>
                    <a:pt x="286" y="320"/>
                  </a:lnTo>
                  <a:lnTo>
                    <a:pt x="286" y="309"/>
                  </a:lnTo>
                  <a:lnTo>
                    <a:pt x="292" y="297"/>
                  </a:lnTo>
                  <a:lnTo>
                    <a:pt x="297" y="286"/>
                  </a:lnTo>
                  <a:lnTo>
                    <a:pt x="303" y="281"/>
                  </a:lnTo>
                  <a:lnTo>
                    <a:pt x="314" y="275"/>
                  </a:lnTo>
                  <a:lnTo>
                    <a:pt x="320" y="275"/>
                  </a:lnTo>
                  <a:lnTo>
                    <a:pt x="320" y="174"/>
                  </a:lnTo>
                  <a:lnTo>
                    <a:pt x="309" y="174"/>
                  </a:lnTo>
                  <a:lnTo>
                    <a:pt x="297" y="180"/>
                  </a:lnTo>
                  <a:lnTo>
                    <a:pt x="280" y="180"/>
                  </a:lnTo>
                  <a:lnTo>
                    <a:pt x="275" y="174"/>
                  </a:lnTo>
                  <a:lnTo>
                    <a:pt x="275" y="163"/>
                  </a:lnTo>
                  <a:lnTo>
                    <a:pt x="275" y="157"/>
                  </a:lnTo>
                  <a:lnTo>
                    <a:pt x="275" y="146"/>
                  </a:lnTo>
                  <a:lnTo>
                    <a:pt x="275" y="135"/>
                  </a:lnTo>
                  <a:lnTo>
                    <a:pt x="275" y="123"/>
                  </a:lnTo>
                  <a:lnTo>
                    <a:pt x="275" y="118"/>
                  </a:lnTo>
                  <a:lnTo>
                    <a:pt x="275" y="112"/>
                  </a:lnTo>
                  <a:lnTo>
                    <a:pt x="275" y="112"/>
                  </a:lnTo>
                  <a:lnTo>
                    <a:pt x="331" y="67"/>
                  </a:lnTo>
                  <a:lnTo>
                    <a:pt x="331" y="11"/>
                  </a:lnTo>
                  <a:lnTo>
                    <a:pt x="325" y="11"/>
                  </a:lnTo>
                  <a:lnTo>
                    <a:pt x="320" y="17"/>
                  </a:lnTo>
                  <a:lnTo>
                    <a:pt x="309" y="22"/>
                  </a:lnTo>
                  <a:lnTo>
                    <a:pt x="303" y="28"/>
                  </a:lnTo>
                  <a:lnTo>
                    <a:pt x="286" y="34"/>
                  </a:lnTo>
                  <a:lnTo>
                    <a:pt x="280" y="39"/>
                  </a:lnTo>
                  <a:lnTo>
                    <a:pt x="269" y="45"/>
                  </a:lnTo>
                  <a:lnTo>
                    <a:pt x="264" y="51"/>
                  </a:lnTo>
                  <a:lnTo>
                    <a:pt x="258" y="51"/>
                  </a:lnTo>
                  <a:lnTo>
                    <a:pt x="252" y="51"/>
                  </a:lnTo>
                  <a:lnTo>
                    <a:pt x="241" y="51"/>
                  </a:lnTo>
                  <a:lnTo>
                    <a:pt x="230" y="51"/>
                  </a:lnTo>
                  <a:lnTo>
                    <a:pt x="219" y="51"/>
                  </a:lnTo>
                  <a:lnTo>
                    <a:pt x="208" y="51"/>
                  </a:lnTo>
                  <a:lnTo>
                    <a:pt x="191" y="51"/>
                  </a:lnTo>
                  <a:lnTo>
                    <a:pt x="179" y="51"/>
                  </a:lnTo>
                  <a:lnTo>
                    <a:pt x="168" y="51"/>
                  </a:lnTo>
                  <a:lnTo>
                    <a:pt x="151" y="51"/>
                  </a:lnTo>
                  <a:lnTo>
                    <a:pt x="140" y="51"/>
                  </a:lnTo>
                  <a:lnTo>
                    <a:pt x="135" y="51"/>
                  </a:lnTo>
                  <a:lnTo>
                    <a:pt x="123" y="51"/>
                  </a:lnTo>
                  <a:lnTo>
                    <a:pt x="118" y="51"/>
                  </a:lnTo>
                  <a:lnTo>
                    <a:pt x="112" y="51"/>
                  </a:lnTo>
                  <a:lnTo>
                    <a:pt x="112" y="56"/>
                  </a:lnTo>
                  <a:lnTo>
                    <a:pt x="107" y="51"/>
                  </a:lnTo>
                  <a:lnTo>
                    <a:pt x="95" y="51"/>
                  </a:lnTo>
                  <a:lnTo>
                    <a:pt x="84" y="45"/>
                  </a:lnTo>
                  <a:lnTo>
                    <a:pt x="67" y="39"/>
                  </a:lnTo>
                  <a:lnTo>
                    <a:pt x="50" y="34"/>
                  </a:lnTo>
                  <a:lnTo>
                    <a:pt x="39" y="34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0" y="11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FDB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360"/>
            <p:cNvSpPr>
              <a:spLocks/>
            </p:cNvSpPr>
            <p:nvPr/>
          </p:nvSpPr>
          <p:spPr bwMode="auto">
            <a:xfrm>
              <a:off x="4653" y="1083"/>
              <a:ext cx="269" cy="50"/>
            </a:xfrm>
            <a:custGeom>
              <a:avLst/>
              <a:gdLst>
                <a:gd name="T0" fmla="*/ 112 w 269"/>
                <a:gd name="T1" fmla="*/ 50 h 50"/>
                <a:gd name="T2" fmla="*/ 106 w 269"/>
                <a:gd name="T3" fmla="*/ 50 h 50"/>
                <a:gd name="T4" fmla="*/ 95 w 269"/>
                <a:gd name="T5" fmla="*/ 50 h 50"/>
                <a:gd name="T6" fmla="*/ 84 w 269"/>
                <a:gd name="T7" fmla="*/ 45 h 50"/>
                <a:gd name="T8" fmla="*/ 78 w 269"/>
                <a:gd name="T9" fmla="*/ 45 h 50"/>
                <a:gd name="T10" fmla="*/ 67 w 269"/>
                <a:gd name="T11" fmla="*/ 45 h 50"/>
                <a:gd name="T12" fmla="*/ 56 w 269"/>
                <a:gd name="T13" fmla="*/ 39 h 50"/>
                <a:gd name="T14" fmla="*/ 45 w 269"/>
                <a:gd name="T15" fmla="*/ 39 h 50"/>
                <a:gd name="T16" fmla="*/ 39 w 269"/>
                <a:gd name="T17" fmla="*/ 39 h 50"/>
                <a:gd name="T18" fmla="*/ 28 w 269"/>
                <a:gd name="T19" fmla="*/ 33 h 50"/>
                <a:gd name="T20" fmla="*/ 22 w 269"/>
                <a:gd name="T21" fmla="*/ 33 h 50"/>
                <a:gd name="T22" fmla="*/ 5 w 269"/>
                <a:gd name="T23" fmla="*/ 28 h 50"/>
                <a:gd name="T24" fmla="*/ 0 w 269"/>
                <a:gd name="T25" fmla="*/ 22 h 50"/>
                <a:gd name="T26" fmla="*/ 5 w 269"/>
                <a:gd name="T27" fmla="*/ 17 h 50"/>
                <a:gd name="T28" fmla="*/ 11 w 269"/>
                <a:gd name="T29" fmla="*/ 17 h 50"/>
                <a:gd name="T30" fmla="*/ 22 w 269"/>
                <a:gd name="T31" fmla="*/ 11 h 50"/>
                <a:gd name="T32" fmla="*/ 33 w 269"/>
                <a:gd name="T33" fmla="*/ 5 h 50"/>
                <a:gd name="T34" fmla="*/ 45 w 269"/>
                <a:gd name="T35" fmla="*/ 0 h 50"/>
                <a:gd name="T36" fmla="*/ 56 w 269"/>
                <a:gd name="T37" fmla="*/ 0 h 50"/>
                <a:gd name="T38" fmla="*/ 61 w 269"/>
                <a:gd name="T39" fmla="*/ 0 h 50"/>
                <a:gd name="T40" fmla="*/ 67 w 269"/>
                <a:gd name="T41" fmla="*/ 0 h 50"/>
                <a:gd name="T42" fmla="*/ 218 w 269"/>
                <a:gd name="T43" fmla="*/ 0 h 50"/>
                <a:gd name="T44" fmla="*/ 218 w 269"/>
                <a:gd name="T45" fmla="*/ 0 h 50"/>
                <a:gd name="T46" fmla="*/ 224 w 269"/>
                <a:gd name="T47" fmla="*/ 0 h 50"/>
                <a:gd name="T48" fmla="*/ 235 w 269"/>
                <a:gd name="T49" fmla="*/ 0 h 50"/>
                <a:gd name="T50" fmla="*/ 241 w 269"/>
                <a:gd name="T51" fmla="*/ 5 h 50"/>
                <a:gd name="T52" fmla="*/ 252 w 269"/>
                <a:gd name="T53" fmla="*/ 11 h 50"/>
                <a:gd name="T54" fmla="*/ 263 w 269"/>
                <a:gd name="T55" fmla="*/ 11 h 50"/>
                <a:gd name="T56" fmla="*/ 269 w 269"/>
                <a:gd name="T57" fmla="*/ 17 h 50"/>
                <a:gd name="T58" fmla="*/ 269 w 269"/>
                <a:gd name="T59" fmla="*/ 22 h 50"/>
                <a:gd name="T60" fmla="*/ 269 w 269"/>
                <a:gd name="T61" fmla="*/ 22 h 50"/>
                <a:gd name="T62" fmla="*/ 263 w 269"/>
                <a:gd name="T63" fmla="*/ 28 h 50"/>
                <a:gd name="T64" fmla="*/ 252 w 269"/>
                <a:gd name="T65" fmla="*/ 28 h 50"/>
                <a:gd name="T66" fmla="*/ 241 w 269"/>
                <a:gd name="T67" fmla="*/ 33 h 50"/>
                <a:gd name="T68" fmla="*/ 230 w 269"/>
                <a:gd name="T69" fmla="*/ 39 h 50"/>
                <a:gd name="T70" fmla="*/ 218 w 269"/>
                <a:gd name="T71" fmla="*/ 39 h 50"/>
                <a:gd name="T72" fmla="*/ 213 w 269"/>
                <a:gd name="T73" fmla="*/ 45 h 50"/>
                <a:gd name="T74" fmla="*/ 202 w 269"/>
                <a:gd name="T75" fmla="*/ 45 h 50"/>
                <a:gd name="T76" fmla="*/ 196 w 269"/>
                <a:gd name="T77" fmla="*/ 45 h 50"/>
                <a:gd name="T78" fmla="*/ 179 w 269"/>
                <a:gd name="T79" fmla="*/ 45 h 50"/>
                <a:gd name="T80" fmla="*/ 162 w 269"/>
                <a:gd name="T81" fmla="*/ 45 h 50"/>
                <a:gd name="T82" fmla="*/ 151 w 269"/>
                <a:gd name="T83" fmla="*/ 50 h 50"/>
                <a:gd name="T84" fmla="*/ 134 w 269"/>
                <a:gd name="T85" fmla="*/ 50 h 50"/>
                <a:gd name="T86" fmla="*/ 123 w 269"/>
                <a:gd name="T87" fmla="*/ 50 h 50"/>
                <a:gd name="T88" fmla="*/ 112 w 269"/>
                <a:gd name="T89" fmla="*/ 50 h 50"/>
                <a:gd name="T90" fmla="*/ 112 w 269"/>
                <a:gd name="T91" fmla="*/ 50 h 50"/>
                <a:gd name="T92" fmla="*/ 112 w 269"/>
                <a:gd name="T9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9" h="50">
                  <a:moveTo>
                    <a:pt x="112" y="50"/>
                  </a:moveTo>
                  <a:lnTo>
                    <a:pt x="106" y="50"/>
                  </a:lnTo>
                  <a:lnTo>
                    <a:pt x="95" y="50"/>
                  </a:lnTo>
                  <a:lnTo>
                    <a:pt x="84" y="45"/>
                  </a:lnTo>
                  <a:lnTo>
                    <a:pt x="78" y="45"/>
                  </a:lnTo>
                  <a:lnTo>
                    <a:pt x="67" y="45"/>
                  </a:lnTo>
                  <a:lnTo>
                    <a:pt x="56" y="39"/>
                  </a:lnTo>
                  <a:lnTo>
                    <a:pt x="45" y="39"/>
                  </a:lnTo>
                  <a:lnTo>
                    <a:pt x="39" y="39"/>
                  </a:lnTo>
                  <a:lnTo>
                    <a:pt x="28" y="33"/>
                  </a:lnTo>
                  <a:lnTo>
                    <a:pt x="22" y="33"/>
                  </a:lnTo>
                  <a:lnTo>
                    <a:pt x="5" y="28"/>
                  </a:lnTo>
                  <a:lnTo>
                    <a:pt x="0" y="22"/>
                  </a:lnTo>
                  <a:lnTo>
                    <a:pt x="5" y="17"/>
                  </a:lnTo>
                  <a:lnTo>
                    <a:pt x="11" y="17"/>
                  </a:lnTo>
                  <a:lnTo>
                    <a:pt x="22" y="11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6" y="0"/>
                  </a:lnTo>
                  <a:lnTo>
                    <a:pt x="61" y="0"/>
                  </a:lnTo>
                  <a:lnTo>
                    <a:pt x="67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24" y="0"/>
                  </a:lnTo>
                  <a:lnTo>
                    <a:pt x="235" y="0"/>
                  </a:lnTo>
                  <a:lnTo>
                    <a:pt x="241" y="5"/>
                  </a:lnTo>
                  <a:lnTo>
                    <a:pt x="252" y="11"/>
                  </a:lnTo>
                  <a:lnTo>
                    <a:pt x="263" y="11"/>
                  </a:lnTo>
                  <a:lnTo>
                    <a:pt x="269" y="17"/>
                  </a:lnTo>
                  <a:lnTo>
                    <a:pt x="269" y="22"/>
                  </a:lnTo>
                  <a:lnTo>
                    <a:pt x="269" y="22"/>
                  </a:lnTo>
                  <a:lnTo>
                    <a:pt x="263" y="28"/>
                  </a:lnTo>
                  <a:lnTo>
                    <a:pt x="252" y="28"/>
                  </a:lnTo>
                  <a:lnTo>
                    <a:pt x="241" y="33"/>
                  </a:lnTo>
                  <a:lnTo>
                    <a:pt x="230" y="39"/>
                  </a:lnTo>
                  <a:lnTo>
                    <a:pt x="218" y="39"/>
                  </a:lnTo>
                  <a:lnTo>
                    <a:pt x="213" y="45"/>
                  </a:lnTo>
                  <a:lnTo>
                    <a:pt x="202" y="45"/>
                  </a:lnTo>
                  <a:lnTo>
                    <a:pt x="196" y="45"/>
                  </a:lnTo>
                  <a:lnTo>
                    <a:pt x="179" y="45"/>
                  </a:lnTo>
                  <a:lnTo>
                    <a:pt x="162" y="45"/>
                  </a:lnTo>
                  <a:lnTo>
                    <a:pt x="151" y="50"/>
                  </a:lnTo>
                  <a:lnTo>
                    <a:pt x="134" y="50"/>
                  </a:lnTo>
                  <a:lnTo>
                    <a:pt x="123" y="50"/>
                  </a:lnTo>
                  <a:lnTo>
                    <a:pt x="112" y="50"/>
                  </a:lnTo>
                  <a:lnTo>
                    <a:pt x="112" y="50"/>
                  </a:lnTo>
                  <a:lnTo>
                    <a:pt x="112" y="50"/>
                  </a:lnTo>
                  <a:close/>
                </a:path>
              </a:pathLst>
            </a:custGeom>
            <a:solidFill>
              <a:srgbClr val="80B5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361"/>
            <p:cNvSpPr>
              <a:spLocks/>
            </p:cNvSpPr>
            <p:nvPr/>
          </p:nvSpPr>
          <p:spPr bwMode="auto">
            <a:xfrm>
              <a:off x="4905" y="1167"/>
              <a:ext cx="213" cy="269"/>
            </a:xfrm>
            <a:custGeom>
              <a:avLst/>
              <a:gdLst>
                <a:gd name="T0" fmla="*/ 6 w 213"/>
                <a:gd name="T1" fmla="*/ 84 h 269"/>
                <a:gd name="T2" fmla="*/ 0 w 213"/>
                <a:gd name="T3" fmla="*/ 56 h 269"/>
                <a:gd name="T4" fmla="*/ 6 w 213"/>
                <a:gd name="T5" fmla="*/ 39 h 269"/>
                <a:gd name="T6" fmla="*/ 23 w 213"/>
                <a:gd name="T7" fmla="*/ 28 h 269"/>
                <a:gd name="T8" fmla="*/ 45 w 213"/>
                <a:gd name="T9" fmla="*/ 17 h 269"/>
                <a:gd name="T10" fmla="*/ 62 w 213"/>
                <a:gd name="T11" fmla="*/ 6 h 269"/>
                <a:gd name="T12" fmla="*/ 84 w 213"/>
                <a:gd name="T13" fmla="*/ 6 h 269"/>
                <a:gd name="T14" fmla="*/ 101 w 213"/>
                <a:gd name="T15" fmla="*/ 0 h 269"/>
                <a:gd name="T16" fmla="*/ 123 w 213"/>
                <a:gd name="T17" fmla="*/ 0 h 269"/>
                <a:gd name="T18" fmla="*/ 146 w 213"/>
                <a:gd name="T19" fmla="*/ 6 h 269"/>
                <a:gd name="T20" fmla="*/ 168 w 213"/>
                <a:gd name="T21" fmla="*/ 17 h 269"/>
                <a:gd name="T22" fmla="*/ 185 w 213"/>
                <a:gd name="T23" fmla="*/ 39 h 269"/>
                <a:gd name="T24" fmla="*/ 191 w 213"/>
                <a:gd name="T25" fmla="*/ 56 h 269"/>
                <a:gd name="T26" fmla="*/ 202 w 213"/>
                <a:gd name="T27" fmla="*/ 84 h 269"/>
                <a:gd name="T28" fmla="*/ 213 w 213"/>
                <a:gd name="T29" fmla="*/ 107 h 269"/>
                <a:gd name="T30" fmla="*/ 208 w 213"/>
                <a:gd name="T31" fmla="*/ 118 h 269"/>
                <a:gd name="T32" fmla="*/ 196 w 213"/>
                <a:gd name="T33" fmla="*/ 140 h 269"/>
                <a:gd name="T34" fmla="*/ 180 w 213"/>
                <a:gd name="T35" fmla="*/ 157 h 269"/>
                <a:gd name="T36" fmla="*/ 168 w 213"/>
                <a:gd name="T37" fmla="*/ 174 h 269"/>
                <a:gd name="T38" fmla="*/ 152 w 213"/>
                <a:gd name="T39" fmla="*/ 191 h 269"/>
                <a:gd name="T40" fmla="*/ 135 w 213"/>
                <a:gd name="T41" fmla="*/ 213 h 269"/>
                <a:gd name="T42" fmla="*/ 123 w 213"/>
                <a:gd name="T43" fmla="*/ 224 h 269"/>
                <a:gd name="T44" fmla="*/ 101 w 213"/>
                <a:gd name="T45" fmla="*/ 236 h 269"/>
                <a:gd name="T46" fmla="*/ 90 w 213"/>
                <a:gd name="T47" fmla="*/ 247 h 269"/>
                <a:gd name="T48" fmla="*/ 67 w 213"/>
                <a:gd name="T49" fmla="*/ 252 h 269"/>
                <a:gd name="T50" fmla="*/ 51 w 213"/>
                <a:gd name="T51" fmla="*/ 258 h 269"/>
                <a:gd name="T52" fmla="*/ 28 w 213"/>
                <a:gd name="T53" fmla="*/ 264 h 269"/>
                <a:gd name="T54" fmla="*/ 17 w 213"/>
                <a:gd name="T55" fmla="*/ 258 h 269"/>
                <a:gd name="T56" fmla="*/ 11 w 213"/>
                <a:gd name="T57" fmla="*/ 247 h 269"/>
                <a:gd name="T58" fmla="*/ 34 w 213"/>
                <a:gd name="T59" fmla="*/ 219 h 269"/>
                <a:gd name="T60" fmla="*/ 45 w 213"/>
                <a:gd name="T61" fmla="*/ 213 h 269"/>
                <a:gd name="T62" fmla="*/ 67 w 213"/>
                <a:gd name="T63" fmla="*/ 208 h 269"/>
                <a:gd name="T64" fmla="*/ 95 w 213"/>
                <a:gd name="T65" fmla="*/ 191 h 269"/>
                <a:gd name="T66" fmla="*/ 112 w 213"/>
                <a:gd name="T67" fmla="*/ 185 h 269"/>
                <a:gd name="T68" fmla="*/ 118 w 213"/>
                <a:gd name="T69" fmla="*/ 174 h 269"/>
                <a:gd name="T70" fmla="*/ 135 w 213"/>
                <a:gd name="T71" fmla="*/ 146 h 269"/>
                <a:gd name="T72" fmla="*/ 146 w 213"/>
                <a:gd name="T73" fmla="*/ 112 h 269"/>
                <a:gd name="T74" fmla="*/ 152 w 213"/>
                <a:gd name="T75" fmla="*/ 90 h 269"/>
                <a:gd name="T76" fmla="*/ 140 w 213"/>
                <a:gd name="T77" fmla="*/ 73 h 269"/>
                <a:gd name="T78" fmla="*/ 123 w 213"/>
                <a:gd name="T79" fmla="*/ 56 h 269"/>
                <a:gd name="T80" fmla="*/ 101 w 213"/>
                <a:gd name="T81" fmla="*/ 39 h 269"/>
                <a:gd name="T82" fmla="*/ 90 w 213"/>
                <a:gd name="T83" fmla="*/ 39 h 269"/>
                <a:gd name="T84" fmla="*/ 11 w 213"/>
                <a:gd name="T85" fmla="*/ 9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3" h="269">
                  <a:moveTo>
                    <a:pt x="11" y="90"/>
                  </a:moveTo>
                  <a:lnTo>
                    <a:pt x="6" y="84"/>
                  </a:lnTo>
                  <a:lnTo>
                    <a:pt x="0" y="73"/>
                  </a:lnTo>
                  <a:lnTo>
                    <a:pt x="0" y="56"/>
                  </a:lnTo>
                  <a:lnTo>
                    <a:pt x="6" y="45"/>
                  </a:lnTo>
                  <a:lnTo>
                    <a:pt x="6" y="39"/>
                  </a:lnTo>
                  <a:lnTo>
                    <a:pt x="17" y="34"/>
                  </a:lnTo>
                  <a:lnTo>
                    <a:pt x="23" y="28"/>
                  </a:lnTo>
                  <a:lnTo>
                    <a:pt x="34" y="22"/>
                  </a:lnTo>
                  <a:lnTo>
                    <a:pt x="45" y="17"/>
                  </a:lnTo>
                  <a:lnTo>
                    <a:pt x="56" y="11"/>
                  </a:lnTo>
                  <a:lnTo>
                    <a:pt x="62" y="6"/>
                  </a:lnTo>
                  <a:lnTo>
                    <a:pt x="73" y="6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101" y="0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5" y="6"/>
                  </a:lnTo>
                  <a:lnTo>
                    <a:pt x="146" y="6"/>
                  </a:lnTo>
                  <a:lnTo>
                    <a:pt x="157" y="11"/>
                  </a:lnTo>
                  <a:lnTo>
                    <a:pt x="168" y="17"/>
                  </a:lnTo>
                  <a:lnTo>
                    <a:pt x="180" y="28"/>
                  </a:lnTo>
                  <a:lnTo>
                    <a:pt x="185" y="39"/>
                  </a:lnTo>
                  <a:lnTo>
                    <a:pt x="191" y="45"/>
                  </a:lnTo>
                  <a:lnTo>
                    <a:pt x="191" y="56"/>
                  </a:lnTo>
                  <a:lnTo>
                    <a:pt x="196" y="67"/>
                  </a:lnTo>
                  <a:lnTo>
                    <a:pt x="202" y="84"/>
                  </a:lnTo>
                  <a:lnTo>
                    <a:pt x="208" y="95"/>
                  </a:lnTo>
                  <a:lnTo>
                    <a:pt x="213" y="107"/>
                  </a:lnTo>
                  <a:lnTo>
                    <a:pt x="213" y="118"/>
                  </a:lnTo>
                  <a:lnTo>
                    <a:pt x="208" y="118"/>
                  </a:lnTo>
                  <a:lnTo>
                    <a:pt x="202" y="135"/>
                  </a:lnTo>
                  <a:lnTo>
                    <a:pt x="196" y="140"/>
                  </a:lnTo>
                  <a:lnTo>
                    <a:pt x="191" y="146"/>
                  </a:lnTo>
                  <a:lnTo>
                    <a:pt x="180" y="157"/>
                  </a:lnTo>
                  <a:lnTo>
                    <a:pt x="174" y="168"/>
                  </a:lnTo>
                  <a:lnTo>
                    <a:pt x="168" y="174"/>
                  </a:lnTo>
                  <a:lnTo>
                    <a:pt x="163" y="185"/>
                  </a:lnTo>
                  <a:lnTo>
                    <a:pt x="152" y="191"/>
                  </a:lnTo>
                  <a:lnTo>
                    <a:pt x="146" y="202"/>
                  </a:lnTo>
                  <a:lnTo>
                    <a:pt x="135" y="213"/>
                  </a:lnTo>
                  <a:lnTo>
                    <a:pt x="135" y="224"/>
                  </a:lnTo>
                  <a:lnTo>
                    <a:pt x="123" y="224"/>
                  </a:lnTo>
                  <a:lnTo>
                    <a:pt x="112" y="236"/>
                  </a:lnTo>
                  <a:lnTo>
                    <a:pt x="101" y="236"/>
                  </a:lnTo>
                  <a:lnTo>
                    <a:pt x="95" y="241"/>
                  </a:lnTo>
                  <a:lnTo>
                    <a:pt x="90" y="247"/>
                  </a:lnTo>
                  <a:lnTo>
                    <a:pt x="79" y="247"/>
                  </a:lnTo>
                  <a:lnTo>
                    <a:pt x="67" y="252"/>
                  </a:lnTo>
                  <a:lnTo>
                    <a:pt x="62" y="258"/>
                  </a:lnTo>
                  <a:lnTo>
                    <a:pt x="51" y="258"/>
                  </a:lnTo>
                  <a:lnTo>
                    <a:pt x="45" y="264"/>
                  </a:lnTo>
                  <a:lnTo>
                    <a:pt x="28" y="264"/>
                  </a:lnTo>
                  <a:lnTo>
                    <a:pt x="23" y="269"/>
                  </a:lnTo>
                  <a:lnTo>
                    <a:pt x="17" y="258"/>
                  </a:lnTo>
                  <a:lnTo>
                    <a:pt x="11" y="252"/>
                  </a:lnTo>
                  <a:lnTo>
                    <a:pt x="11" y="247"/>
                  </a:lnTo>
                  <a:lnTo>
                    <a:pt x="11" y="247"/>
                  </a:lnTo>
                  <a:lnTo>
                    <a:pt x="34" y="219"/>
                  </a:lnTo>
                  <a:lnTo>
                    <a:pt x="34" y="213"/>
                  </a:lnTo>
                  <a:lnTo>
                    <a:pt x="45" y="213"/>
                  </a:lnTo>
                  <a:lnTo>
                    <a:pt x="56" y="208"/>
                  </a:lnTo>
                  <a:lnTo>
                    <a:pt x="67" y="208"/>
                  </a:lnTo>
                  <a:lnTo>
                    <a:pt x="79" y="196"/>
                  </a:lnTo>
                  <a:lnTo>
                    <a:pt x="95" y="191"/>
                  </a:lnTo>
                  <a:lnTo>
                    <a:pt x="107" y="191"/>
                  </a:lnTo>
                  <a:lnTo>
                    <a:pt x="112" y="185"/>
                  </a:lnTo>
                  <a:lnTo>
                    <a:pt x="112" y="179"/>
                  </a:lnTo>
                  <a:lnTo>
                    <a:pt x="118" y="174"/>
                  </a:lnTo>
                  <a:lnTo>
                    <a:pt x="123" y="157"/>
                  </a:lnTo>
                  <a:lnTo>
                    <a:pt x="135" y="146"/>
                  </a:lnTo>
                  <a:lnTo>
                    <a:pt x="135" y="129"/>
                  </a:lnTo>
                  <a:lnTo>
                    <a:pt x="146" y="112"/>
                  </a:lnTo>
                  <a:lnTo>
                    <a:pt x="146" y="101"/>
                  </a:lnTo>
                  <a:lnTo>
                    <a:pt x="152" y="90"/>
                  </a:lnTo>
                  <a:lnTo>
                    <a:pt x="146" y="84"/>
                  </a:lnTo>
                  <a:lnTo>
                    <a:pt x="140" y="73"/>
                  </a:lnTo>
                  <a:lnTo>
                    <a:pt x="135" y="62"/>
                  </a:lnTo>
                  <a:lnTo>
                    <a:pt x="123" y="56"/>
                  </a:lnTo>
                  <a:lnTo>
                    <a:pt x="112" y="45"/>
                  </a:lnTo>
                  <a:lnTo>
                    <a:pt x="101" y="39"/>
                  </a:lnTo>
                  <a:lnTo>
                    <a:pt x="95" y="39"/>
                  </a:lnTo>
                  <a:lnTo>
                    <a:pt x="90" y="39"/>
                  </a:lnTo>
                  <a:lnTo>
                    <a:pt x="11" y="90"/>
                  </a:lnTo>
                  <a:lnTo>
                    <a:pt x="11" y="90"/>
                  </a:lnTo>
                  <a:close/>
                </a:path>
              </a:pathLst>
            </a:custGeom>
            <a:solidFill>
              <a:srgbClr val="B0D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362"/>
            <p:cNvSpPr>
              <a:spLocks/>
            </p:cNvSpPr>
            <p:nvPr/>
          </p:nvSpPr>
          <p:spPr bwMode="auto">
            <a:xfrm>
              <a:off x="4944" y="1217"/>
              <a:ext cx="96" cy="68"/>
            </a:xfrm>
            <a:custGeom>
              <a:avLst/>
              <a:gdLst>
                <a:gd name="T0" fmla="*/ 0 w 96"/>
                <a:gd name="T1" fmla="*/ 29 h 68"/>
                <a:gd name="T2" fmla="*/ 6 w 96"/>
                <a:gd name="T3" fmla="*/ 29 h 68"/>
                <a:gd name="T4" fmla="*/ 17 w 96"/>
                <a:gd name="T5" fmla="*/ 23 h 68"/>
                <a:gd name="T6" fmla="*/ 28 w 96"/>
                <a:gd name="T7" fmla="*/ 23 h 68"/>
                <a:gd name="T8" fmla="*/ 40 w 96"/>
                <a:gd name="T9" fmla="*/ 23 h 68"/>
                <a:gd name="T10" fmla="*/ 51 w 96"/>
                <a:gd name="T11" fmla="*/ 23 h 68"/>
                <a:gd name="T12" fmla="*/ 62 w 96"/>
                <a:gd name="T13" fmla="*/ 23 h 68"/>
                <a:gd name="T14" fmla="*/ 68 w 96"/>
                <a:gd name="T15" fmla="*/ 29 h 68"/>
                <a:gd name="T16" fmla="*/ 73 w 96"/>
                <a:gd name="T17" fmla="*/ 34 h 68"/>
                <a:gd name="T18" fmla="*/ 79 w 96"/>
                <a:gd name="T19" fmla="*/ 51 h 68"/>
                <a:gd name="T20" fmla="*/ 84 w 96"/>
                <a:gd name="T21" fmla="*/ 62 h 68"/>
                <a:gd name="T22" fmla="*/ 90 w 96"/>
                <a:gd name="T23" fmla="*/ 68 h 68"/>
                <a:gd name="T24" fmla="*/ 90 w 96"/>
                <a:gd name="T25" fmla="*/ 62 h 68"/>
                <a:gd name="T26" fmla="*/ 96 w 96"/>
                <a:gd name="T27" fmla="*/ 57 h 68"/>
                <a:gd name="T28" fmla="*/ 96 w 96"/>
                <a:gd name="T29" fmla="*/ 40 h 68"/>
                <a:gd name="T30" fmla="*/ 96 w 96"/>
                <a:gd name="T31" fmla="*/ 29 h 68"/>
                <a:gd name="T32" fmla="*/ 84 w 96"/>
                <a:gd name="T33" fmla="*/ 17 h 68"/>
                <a:gd name="T34" fmla="*/ 68 w 96"/>
                <a:gd name="T35" fmla="*/ 6 h 68"/>
                <a:gd name="T36" fmla="*/ 56 w 96"/>
                <a:gd name="T37" fmla="*/ 0 h 68"/>
                <a:gd name="T38" fmla="*/ 51 w 96"/>
                <a:gd name="T39" fmla="*/ 0 h 68"/>
                <a:gd name="T40" fmla="*/ 0 w 96"/>
                <a:gd name="T41" fmla="*/ 29 h 68"/>
                <a:gd name="T42" fmla="*/ 0 w 96"/>
                <a:gd name="T43" fmla="*/ 2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" h="68">
                  <a:moveTo>
                    <a:pt x="0" y="29"/>
                  </a:moveTo>
                  <a:lnTo>
                    <a:pt x="6" y="29"/>
                  </a:lnTo>
                  <a:lnTo>
                    <a:pt x="17" y="23"/>
                  </a:lnTo>
                  <a:lnTo>
                    <a:pt x="28" y="23"/>
                  </a:lnTo>
                  <a:lnTo>
                    <a:pt x="40" y="23"/>
                  </a:lnTo>
                  <a:lnTo>
                    <a:pt x="51" y="23"/>
                  </a:lnTo>
                  <a:lnTo>
                    <a:pt x="62" y="23"/>
                  </a:lnTo>
                  <a:lnTo>
                    <a:pt x="68" y="29"/>
                  </a:lnTo>
                  <a:lnTo>
                    <a:pt x="73" y="34"/>
                  </a:lnTo>
                  <a:lnTo>
                    <a:pt x="79" y="51"/>
                  </a:lnTo>
                  <a:lnTo>
                    <a:pt x="84" y="62"/>
                  </a:lnTo>
                  <a:lnTo>
                    <a:pt x="90" y="68"/>
                  </a:lnTo>
                  <a:lnTo>
                    <a:pt x="90" y="62"/>
                  </a:lnTo>
                  <a:lnTo>
                    <a:pt x="96" y="57"/>
                  </a:lnTo>
                  <a:lnTo>
                    <a:pt x="96" y="40"/>
                  </a:lnTo>
                  <a:lnTo>
                    <a:pt x="96" y="29"/>
                  </a:lnTo>
                  <a:lnTo>
                    <a:pt x="84" y="17"/>
                  </a:lnTo>
                  <a:lnTo>
                    <a:pt x="68" y="6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80B5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363"/>
            <p:cNvSpPr>
              <a:spLocks/>
            </p:cNvSpPr>
            <p:nvPr/>
          </p:nvSpPr>
          <p:spPr bwMode="auto">
            <a:xfrm>
              <a:off x="4434" y="763"/>
              <a:ext cx="398" cy="224"/>
            </a:xfrm>
            <a:custGeom>
              <a:avLst/>
              <a:gdLst>
                <a:gd name="T0" fmla="*/ 5 w 398"/>
                <a:gd name="T1" fmla="*/ 6 h 224"/>
                <a:gd name="T2" fmla="*/ 0 w 398"/>
                <a:gd name="T3" fmla="*/ 17 h 224"/>
                <a:gd name="T4" fmla="*/ 0 w 398"/>
                <a:gd name="T5" fmla="*/ 34 h 224"/>
                <a:gd name="T6" fmla="*/ 5 w 398"/>
                <a:gd name="T7" fmla="*/ 51 h 224"/>
                <a:gd name="T8" fmla="*/ 5 w 398"/>
                <a:gd name="T9" fmla="*/ 73 h 224"/>
                <a:gd name="T10" fmla="*/ 5 w 398"/>
                <a:gd name="T11" fmla="*/ 90 h 224"/>
                <a:gd name="T12" fmla="*/ 11 w 398"/>
                <a:gd name="T13" fmla="*/ 107 h 224"/>
                <a:gd name="T14" fmla="*/ 22 w 398"/>
                <a:gd name="T15" fmla="*/ 129 h 224"/>
                <a:gd name="T16" fmla="*/ 50 w 398"/>
                <a:gd name="T17" fmla="*/ 157 h 224"/>
                <a:gd name="T18" fmla="*/ 78 w 398"/>
                <a:gd name="T19" fmla="*/ 180 h 224"/>
                <a:gd name="T20" fmla="*/ 95 w 398"/>
                <a:gd name="T21" fmla="*/ 191 h 224"/>
                <a:gd name="T22" fmla="*/ 112 w 398"/>
                <a:gd name="T23" fmla="*/ 202 h 224"/>
                <a:gd name="T24" fmla="*/ 129 w 398"/>
                <a:gd name="T25" fmla="*/ 213 h 224"/>
                <a:gd name="T26" fmla="*/ 151 w 398"/>
                <a:gd name="T27" fmla="*/ 219 h 224"/>
                <a:gd name="T28" fmla="*/ 174 w 398"/>
                <a:gd name="T29" fmla="*/ 219 h 224"/>
                <a:gd name="T30" fmla="*/ 202 w 398"/>
                <a:gd name="T31" fmla="*/ 219 h 224"/>
                <a:gd name="T32" fmla="*/ 235 w 398"/>
                <a:gd name="T33" fmla="*/ 219 h 224"/>
                <a:gd name="T34" fmla="*/ 269 w 398"/>
                <a:gd name="T35" fmla="*/ 219 h 224"/>
                <a:gd name="T36" fmla="*/ 297 w 398"/>
                <a:gd name="T37" fmla="*/ 213 h 224"/>
                <a:gd name="T38" fmla="*/ 325 w 398"/>
                <a:gd name="T39" fmla="*/ 208 h 224"/>
                <a:gd name="T40" fmla="*/ 342 w 398"/>
                <a:gd name="T41" fmla="*/ 208 h 224"/>
                <a:gd name="T42" fmla="*/ 353 w 398"/>
                <a:gd name="T43" fmla="*/ 196 h 224"/>
                <a:gd name="T44" fmla="*/ 364 w 398"/>
                <a:gd name="T45" fmla="*/ 180 h 224"/>
                <a:gd name="T46" fmla="*/ 376 w 398"/>
                <a:gd name="T47" fmla="*/ 151 h 224"/>
                <a:gd name="T48" fmla="*/ 381 w 398"/>
                <a:gd name="T49" fmla="*/ 123 h 224"/>
                <a:gd name="T50" fmla="*/ 387 w 398"/>
                <a:gd name="T51" fmla="*/ 90 h 224"/>
                <a:gd name="T52" fmla="*/ 393 w 398"/>
                <a:gd name="T53" fmla="*/ 62 h 224"/>
                <a:gd name="T54" fmla="*/ 398 w 398"/>
                <a:gd name="T55" fmla="*/ 34 h 224"/>
                <a:gd name="T56" fmla="*/ 398 w 398"/>
                <a:gd name="T57" fmla="*/ 17 h 224"/>
                <a:gd name="T58" fmla="*/ 393 w 398"/>
                <a:gd name="T59" fmla="*/ 11 h 224"/>
                <a:gd name="T60" fmla="*/ 376 w 398"/>
                <a:gd name="T61" fmla="*/ 22 h 224"/>
                <a:gd name="T62" fmla="*/ 353 w 398"/>
                <a:gd name="T63" fmla="*/ 28 h 224"/>
                <a:gd name="T64" fmla="*/ 331 w 398"/>
                <a:gd name="T65" fmla="*/ 39 h 224"/>
                <a:gd name="T66" fmla="*/ 297 w 398"/>
                <a:gd name="T67" fmla="*/ 45 h 224"/>
                <a:gd name="T68" fmla="*/ 264 w 398"/>
                <a:gd name="T69" fmla="*/ 51 h 224"/>
                <a:gd name="T70" fmla="*/ 230 w 398"/>
                <a:gd name="T71" fmla="*/ 56 h 224"/>
                <a:gd name="T72" fmla="*/ 191 w 398"/>
                <a:gd name="T73" fmla="*/ 56 h 224"/>
                <a:gd name="T74" fmla="*/ 157 w 398"/>
                <a:gd name="T75" fmla="*/ 51 h 224"/>
                <a:gd name="T76" fmla="*/ 123 w 398"/>
                <a:gd name="T77" fmla="*/ 45 h 224"/>
                <a:gd name="T78" fmla="*/ 95 w 398"/>
                <a:gd name="T79" fmla="*/ 39 h 224"/>
                <a:gd name="T80" fmla="*/ 73 w 398"/>
                <a:gd name="T81" fmla="*/ 39 h 224"/>
                <a:gd name="T82" fmla="*/ 50 w 398"/>
                <a:gd name="T83" fmla="*/ 34 h 224"/>
                <a:gd name="T84" fmla="*/ 39 w 398"/>
                <a:gd name="T85" fmla="*/ 34 h 224"/>
                <a:gd name="T86" fmla="*/ 5 w 398"/>
                <a:gd name="T87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224">
                  <a:moveTo>
                    <a:pt x="5" y="0"/>
                  </a:moveTo>
                  <a:lnTo>
                    <a:pt x="5" y="6"/>
                  </a:lnTo>
                  <a:lnTo>
                    <a:pt x="5" y="11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5" y="45"/>
                  </a:lnTo>
                  <a:lnTo>
                    <a:pt x="5" y="51"/>
                  </a:lnTo>
                  <a:lnTo>
                    <a:pt x="5" y="62"/>
                  </a:lnTo>
                  <a:lnTo>
                    <a:pt x="5" y="73"/>
                  </a:lnTo>
                  <a:lnTo>
                    <a:pt x="5" y="79"/>
                  </a:lnTo>
                  <a:lnTo>
                    <a:pt x="5" y="90"/>
                  </a:lnTo>
                  <a:lnTo>
                    <a:pt x="11" y="95"/>
                  </a:lnTo>
                  <a:lnTo>
                    <a:pt x="11" y="107"/>
                  </a:lnTo>
                  <a:lnTo>
                    <a:pt x="17" y="118"/>
                  </a:lnTo>
                  <a:lnTo>
                    <a:pt x="22" y="129"/>
                  </a:lnTo>
                  <a:lnTo>
                    <a:pt x="39" y="140"/>
                  </a:lnTo>
                  <a:lnTo>
                    <a:pt x="50" y="157"/>
                  </a:lnTo>
                  <a:lnTo>
                    <a:pt x="67" y="174"/>
                  </a:lnTo>
                  <a:lnTo>
                    <a:pt x="78" y="180"/>
                  </a:lnTo>
                  <a:lnTo>
                    <a:pt x="84" y="185"/>
                  </a:lnTo>
                  <a:lnTo>
                    <a:pt x="95" y="191"/>
                  </a:lnTo>
                  <a:lnTo>
                    <a:pt x="106" y="202"/>
                  </a:lnTo>
                  <a:lnTo>
                    <a:pt x="112" y="202"/>
                  </a:lnTo>
                  <a:lnTo>
                    <a:pt x="123" y="208"/>
                  </a:lnTo>
                  <a:lnTo>
                    <a:pt x="129" y="213"/>
                  </a:lnTo>
                  <a:lnTo>
                    <a:pt x="140" y="219"/>
                  </a:lnTo>
                  <a:lnTo>
                    <a:pt x="151" y="219"/>
                  </a:lnTo>
                  <a:lnTo>
                    <a:pt x="157" y="219"/>
                  </a:lnTo>
                  <a:lnTo>
                    <a:pt x="174" y="219"/>
                  </a:lnTo>
                  <a:lnTo>
                    <a:pt x="185" y="224"/>
                  </a:lnTo>
                  <a:lnTo>
                    <a:pt x="202" y="219"/>
                  </a:lnTo>
                  <a:lnTo>
                    <a:pt x="219" y="219"/>
                  </a:lnTo>
                  <a:lnTo>
                    <a:pt x="235" y="219"/>
                  </a:lnTo>
                  <a:lnTo>
                    <a:pt x="252" y="219"/>
                  </a:lnTo>
                  <a:lnTo>
                    <a:pt x="269" y="219"/>
                  </a:lnTo>
                  <a:lnTo>
                    <a:pt x="280" y="213"/>
                  </a:lnTo>
                  <a:lnTo>
                    <a:pt x="297" y="213"/>
                  </a:lnTo>
                  <a:lnTo>
                    <a:pt x="314" y="213"/>
                  </a:lnTo>
                  <a:lnTo>
                    <a:pt x="325" y="208"/>
                  </a:lnTo>
                  <a:lnTo>
                    <a:pt x="336" y="208"/>
                  </a:lnTo>
                  <a:lnTo>
                    <a:pt x="342" y="208"/>
                  </a:lnTo>
                  <a:lnTo>
                    <a:pt x="353" y="202"/>
                  </a:lnTo>
                  <a:lnTo>
                    <a:pt x="353" y="196"/>
                  </a:lnTo>
                  <a:lnTo>
                    <a:pt x="359" y="191"/>
                  </a:lnTo>
                  <a:lnTo>
                    <a:pt x="364" y="180"/>
                  </a:lnTo>
                  <a:lnTo>
                    <a:pt x="370" y="168"/>
                  </a:lnTo>
                  <a:lnTo>
                    <a:pt x="376" y="151"/>
                  </a:lnTo>
                  <a:lnTo>
                    <a:pt x="376" y="140"/>
                  </a:lnTo>
                  <a:lnTo>
                    <a:pt x="381" y="123"/>
                  </a:lnTo>
                  <a:lnTo>
                    <a:pt x="387" y="107"/>
                  </a:lnTo>
                  <a:lnTo>
                    <a:pt x="387" y="90"/>
                  </a:lnTo>
                  <a:lnTo>
                    <a:pt x="393" y="79"/>
                  </a:lnTo>
                  <a:lnTo>
                    <a:pt x="393" y="62"/>
                  </a:lnTo>
                  <a:lnTo>
                    <a:pt x="398" y="51"/>
                  </a:lnTo>
                  <a:lnTo>
                    <a:pt x="398" y="34"/>
                  </a:lnTo>
                  <a:lnTo>
                    <a:pt x="398" y="22"/>
                  </a:lnTo>
                  <a:lnTo>
                    <a:pt x="398" y="17"/>
                  </a:lnTo>
                  <a:lnTo>
                    <a:pt x="398" y="11"/>
                  </a:lnTo>
                  <a:lnTo>
                    <a:pt x="393" y="11"/>
                  </a:lnTo>
                  <a:lnTo>
                    <a:pt x="381" y="17"/>
                  </a:lnTo>
                  <a:lnTo>
                    <a:pt x="376" y="22"/>
                  </a:lnTo>
                  <a:lnTo>
                    <a:pt x="364" y="28"/>
                  </a:lnTo>
                  <a:lnTo>
                    <a:pt x="353" y="28"/>
                  </a:lnTo>
                  <a:lnTo>
                    <a:pt x="342" y="34"/>
                  </a:lnTo>
                  <a:lnTo>
                    <a:pt x="331" y="39"/>
                  </a:lnTo>
                  <a:lnTo>
                    <a:pt x="314" y="45"/>
                  </a:lnTo>
                  <a:lnTo>
                    <a:pt x="297" y="45"/>
                  </a:lnTo>
                  <a:lnTo>
                    <a:pt x="280" y="51"/>
                  </a:lnTo>
                  <a:lnTo>
                    <a:pt x="264" y="51"/>
                  </a:lnTo>
                  <a:lnTo>
                    <a:pt x="247" y="56"/>
                  </a:lnTo>
                  <a:lnTo>
                    <a:pt x="230" y="56"/>
                  </a:lnTo>
                  <a:lnTo>
                    <a:pt x="213" y="62"/>
                  </a:lnTo>
                  <a:lnTo>
                    <a:pt x="191" y="56"/>
                  </a:lnTo>
                  <a:lnTo>
                    <a:pt x="174" y="56"/>
                  </a:lnTo>
                  <a:lnTo>
                    <a:pt x="157" y="51"/>
                  </a:lnTo>
                  <a:lnTo>
                    <a:pt x="140" y="51"/>
                  </a:lnTo>
                  <a:lnTo>
                    <a:pt x="123" y="45"/>
                  </a:lnTo>
                  <a:lnTo>
                    <a:pt x="112" y="45"/>
                  </a:lnTo>
                  <a:lnTo>
                    <a:pt x="95" y="39"/>
                  </a:lnTo>
                  <a:lnTo>
                    <a:pt x="84" y="39"/>
                  </a:lnTo>
                  <a:lnTo>
                    <a:pt x="73" y="39"/>
                  </a:lnTo>
                  <a:lnTo>
                    <a:pt x="62" y="39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39" y="34"/>
                  </a:lnTo>
                  <a:lnTo>
                    <a:pt x="34" y="3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DC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364"/>
            <p:cNvSpPr>
              <a:spLocks/>
            </p:cNvSpPr>
            <p:nvPr/>
          </p:nvSpPr>
          <p:spPr bwMode="auto">
            <a:xfrm>
              <a:off x="4462" y="707"/>
              <a:ext cx="342" cy="95"/>
            </a:xfrm>
            <a:custGeom>
              <a:avLst/>
              <a:gdLst>
                <a:gd name="T0" fmla="*/ 6 w 342"/>
                <a:gd name="T1" fmla="*/ 45 h 95"/>
                <a:gd name="T2" fmla="*/ 22 w 342"/>
                <a:gd name="T3" fmla="*/ 62 h 95"/>
                <a:gd name="T4" fmla="*/ 50 w 342"/>
                <a:gd name="T5" fmla="*/ 78 h 95"/>
                <a:gd name="T6" fmla="*/ 84 w 342"/>
                <a:gd name="T7" fmla="*/ 90 h 95"/>
                <a:gd name="T8" fmla="*/ 101 w 342"/>
                <a:gd name="T9" fmla="*/ 90 h 95"/>
                <a:gd name="T10" fmla="*/ 123 w 342"/>
                <a:gd name="T11" fmla="*/ 90 h 95"/>
                <a:gd name="T12" fmla="*/ 157 w 342"/>
                <a:gd name="T13" fmla="*/ 90 h 95"/>
                <a:gd name="T14" fmla="*/ 185 w 342"/>
                <a:gd name="T15" fmla="*/ 95 h 95"/>
                <a:gd name="T16" fmla="*/ 213 w 342"/>
                <a:gd name="T17" fmla="*/ 95 h 95"/>
                <a:gd name="T18" fmla="*/ 236 w 342"/>
                <a:gd name="T19" fmla="*/ 95 h 95"/>
                <a:gd name="T20" fmla="*/ 252 w 342"/>
                <a:gd name="T21" fmla="*/ 95 h 95"/>
                <a:gd name="T22" fmla="*/ 258 w 342"/>
                <a:gd name="T23" fmla="*/ 95 h 95"/>
                <a:gd name="T24" fmla="*/ 269 w 342"/>
                <a:gd name="T25" fmla="*/ 90 h 95"/>
                <a:gd name="T26" fmla="*/ 292 w 342"/>
                <a:gd name="T27" fmla="*/ 78 h 95"/>
                <a:gd name="T28" fmla="*/ 320 w 342"/>
                <a:gd name="T29" fmla="*/ 67 h 95"/>
                <a:gd name="T30" fmla="*/ 342 w 342"/>
                <a:gd name="T31" fmla="*/ 50 h 95"/>
                <a:gd name="T32" fmla="*/ 342 w 342"/>
                <a:gd name="T33" fmla="*/ 39 h 95"/>
                <a:gd name="T34" fmla="*/ 331 w 342"/>
                <a:gd name="T35" fmla="*/ 28 h 95"/>
                <a:gd name="T36" fmla="*/ 308 w 342"/>
                <a:gd name="T37" fmla="*/ 17 h 95"/>
                <a:gd name="T38" fmla="*/ 292 w 342"/>
                <a:gd name="T39" fmla="*/ 17 h 95"/>
                <a:gd name="T40" fmla="*/ 269 w 342"/>
                <a:gd name="T41" fmla="*/ 11 h 95"/>
                <a:gd name="T42" fmla="*/ 247 w 342"/>
                <a:gd name="T43" fmla="*/ 6 h 95"/>
                <a:gd name="T44" fmla="*/ 219 w 342"/>
                <a:gd name="T45" fmla="*/ 0 h 95"/>
                <a:gd name="T46" fmla="*/ 185 w 342"/>
                <a:gd name="T47" fmla="*/ 0 h 95"/>
                <a:gd name="T48" fmla="*/ 157 w 342"/>
                <a:gd name="T49" fmla="*/ 0 h 95"/>
                <a:gd name="T50" fmla="*/ 123 w 342"/>
                <a:gd name="T51" fmla="*/ 0 h 95"/>
                <a:gd name="T52" fmla="*/ 95 w 342"/>
                <a:gd name="T53" fmla="*/ 0 h 95"/>
                <a:gd name="T54" fmla="*/ 73 w 342"/>
                <a:gd name="T55" fmla="*/ 6 h 95"/>
                <a:gd name="T56" fmla="*/ 62 w 342"/>
                <a:gd name="T57" fmla="*/ 11 h 95"/>
                <a:gd name="T58" fmla="*/ 39 w 342"/>
                <a:gd name="T59" fmla="*/ 17 h 95"/>
                <a:gd name="T60" fmla="*/ 22 w 342"/>
                <a:gd name="T61" fmla="*/ 28 h 95"/>
                <a:gd name="T62" fmla="*/ 6 w 342"/>
                <a:gd name="T63" fmla="*/ 34 h 95"/>
                <a:gd name="T64" fmla="*/ 0 w 342"/>
                <a:gd name="T65" fmla="*/ 3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2" h="95">
                  <a:moveTo>
                    <a:pt x="0" y="39"/>
                  </a:moveTo>
                  <a:lnTo>
                    <a:pt x="6" y="45"/>
                  </a:lnTo>
                  <a:lnTo>
                    <a:pt x="17" y="50"/>
                  </a:lnTo>
                  <a:lnTo>
                    <a:pt x="22" y="62"/>
                  </a:lnTo>
                  <a:lnTo>
                    <a:pt x="39" y="67"/>
                  </a:lnTo>
                  <a:lnTo>
                    <a:pt x="50" y="78"/>
                  </a:lnTo>
                  <a:lnTo>
                    <a:pt x="67" y="84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101" y="90"/>
                  </a:lnTo>
                  <a:lnTo>
                    <a:pt x="112" y="90"/>
                  </a:lnTo>
                  <a:lnTo>
                    <a:pt x="123" y="90"/>
                  </a:lnTo>
                  <a:lnTo>
                    <a:pt x="140" y="90"/>
                  </a:lnTo>
                  <a:lnTo>
                    <a:pt x="157" y="90"/>
                  </a:lnTo>
                  <a:lnTo>
                    <a:pt x="168" y="90"/>
                  </a:lnTo>
                  <a:lnTo>
                    <a:pt x="185" y="95"/>
                  </a:lnTo>
                  <a:lnTo>
                    <a:pt x="196" y="95"/>
                  </a:lnTo>
                  <a:lnTo>
                    <a:pt x="213" y="95"/>
                  </a:lnTo>
                  <a:lnTo>
                    <a:pt x="224" y="95"/>
                  </a:lnTo>
                  <a:lnTo>
                    <a:pt x="236" y="95"/>
                  </a:lnTo>
                  <a:lnTo>
                    <a:pt x="247" y="95"/>
                  </a:lnTo>
                  <a:lnTo>
                    <a:pt x="252" y="95"/>
                  </a:lnTo>
                  <a:lnTo>
                    <a:pt x="252" y="95"/>
                  </a:lnTo>
                  <a:lnTo>
                    <a:pt x="258" y="95"/>
                  </a:lnTo>
                  <a:lnTo>
                    <a:pt x="258" y="90"/>
                  </a:lnTo>
                  <a:lnTo>
                    <a:pt x="269" y="90"/>
                  </a:lnTo>
                  <a:lnTo>
                    <a:pt x="280" y="84"/>
                  </a:lnTo>
                  <a:lnTo>
                    <a:pt x="292" y="78"/>
                  </a:lnTo>
                  <a:lnTo>
                    <a:pt x="303" y="73"/>
                  </a:lnTo>
                  <a:lnTo>
                    <a:pt x="320" y="67"/>
                  </a:lnTo>
                  <a:lnTo>
                    <a:pt x="331" y="56"/>
                  </a:lnTo>
                  <a:lnTo>
                    <a:pt x="342" y="50"/>
                  </a:lnTo>
                  <a:lnTo>
                    <a:pt x="342" y="45"/>
                  </a:lnTo>
                  <a:lnTo>
                    <a:pt x="342" y="39"/>
                  </a:lnTo>
                  <a:lnTo>
                    <a:pt x="336" y="34"/>
                  </a:lnTo>
                  <a:lnTo>
                    <a:pt x="331" y="28"/>
                  </a:lnTo>
                  <a:lnTo>
                    <a:pt x="320" y="22"/>
                  </a:lnTo>
                  <a:lnTo>
                    <a:pt x="308" y="17"/>
                  </a:lnTo>
                  <a:lnTo>
                    <a:pt x="297" y="17"/>
                  </a:lnTo>
                  <a:lnTo>
                    <a:pt x="292" y="17"/>
                  </a:lnTo>
                  <a:lnTo>
                    <a:pt x="280" y="11"/>
                  </a:lnTo>
                  <a:lnTo>
                    <a:pt x="269" y="11"/>
                  </a:lnTo>
                  <a:lnTo>
                    <a:pt x="258" y="6"/>
                  </a:lnTo>
                  <a:lnTo>
                    <a:pt x="247" y="6"/>
                  </a:lnTo>
                  <a:lnTo>
                    <a:pt x="230" y="0"/>
                  </a:lnTo>
                  <a:lnTo>
                    <a:pt x="219" y="0"/>
                  </a:lnTo>
                  <a:lnTo>
                    <a:pt x="202" y="0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57" y="0"/>
                  </a:lnTo>
                  <a:lnTo>
                    <a:pt x="135" y="0"/>
                  </a:lnTo>
                  <a:lnTo>
                    <a:pt x="123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4" y="6"/>
                  </a:lnTo>
                  <a:lnTo>
                    <a:pt x="73" y="6"/>
                  </a:lnTo>
                  <a:lnTo>
                    <a:pt x="67" y="6"/>
                  </a:lnTo>
                  <a:lnTo>
                    <a:pt x="62" y="11"/>
                  </a:lnTo>
                  <a:lnTo>
                    <a:pt x="50" y="11"/>
                  </a:lnTo>
                  <a:lnTo>
                    <a:pt x="39" y="17"/>
                  </a:lnTo>
                  <a:lnTo>
                    <a:pt x="28" y="22"/>
                  </a:lnTo>
                  <a:lnTo>
                    <a:pt x="22" y="28"/>
                  </a:lnTo>
                  <a:lnTo>
                    <a:pt x="11" y="28"/>
                  </a:lnTo>
                  <a:lnTo>
                    <a:pt x="6" y="34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365"/>
            <p:cNvSpPr>
              <a:spLocks/>
            </p:cNvSpPr>
            <p:nvPr/>
          </p:nvSpPr>
          <p:spPr bwMode="auto">
            <a:xfrm>
              <a:off x="4411" y="90"/>
              <a:ext cx="169" cy="342"/>
            </a:xfrm>
            <a:custGeom>
              <a:avLst/>
              <a:gdLst>
                <a:gd name="T0" fmla="*/ 0 w 169"/>
                <a:gd name="T1" fmla="*/ 5 h 342"/>
                <a:gd name="T2" fmla="*/ 118 w 169"/>
                <a:gd name="T3" fmla="*/ 342 h 342"/>
                <a:gd name="T4" fmla="*/ 157 w 169"/>
                <a:gd name="T5" fmla="*/ 336 h 342"/>
                <a:gd name="T6" fmla="*/ 169 w 169"/>
                <a:gd name="T7" fmla="*/ 0 h 342"/>
                <a:gd name="T8" fmla="*/ 0 w 169"/>
                <a:gd name="T9" fmla="*/ 5 h 342"/>
                <a:gd name="T10" fmla="*/ 0 w 169"/>
                <a:gd name="T11" fmla="*/ 5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342">
                  <a:moveTo>
                    <a:pt x="0" y="5"/>
                  </a:moveTo>
                  <a:lnTo>
                    <a:pt x="118" y="342"/>
                  </a:lnTo>
                  <a:lnTo>
                    <a:pt x="157" y="336"/>
                  </a:lnTo>
                  <a:lnTo>
                    <a:pt x="169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366"/>
            <p:cNvSpPr>
              <a:spLocks/>
            </p:cNvSpPr>
            <p:nvPr/>
          </p:nvSpPr>
          <p:spPr bwMode="auto">
            <a:xfrm>
              <a:off x="4681" y="95"/>
              <a:ext cx="146" cy="331"/>
            </a:xfrm>
            <a:custGeom>
              <a:avLst/>
              <a:gdLst>
                <a:gd name="T0" fmla="*/ 0 w 146"/>
                <a:gd name="T1" fmla="*/ 0 h 331"/>
                <a:gd name="T2" fmla="*/ 39 w 146"/>
                <a:gd name="T3" fmla="*/ 331 h 331"/>
                <a:gd name="T4" fmla="*/ 95 w 146"/>
                <a:gd name="T5" fmla="*/ 331 h 331"/>
                <a:gd name="T6" fmla="*/ 134 w 146"/>
                <a:gd name="T7" fmla="*/ 135 h 331"/>
                <a:gd name="T8" fmla="*/ 146 w 146"/>
                <a:gd name="T9" fmla="*/ 0 h 331"/>
                <a:gd name="T10" fmla="*/ 0 w 146"/>
                <a:gd name="T11" fmla="*/ 0 h 331"/>
                <a:gd name="T12" fmla="*/ 0 w 146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31">
                  <a:moveTo>
                    <a:pt x="0" y="0"/>
                  </a:moveTo>
                  <a:lnTo>
                    <a:pt x="39" y="331"/>
                  </a:lnTo>
                  <a:lnTo>
                    <a:pt x="95" y="331"/>
                  </a:lnTo>
                  <a:lnTo>
                    <a:pt x="134" y="135"/>
                  </a:lnTo>
                  <a:lnTo>
                    <a:pt x="1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94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367"/>
            <p:cNvSpPr>
              <a:spLocks/>
            </p:cNvSpPr>
            <p:nvPr/>
          </p:nvSpPr>
          <p:spPr bwMode="auto">
            <a:xfrm>
              <a:off x="4928" y="101"/>
              <a:ext cx="168" cy="342"/>
            </a:xfrm>
            <a:custGeom>
              <a:avLst/>
              <a:gdLst>
                <a:gd name="T0" fmla="*/ 0 w 168"/>
                <a:gd name="T1" fmla="*/ 0 h 342"/>
                <a:gd name="T2" fmla="*/ 0 w 168"/>
                <a:gd name="T3" fmla="*/ 157 h 342"/>
                <a:gd name="T4" fmla="*/ 72 w 168"/>
                <a:gd name="T5" fmla="*/ 342 h 342"/>
                <a:gd name="T6" fmla="*/ 112 w 168"/>
                <a:gd name="T7" fmla="*/ 337 h 342"/>
                <a:gd name="T8" fmla="*/ 168 w 168"/>
                <a:gd name="T9" fmla="*/ 0 h 342"/>
                <a:gd name="T10" fmla="*/ 0 w 168"/>
                <a:gd name="T11" fmla="*/ 0 h 342"/>
                <a:gd name="T12" fmla="*/ 0 w 168"/>
                <a:gd name="T13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342">
                  <a:moveTo>
                    <a:pt x="0" y="0"/>
                  </a:moveTo>
                  <a:lnTo>
                    <a:pt x="0" y="157"/>
                  </a:lnTo>
                  <a:lnTo>
                    <a:pt x="72" y="342"/>
                  </a:lnTo>
                  <a:lnTo>
                    <a:pt x="112" y="337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85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368"/>
            <p:cNvSpPr>
              <a:spLocks/>
            </p:cNvSpPr>
            <p:nvPr/>
          </p:nvSpPr>
          <p:spPr bwMode="auto">
            <a:xfrm>
              <a:off x="4327" y="959"/>
              <a:ext cx="898" cy="68"/>
            </a:xfrm>
            <a:custGeom>
              <a:avLst/>
              <a:gdLst>
                <a:gd name="T0" fmla="*/ 0 w 898"/>
                <a:gd name="T1" fmla="*/ 56 h 68"/>
                <a:gd name="T2" fmla="*/ 281 w 898"/>
                <a:gd name="T3" fmla="*/ 68 h 68"/>
                <a:gd name="T4" fmla="*/ 898 w 898"/>
                <a:gd name="T5" fmla="*/ 51 h 68"/>
                <a:gd name="T6" fmla="*/ 898 w 898"/>
                <a:gd name="T7" fmla="*/ 6 h 68"/>
                <a:gd name="T8" fmla="*/ 298 w 898"/>
                <a:gd name="T9" fmla="*/ 45 h 68"/>
                <a:gd name="T10" fmla="*/ 6 w 898"/>
                <a:gd name="T11" fmla="*/ 0 h 68"/>
                <a:gd name="T12" fmla="*/ 0 w 898"/>
                <a:gd name="T13" fmla="*/ 56 h 68"/>
                <a:gd name="T14" fmla="*/ 0 w 898"/>
                <a:gd name="T15" fmla="*/ 5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8" h="68">
                  <a:moveTo>
                    <a:pt x="0" y="56"/>
                  </a:moveTo>
                  <a:lnTo>
                    <a:pt x="281" y="68"/>
                  </a:lnTo>
                  <a:lnTo>
                    <a:pt x="898" y="51"/>
                  </a:lnTo>
                  <a:lnTo>
                    <a:pt x="898" y="6"/>
                  </a:lnTo>
                  <a:lnTo>
                    <a:pt x="298" y="45"/>
                  </a:lnTo>
                  <a:lnTo>
                    <a:pt x="6" y="0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369"/>
            <p:cNvSpPr>
              <a:spLocks/>
            </p:cNvSpPr>
            <p:nvPr/>
          </p:nvSpPr>
          <p:spPr bwMode="auto">
            <a:xfrm>
              <a:off x="4310" y="438"/>
              <a:ext cx="909" cy="78"/>
            </a:xfrm>
            <a:custGeom>
              <a:avLst/>
              <a:gdLst>
                <a:gd name="T0" fmla="*/ 6 w 909"/>
                <a:gd name="T1" fmla="*/ 56 h 78"/>
                <a:gd name="T2" fmla="*/ 421 w 909"/>
                <a:gd name="T3" fmla="*/ 50 h 78"/>
                <a:gd name="T4" fmla="*/ 909 w 909"/>
                <a:gd name="T5" fmla="*/ 78 h 78"/>
                <a:gd name="T6" fmla="*/ 909 w 909"/>
                <a:gd name="T7" fmla="*/ 22 h 78"/>
                <a:gd name="T8" fmla="*/ 505 w 909"/>
                <a:gd name="T9" fmla="*/ 16 h 78"/>
                <a:gd name="T10" fmla="*/ 129 w 909"/>
                <a:gd name="T11" fmla="*/ 0 h 78"/>
                <a:gd name="T12" fmla="*/ 0 w 909"/>
                <a:gd name="T13" fmla="*/ 11 h 78"/>
                <a:gd name="T14" fmla="*/ 6 w 909"/>
                <a:gd name="T15" fmla="*/ 56 h 78"/>
                <a:gd name="T16" fmla="*/ 6 w 909"/>
                <a:gd name="T17" fmla="*/ 5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9" h="78">
                  <a:moveTo>
                    <a:pt x="6" y="56"/>
                  </a:moveTo>
                  <a:lnTo>
                    <a:pt x="421" y="50"/>
                  </a:lnTo>
                  <a:lnTo>
                    <a:pt x="909" y="78"/>
                  </a:lnTo>
                  <a:lnTo>
                    <a:pt x="909" y="22"/>
                  </a:lnTo>
                  <a:lnTo>
                    <a:pt x="505" y="16"/>
                  </a:lnTo>
                  <a:lnTo>
                    <a:pt x="129" y="0"/>
                  </a:lnTo>
                  <a:lnTo>
                    <a:pt x="0" y="11"/>
                  </a:lnTo>
                  <a:lnTo>
                    <a:pt x="6" y="56"/>
                  </a:lnTo>
                  <a:lnTo>
                    <a:pt x="6" y="56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370"/>
            <p:cNvSpPr>
              <a:spLocks/>
            </p:cNvSpPr>
            <p:nvPr/>
          </p:nvSpPr>
          <p:spPr bwMode="auto">
            <a:xfrm>
              <a:off x="4170" y="1161"/>
              <a:ext cx="421" cy="56"/>
            </a:xfrm>
            <a:custGeom>
              <a:avLst/>
              <a:gdLst>
                <a:gd name="T0" fmla="*/ 421 w 421"/>
                <a:gd name="T1" fmla="*/ 34 h 56"/>
                <a:gd name="T2" fmla="*/ 208 w 421"/>
                <a:gd name="T3" fmla="*/ 56 h 56"/>
                <a:gd name="T4" fmla="*/ 0 w 421"/>
                <a:gd name="T5" fmla="*/ 51 h 56"/>
                <a:gd name="T6" fmla="*/ 34 w 421"/>
                <a:gd name="T7" fmla="*/ 12 h 56"/>
                <a:gd name="T8" fmla="*/ 241 w 421"/>
                <a:gd name="T9" fmla="*/ 0 h 56"/>
                <a:gd name="T10" fmla="*/ 421 w 421"/>
                <a:gd name="T11" fmla="*/ 0 h 56"/>
                <a:gd name="T12" fmla="*/ 421 w 421"/>
                <a:gd name="T13" fmla="*/ 34 h 56"/>
                <a:gd name="T14" fmla="*/ 421 w 421"/>
                <a:gd name="T15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1" h="56">
                  <a:moveTo>
                    <a:pt x="421" y="34"/>
                  </a:moveTo>
                  <a:lnTo>
                    <a:pt x="208" y="56"/>
                  </a:lnTo>
                  <a:lnTo>
                    <a:pt x="0" y="51"/>
                  </a:lnTo>
                  <a:lnTo>
                    <a:pt x="34" y="12"/>
                  </a:lnTo>
                  <a:lnTo>
                    <a:pt x="241" y="0"/>
                  </a:lnTo>
                  <a:lnTo>
                    <a:pt x="421" y="0"/>
                  </a:lnTo>
                  <a:lnTo>
                    <a:pt x="421" y="34"/>
                  </a:lnTo>
                  <a:lnTo>
                    <a:pt x="421" y="34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371"/>
            <p:cNvSpPr>
              <a:spLocks/>
            </p:cNvSpPr>
            <p:nvPr/>
          </p:nvSpPr>
          <p:spPr bwMode="auto">
            <a:xfrm>
              <a:off x="4967" y="1122"/>
              <a:ext cx="258" cy="56"/>
            </a:xfrm>
            <a:custGeom>
              <a:avLst/>
              <a:gdLst>
                <a:gd name="T0" fmla="*/ 0 w 258"/>
                <a:gd name="T1" fmla="*/ 28 h 56"/>
                <a:gd name="T2" fmla="*/ 101 w 258"/>
                <a:gd name="T3" fmla="*/ 28 h 56"/>
                <a:gd name="T4" fmla="*/ 129 w 258"/>
                <a:gd name="T5" fmla="*/ 56 h 56"/>
                <a:gd name="T6" fmla="*/ 258 w 258"/>
                <a:gd name="T7" fmla="*/ 51 h 56"/>
                <a:gd name="T8" fmla="*/ 258 w 258"/>
                <a:gd name="T9" fmla="*/ 6 h 56"/>
                <a:gd name="T10" fmla="*/ 5 w 258"/>
                <a:gd name="T11" fmla="*/ 0 h 56"/>
                <a:gd name="T12" fmla="*/ 0 w 258"/>
                <a:gd name="T13" fmla="*/ 28 h 56"/>
                <a:gd name="T14" fmla="*/ 0 w 258"/>
                <a:gd name="T1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8" h="56">
                  <a:moveTo>
                    <a:pt x="0" y="28"/>
                  </a:moveTo>
                  <a:lnTo>
                    <a:pt x="101" y="28"/>
                  </a:lnTo>
                  <a:lnTo>
                    <a:pt x="129" y="56"/>
                  </a:lnTo>
                  <a:lnTo>
                    <a:pt x="258" y="51"/>
                  </a:lnTo>
                  <a:lnTo>
                    <a:pt x="258" y="6"/>
                  </a:lnTo>
                  <a:lnTo>
                    <a:pt x="5" y="0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372"/>
            <p:cNvSpPr>
              <a:spLocks/>
            </p:cNvSpPr>
            <p:nvPr/>
          </p:nvSpPr>
          <p:spPr bwMode="auto">
            <a:xfrm>
              <a:off x="4142" y="101"/>
              <a:ext cx="67" cy="1083"/>
            </a:xfrm>
            <a:custGeom>
              <a:avLst/>
              <a:gdLst>
                <a:gd name="T0" fmla="*/ 28 w 67"/>
                <a:gd name="T1" fmla="*/ 1083 h 1083"/>
                <a:gd name="T2" fmla="*/ 62 w 67"/>
                <a:gd name="T3" fmla="*/ 1027 h 1083"/>
                <a:gd name="T4" fmla="*/ 67 w 67"/>
                <a:gd name="T5" fmla="*/ 578 h 1083"/>
                <a:gd name="T6" fmla="*/ 39 w 67"/>
                <a:gd name="T7" fmla="*/ 0 h 1083"/>
                <a:gd name="T8" fmla="*/ 0 w 67"/>
                <a:gd name="T9" fmla="*/ 0 h 1083"/>
                <a:gd name="T10" fmla="*/ 17 w 67"/>
                <a:gd name="T11" fmla="*/ 421 h 1083"/>
                <a:gd name="T12" fmla="*/ 28 w 67"/>
                <a:gd name="T13" fmla="*/ 718 h 1083"/>
                <a:gd name="T14" fmla="*/ 28 w 67"/>
                <a:gd name="T15" fmla="*/ 1083 h 1083"/>
                <a:gd name="T16" fmla="*/ 28 w 67"/>
                <a:gd name="T17" fmla="*/ 1083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83">
                  <a:moveTo>
                    <a:pt x="28" y="1083"/>
                  </a:moveTo>
                  <a:lnTo>
                    <a:pt x="62" y="1027"/>
                  </a:lnTo>
                  <a:lnTo>
                    <a:pt x="67" y="578"/>
                  </a:lnTo>
                  <a:lnTo>
                    <a:pt x="39" y="0"/>
                  </a:lnTo>
                  <a:lnTo>
                    <a:pt x="0" y="0"/>
                  </a:lnTo>
                  <a:lnTo>
                    <a:pt x="17" y="421"/>
                  </a:lnTo>
                  <a:lnTo>
                    <a:pt x="28" y="718"/>
                  </a:lnTo>
                  <a:lnTo>
                    <a:pt x="28" y="1083"/>
                  </a:lnTo>
                  <a:lnTo>
                    <a:pt x="28" y="108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373"/>
            <p:cNvSpPr>
              <a:spLocks/>
            </p:cNvSpPr>
            <p:nvPr/>
          </p:nvSpPr>
          <p:spPr bwMode="auto">
            <a:xfrm>
              <a:off x="4344" y="903"/>
              <a:ext cx="185" cy="62"/>
            </a:xfrm>
            <a:custGeom>
              <a:avLst/>
              <a:gdLst>
                <a:gd name="T0" fmla="*/ 0 w 185"/>
                <a:gd name="T1" fmla="*/ 45 h 62"/>
                <a:gd name="T2" fmla="*/ 95 w 185"/>
                <a:gd name="T3" fmla="*/ 0 h 62"/>
                <a:gd name="T4" fmla="*/ 185 w 185"/>
                <a:gd name="T5" fmla="*/ 62 h 62"/>
                <a:gd name="T6" fmla="*/ 0 w 185"/>
                <a:gd name="T7" fmla="*/ 45 h 62"/>
                <a:gd name="T8" fmla="*/ 0 w 185"/>
                <a:gd name="T9" fmla="*/ 4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62">
                  <a:moveTo>
                    <a:pt x="0" y="45"/>
                  </a:moveTo>
                  <a:lnTo>
                    <a:pt x="95" y="0"/>
                  </a:lnTo>
                  <a:lnTo>
                    <a:pt x="185" y="62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374"/>
            <p:cNvSpPr>
              <a:spLocks/>
            </p:cNvSpPr>
            <p:nvPr/>
          </p:nvSpPr>
          <p:spPr bwMode="auto">
            <a:xfrm>
              <a:off x="4810" y="881"/>
              <a:ext cx="415" cy="84"/>
            </a:xfrm>
            <a:custGeom>
              <a:avLst/>
              <a:gdLst>
                <a:gd name="T0" fmla="*/ 33 w 415"/>
                <a:gd name="T1" fmla="*/ 17 h 84"/>
                <a:gd name="T2" fmla="*/ 0 w 415"/>
                <a:gd name="T3" fmla="*/ 84 h 84"/>
                <a:gd name="T4" fmla="*/ 415 w 415"/>
                <a:gd name="T5" fmla="*/ 67 h 84"/>
                <a:gd name="T6" fmla="*/ 409 w 415"/>
                <a:gd name="T7" fmla="*/ 0 h 84"/>
                <a:gd name="T8" fmla="*/ 33 w 415"/>
                <a:gd name="T9" fmla="*/ 17 h 84"/>
                <a:gd name="T10" fmla="*/ 33 w 415"/>
                <a:gd name="T11" fmla="*/ 1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84">
                  <a:moveTo>
                    <a:pt x="33" y="17"/>
                  </a:moveTo>
                  <a:lnTo>
                    <a:pt x="0" y="84"/>
                  </a:lnTo>
                  <a:lnTo>
                    <a:pt x="415" y="67"/>
                  </a:lnTo>
                  <a:lnTo>
                    <a:pt x="409" y="0"/>
                  </a:lnTo>
                  <a:lnTo>
                    <a:pt x="33" y="17"/>
                  </a:lnTo>
                  <a:lnTo>
                    <a:pt x="33" y="1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375"/>
            <p:cNvSpPr>
              <a:spLocks/>
            </p:cNvSpPr>
            <p:nvPr/>
          </p:nvSpPr>
          <p:spPr bwMode="auto">
            <a:xfrm>
              <a:off x="4333" y="398"/>
              <a:ext cx="168" cy="34"/>
            </a:xfrm>
            <a:custGeom>
              <a:avLst/>
              <a:gdLst>
                <a:gd name="T0" fmla="*/ 0 w 168"/>
                <a:gd name="T1" fmla="*/ 34 h 34"/>
                <a:gd name="T2" fmla="*/ 157 w 168"/>
                <a:gd name="T3" fmla="*/ 0 h 34"/>
                <a:gd name="T4" fmla="*/ 168 w 168"/>
                <a:gd name="T5" fmla="*/ 34 h 34"/>
                <a:gd name="T6" fmla="*/ 0 w 168"/>
                <a:gd name="T7" fmla="*/ 34 h 34"/>
                <a:gd name="T8" fmla="*/ 0 w 168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34">
                  <a:moveTo>
                    <a:pt x="0" y="34"/>
                  </a:moveTo>
                  <a:lnTo>
                    <a:pt x="157" y="0"/>
                  </a:lnTo>
                  <a:lnTo>
                    <a:pt x="168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376"/>
            <p:cNvSpPr>
              <a:spLocks/>
            </p:cNvSpPr>
            <p:nvPr/>
          </p:nvSpPr>
          <p:spPr bwMode="auto">
            <a:xfrm>
              <a:off x="4580" y="393"/>
              <a:ext cx="123" cy="45"/>
            </a:xfrm>
            <a:custGeom>
              <a:avLst/>
              <a:gdLst>
                <a:gd name="T0" fmla="*/ 5 w 123"/>
                <a:gd name="T1" fmla="*/ 0 h 45"/>
                <a:gd name="T2" fmla="*/ 0 w 123"/>
                <a:gd name="T3" fmla="*/ 39 h 45"/>
                <a:gd name="T4" fmla="*/ 123 w 123"/>
                <a:gd name="T5" fmla="*/ 45 h 45"/>
                <a:gd name="T6" fmla="*/ 112 w 123"/>
                <a:gd name="T7" fmla="*/ 0 h 45"/>
                <a:gd name="T8" fmla="*/ 5 w 123"/>
                <a:gd name="T9" fmla="*/ 0 h 45"/>
                <a:gd name="T10" fmla="*/ 5 w 123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" h="45">
                  <a:moveTo>
                    <a:pt x="5" y="0"/>
                  </a:moveTo>
                  <a:lnTo>
                    <a:pt x="0" y="39"/>
                  </a:lnTo>
                  <a:lnTo>
                    <a:pt x="123" y="45"/>
                  </a:lnTo>
                  <a:lnTo>
                    <a:pt x="112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377"/>
            <p:cNvSpPr>
              <a:spLocks/>
            </p:cNvSpPr>
            <p:nvPr/>
          </p:nvSpPr>
          <p:spPr bwMode="auto">
            <a:xfrm>
              <a:off x="4793" y="387"/>
              <a:ext cx="191" cy="56"/>
            </a:xfrm>
            <a:custGeom>
              <a:avLst/>
              <a:gdLst>
                <a:gd name="T0" fmla="*/ 11 w 191"/>
                <a:gd name="T1" fmla="*/ 0 h 56"/>
                <a:gd name="T2" fmla="*/ 0 w 191"/>
                <a:gd name="T3" fmla="*/ 51 h 56"/>
                <a:gd name="T4" fmla="*/ 191 w 191"/>
                <a:gd name="T5" fmla="*/ 56 h 56"/>
                <a:gd name="T6" fmla="*/ 163 w 191"/>
                <a:gd name="T7" fmla="*/ 6 h 56"/>
                <a:gd name="T8" fmla="*/ 11 w 191"/>
                <a:gd name="T9" fmla="*/ 0 h 56"/>
                <a:gd name="T10" fmla="*/ 11 w 191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56">
                  <a:moveTo>
                    <a:pt x="11" y="0"/>
                  </a:moveTo>
                  <a:lnTo>
                    <a:pt x="0" y="51"/>
                  </a:lnTo>
                  <a:lnTo>
                    <a:pt x="191" y="56"/>
                  </a:lnTo>
                  <a:lnTo>
                    <a:pt x="163" y="6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378"/>
            <p:cNvSpPr>
              <a:spLocks/>
            </p:cNvSpPr>
            <p:nvPr/>
          </p:nvSpPr>
          <p:spPr bwMode="auto">
            <a:xfrm>
              <a:off x="5057" y="376"/>
              <a:ext cx="162" cy="62"/>
            </a:xfrm>
            <a:custGeom>
              <a:avLst/>
              <a:gdLst>
                <a:gd name="T0" fmla="*/ 11 w 162"/>
                <a:gd name="T1" fmla="*/ 6 h 62"/>
                <a:gd name="T2" fmla="*/ 0 w 162"/>
                <a:gd name="T3" fmla="*/ 62 h 62"/>
                <a:gd name="T4" fmla="*/ 162 w 162"/>
                <a:gd name="T5" fmla="*/ 62 h 62"/>
                <a:gd name="T6" fmla="*/ 162 w 162"/>
                <a:gd name="T7" fmla="*/ 0 h 62"/>
                <a:gd name="T8" fmla="*/ 11 w 162"/>
                <a:gd name="T9" fmla="*/ 6 h 62"/>
                <a:gd name="T10" fmla="*/ 11 w 162"/>
                <a:gd name="T11" fmla="*/ 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62">
                  <a:moveTo>
                    <a:pt x="11" y="6"/>
                  </a:moveTo>
                  <a:lnTo>
                    <a:pt x="0" y="62"/>
                  </a:lnTo>
                  <a:lnTo>
                    <a:pt x="162" y="62"/>
                  </a:lnTo>
                  <a:lnTo>
                    <a:pt x="162" y="0"/>
                  </a:lnTo>
                  <a:lnTo>
                    <a:pt x="11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379"/>
            <p:cNvSpPr>
              <a:spLocks/>
            </p:cNvSpPr>
            <p:nvPr/>
          </p:nvSpPr>
          <p:spPr bwMode="auto">
            <a:xfrm>
              <a:off x="4221" y="1083"/>
              <a:ext cx="376" cy="67"/>
            </a:xfrm>
            <a:custGeom>
              <a:avLst/>
              <a:gdLst>
                <a:gd name="T0" fmla="*/ 0 w 376"/>
                <a:gd name="T1" fmla="*/ 67 h 67"/>
                <a:gd name="T2" fmla="*/ 235 w 376"/>
                <a:gd name="T3" fmla="*/ 0 h 67"/>
                <a:gd name="T4" fmla="*/ 376 w 376"/>
                <a:gd name="T5" fmla="*/ 0 h 67"/>
                <a:gd name="T6" fmla="*/ 370 w 376"/>
                <a:gd name="T7" fmla="*/ 0 h 67"/>
                <a:gd name="T8" fmla="*/ 364 w 376"/>
                <a:gd name="T9" fmla="*/ 11 h 67"/>
                <a:gd name="T10" fmla="*/ 359 w 376"/>
                <a:gd name="T11" fmla="*/ 28 h 67"/>
                <a:gd name="T12" fmla="*/ 359 w 376"/>
                <a:gd name="T13" fmla="*/ 39 h 67"/>
                <a:gd name="T14" fmla="*/ 370 w 376"/>
                <a:gd name="T15" fmla="*/ 62 h 67"/>
                <a:gd name="T16" fmla="*/ 0 w 376"/>
                <a:gd name="T17" fmla="*/ 67 h 67"/>
                <a:gd name="T18" fmla="*/ 0 w 376"/>
                <a:gd name="T1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" h="67">
                  <a:moveTo>
                    <a:pt x="0" y="67"/>
                  </a:moveTo>
                  <a:lnTo>
                    <a:pt x="235" y="0"/>
                  </a:lnTo>
                  <a:lnTo>
                    <a:pt x="376" y="0"/>
                  </a:lnTo>
                  <a:lnTo>
                    <a:pt x="370" y="0"/>
                  </a:lnTo>
                  <a:lnTo>
                    <a:pt x="364" y="11"/>
                  </a:lnTo>
                  <a:lnTo>
                    <a:pt x="359" y="28"/>
                  </a:lnTo>
                  <a:lnTo>
                    <a:pt x="359" y="39"/>
                  </a:lnTo>
                  <a:lnTo>
                    <a:pt x="370" y="62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380"/>
            <p:cNvSpPr>
              <a:spLocks/>
            </p:cNvSpPr>
            <p:nvPr/>
          </p:nvSpPr>
          <p:spPr bwMode="auto">
            <a:xfrm>
              <a:off x="4933" y="1060"/>
              <a:ext cx="292" cy="45"/>
            </a:xfrm>
            <a:custGeom>
              <a:avLst/>
              <a:gdLst>
                <a:gd name="T0" fmla="*/ 0 w 292"/>
                <a:gd name="T1" fmla="*/ 17 h 45"/>
                <a:gd name="T2" fmla="*/ 39 w 292"/>
                <a:gd name="T3" fmla="*/ 45 h 45"/>
                <a:gd name="T4" fmla="*/ 292 w 292"/>
                <a:gd name="T5" fmla="*/ 45 h 45"/>
                <a:gd name="T6" fmla="*/ 281 w 292"/>
                <a:gd name="T7" fmla="*/ 0 h 45"/>
                <a:gd name="T8" fmla="*/ 0 w 292"/>
                <a:gd name="T9" fmla="*/ 17 h 45"/>
                <a:gd name="T10" fmla="*/ 0 w 292"/>
                <a:gd name="T11" fmla="*/ 1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45">
                  <a:moveTo>
                    <a:pt x="0" y="17"/>
                  </a:moveTo>
                  <a:lnTo>
                    <a:pt x="39" y="45"/>
                  </a:lnTo>
                  <a:lnTo>
                    <a:pt x="292" y="45"/>
                  </a:lnTo>
                  <a:lnTo>
                    <a:pt x="28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381"/>
            <p:cNvSpPr>
              <a:spLocks/>
            </p:cNvSpPr>
            <p:nvPr/>
          </p:nvSpPr>
          <p:spPr bwMode="auto">
            <a:xfrm>
              <a:off x="4193" y="90"/>
              <a:ext cx="252" cy="1032"/>
            </a:xfrm>
            <a:custGeom>
              <a:avLst/>
              <a:gdLst>
                <a:gd name="T0" fmla="*/ 0 w 252"/>
                <a:gd name="T1" fmla="*/ 11 h 1032"/>
                <a:gd name="T2" fmla="*/ 33 w 252"/>
                <a:gd name="T3" fmla="*/ 617 h 1032"/>
                <a:gd name="T4" fmla="*/ 33 w 252"/>
                <a:gd name="T5" fmla="*/ 1032 h 1032"/>
                <a:gd name="T6" fmla="*/ 235 w 252"/>
                <a:gd name="T7" fmla="*/ 982 h 1032"/>
                <a:gd name="T8" fmla="*/ 235 w 252"/>
                <a:gd name="T9" fmla="*/ 937 h 1032"/>
                <a:gd name="T10" fmla="*/ 123 w 252"/>
                <a:gd name="T11" fmla="*/ 942 h 1032"/>
                <a:gd name="T12" fmla="*/ 117 w 252"/>
                <a:gd name="T13" fmla="*/ 903 h 1032"/>
                <a:gd name="T14" fmla="*/ 129 w 252"/>
                <a:gd name="T15" fmla="*/ 841 h 1032"/>
                <a:gd name="T16" fmla="*/ 235 w 252"/>
                <a:gd name="T17" fmla="*/ 791 h 1032"/>
                <a:gd name="T18" fmla="*/ 235 w 252"/>
                <a:gd name="T19" fmla="*/ 780 h 1032"/>
                <a:gd name="T20" fmla="*/ 235 w 252"/>
                <a:gd name="T21" fmla="*/ 768 h 1032"/>
                <a:gd name="T22" fmla="*/ 230 w 252"/>
                <a:gd name="T23" fmla="*/ 763 h 1032"/>
                <a:gd name="T24" fmla="*/ 230 w 252"/>
                <a:gd name="T25" fmla="*/ 752 h 1032"/>
                <a:gd name="T26" fmla="*/ 230 w 252"/>
                <a:gd name="T27" fmla="*/ 746 h 1032"/>
                <a:gd name="T28" fmla="*/ 230 w 252"/>
                <a:gd name="T29" fmla="*/ 735 h 1032"/>
                <a:gd name="T30" fmla="*/ 230 w 252"/>
                <a:gd name="T31" fmla="*/ 724 h 1032"/>
                <a:gd name="T32" fmla="*/ 224 w 252"/>
                <a:gd name="T33" fmla="*/ 712 h 1032"/>
                <a:gd name="T34" fmla="*/ 224 w 252"/>
                <a:gd name="T35" fmla="*/ 701 h 1032"/>
                <a:gd name="T36" fmla="*/ 224 w 252"/>
                <a:gd name="T37" fmla="*/ 695 h 1032"/>
                <a:gd name="T38" fmla="*/ 224 w 252"/>
                <a:gd name="T39" fmla="*/ 679 h 1032"/>
                <a:gd name="T40" fmla="*/ 224 w 252"/>
                <a:gd name="T41" fmla="*/ 673 h 1032"/>
                <a:gd name="T42" fmla="*/ 224 w 252"/>
                <a:gd name="T43" fmla="*/ 667 h 1032"/>
                <a:gd name="T44" fmla="*/ 230 w 252"/>
                <a:gd name="T45" fmla="*/ 662 h 1032"/>
                <a:gd name="T46" fmla="*/ 235 w 252"/>
                <a:gd name="T47" fmla="*/ 651 h 1032"/>
                <a:gd name="T48" fmla="*/ 235 w 252"/>
                <a:gd name="T49" fmla="*/ 645 h 1032"/>
                <a:gd name="T50" fmla="*/ 246 w 252"/>
                <a:gd name="T51" fmla="*/ 634 h 1032"/>
                <a:gd name="T52" fmla="*/ 252 w 252"/>
                <a:gd name="T53" fmla="*/ 628 h 1032"/>
                <a:gd name="T54" fmla="*/ 246 w 252"/>
                <a:gd name="T55" fmla="*/ 415 h 1032"/>
                <a:gd name="T56" fmla="*/ 106 w 252"/>
                <a:gd name="T57" fmla="*/ 415 h 1032"/>
                <a:gd name="T58" fmla="*/ 84 w 252"/>
                <a:gd name="T59" fmla="*/ 342 h 1032"/>
                <a:gd name="T60" fmla="*/ 174 w 252"/>
                <a:gd name="T61" fmla="*/ 308 h 1032"/>
                <a:gd name="T62" fmla="*/ 246 w 252"/>
                <a:gd name="T63" fmla="*/ 297 h 1032"/>
                <a:gd name="T64" fmla="*/ 235 w 252"/>
                <a:gd name="T65" fmla="*/ 123 h 1032"/>
                <a:gd name="T66" fmla="*/ 190 w 252"/>
                <a:gd name="T67" fmla="*/ 0 h 1032"/>
                <a:gd name="T68" fmla="*/ 0 w 252"/>
                <a:gd name="T69" fmla="*/ 11 h 1032"/>
                <a:gd name="T70" fmla="*/ 0 w 252"/>
                <a:gd name="T71" fmla="*/ 11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2" h="1032">
                  <a:moveTo>
                    <a:pt x="0" y="11"/>
                  </a:moveTo>
                  <a:lnTo>
                    <a:pt x="33" y="617"/>
                  </a:lnTo>
                  <a:lnTo>
                    <a:pt x="33" y="1032"/>
                  </a:lnTo>
                  <a:lnTo>
                    <a:pt x="235" y="982"/>
                  </a:lnTo>
                  <a:lnTo>
                    <a:pt x="235" y="937"/>
                  </a:lnTo>
                  <a:lnTo>
                    <a:pt x="123" y="942"/>
                  </a:lnTo>
                  <a:lnTo>
                    <a:pt x="117" y="903"/>
                  </a:lnTo>
                  <a:lnTo>
                    <a:pt x="129" y="841"/>
                  </a:lnTo>
                  <a:lnTo>
                    <a:pt x="235" y="791"/>
                  </a:lnTo>
                  <a:lnTo>
                    <a:pt x="235" y="780"/>
                  </a:lnTo>
                  <a:lnTo>
                    <a:pt x="235" y="768"/>
                  </a:lnTo>
                  <a:lnTo>
                    <a:pt x="230" y="763"/>
                  </a:lnTo>
                  <a:lnTo>
                    <a:pt x="230" y="752"/>
                  </a:lnTo>
                  <a:lnTo>
                    <a:pt x="230" y="746"/>
                  </a:lnTo>
                  <a:lnTo>
                    <a:pt x="230" y="735"/>
                  </a:lnTo>
                  <a:lnTo>
                    <a:pt x="230" y="724"/>
                  </a:lnTo>
                  <a:lnTo>
                    <a:pt x="224" y="712"/>
                  </a:lnTo>
                  <a:lnTo>
                    <a:pt x="224" y="701"/>
                  </a:lnTo>
                  <a:lnTo>
                    <a:pt x="224" y="695"/>
                  </a:lnTo>
                  <a:lnTo>
                    <a:pt x="224" y="679"/>
                  </a:lnTo>
                  <a:lnTo>
                    <a:pt x="224" y="673"/>
                  </a:lnTo>
                  <a:lnTo>
                    <a:pt x="224" y="667"/>
                  </a:lnTo>
                  <a:lnTo>
                    <a:pt x="230" y="662"/>
                  </a:lnTo>
                  <a:lnTo>
                    <a:pt x="235" y="651"/>
                  </a:lnTo>
                  <a:lnTo>
                    <a:pt x="235" y="645"/>
                  </a:lnTo>
                  <a:lnTo>
                    <a:pt x="246" y="634"/>
                  </a:lnTo>
                  <a:lnTo>
                    <a:pt x="252" y="628"/>
                  </a:lnTo>
                  <a:lnTo>
                    <a:pt x="246" y="415"/>
                  </a:lnTo>
                  <a:lnTo>
                    <a:pt x="106" y="415"/>
                  </a:lnTo>
                  <a:lnTo>
                    <a:pt x="84" y="342"/>
                  </a:lnTo>
                  <a:lnTo>
                    <a:pt x="174" y="308"/>
                  </a:lnTo>
                  <a:lnTo>
                    <a:pt x="246" y="297"/>
                  </a:lnTo>
                  <a:lnTo>
                    <a:pt x="235" y="123"/>
                  </a:lnTo>
                  <a:lnTo>
                    <a:pt x="190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382"/>
            <p:cNvSpPr>
              <a:spLocks/>
            </p:cNvSpPr>
            <p:nvPr/>
          </p:nvSpPr>
          <p:spPr bwMode="auto">
            <a:xfrm>
              <a:off x="4451" y="252"/>
              <a:ext cx="33" cy="141"/>
            </a:xfrm>
            <a:custGeom>
              <a:avLst/>
              <a:gdLst>
                <a:gd name="T0" fmla="*/ 0 w 33"/>
                <a:gd name="T1" fmla="*/ 0 h 141"/>
                <a:gd name="T2" fmla="*/ 11 w 33"/>
                <a:gd name="T3" fmla="*/ 141 h 141"/>
                <a:gd name="T4" fmla="*/ 33 w 33"/>
                <a:gd name="T5" fmla="*/ 135 h 141"/>
                <a:gd name="T6" fmla="*/ 0 w 33"/>
                <a:gd name="T7" fmla="*/ 0 h 141"/>
                <a:gd name="T8" fmla="*/ 0 w 33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1">
                  <a:moveTo>
                    <a:pt x="0" y="0"/>
                  </a:moveTo>
                  <a:lnTo>
                    <a:pt x="11" y="141"/>
                  </a:lnTo>
                  <a:lnTo>
                    <a:pt x="33" y="1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383"/>
            <p:cNvSpPr>
              <a:spLocks/>
            </p:cNvSpPr>
            <p:nvPr/>
          </p:nvSpPr>
          <p:spPr bwMode="auto">
            <a:xfrm>
              <a:off x="4585" y="90"/>
              <a:ext cx="107" cy="275"/>
            </a:xfrm>
            <a:custGeom>
              <a:avLst/>
              <a:gdLst>
                <a:gd name="T0" fmla="*/ 6 w 107"/>
                <a:gd name="T1" fmla="*/ 5 h 275"/>
                <a:gd name="T2" fmla="*/ 0 w 107"/>
                <a:gd name="T3" fmla="*/ 275 h 275"/>
                <a:gd name="T4" fmla="*/ 107 w 107"/>
                <a:gd name="T5" fmla="*/ 275 h 275"/>
                <a:gd name="T6" fmla="*/ 68 w 107"/>
                <a:gd name="T7" fmla="*/ 0 h 275"/>
                <a:gd name="T8" fmla="*/ 6 w 107"/>
                <a:gd name="T9" fmla="*/ 5 h 275"/>
                <a:gd name="T10" fmla="*/ 6 w 107"/>
                <a:gd name="T11" fmla="*/ 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75">
                  <a:moveTo>
                    <a:pt x="6" y="5"/>
                  </a:moveTo>
                  <a:lnTo>
                    <a:pt x="0" y="275"/>
                  </a:lnTo>
                  <a:lnTo>
                    <a:pt x="107" y="275"/>
                  </a:lnTo>
                  <a:lnTo>
                    <a:pt x="68" y="0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384"/>
            <p:cNvSpPr>
              <a:spLocks/>
            </p:cNvSpPr>
            <p:nvPr/>
          </p:nvSpPr>
          <p:spPr bwMode="auto">
            <a:xfrm>
              <a:off x="4810" y="95"/>
              <a:ext cx="123" cy="264"/>
            </a:xfrm>
            <a:custGeom>
              <a:avLst/>
              <a:gdLst>
                <a:gd name="T0" fmla="*/ 33 w 123"/>
                <a:gd name="T1" fmla="*/ 6 h 264"/>
                <a:gd name="T2" fmla="*/ 0 w 123"/>
                <a:gd name="T3" fmla="*/ 253 h 264"/>
                <a:gd name="T4" fmla="*/ 123 w 123"/>
                <a:gd name="T5" fmla="*/ 264 h 264"/>
                <a:gd name="T6" fmla="*/ 84 w 123"/>
                <a:gd name="T7" fmla="*/ 163 h 264"/>
                <a:gd name="T8" fmla="*/ 89 w 123"/>
                <a:gd name="T9" fmla="*/ 0 h 264"/>
                <a:gd name="T10" fmla="*/ 33 w 123"/>
                <a:gd name="T11" fmla="*/ 6 h 264"/>
                <a:gd name="T12" fmla="*/ 33 w 123"/>
                <a:gd name="T13" fmla="*/ 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64">
                  <a:moveTo>
                    <a:pt x="33" y="6"/>
                  </a:moveTo>
                  <a:lnTo>
                    <a:pt x="0" y="253"/>
                  </a:lnTo>
                  <a:lnTo>
                    <a:pt x="123" y="264"/>
                  </a:lnTo>
                  <a:lnTo>
                    <a:pt x="84" y="163"/>
                  </a:lnTo>
                  <a:lnTo>
                    <a:pt x="89" y="0"/>
                  </a:lnTo>
                  <a:lnTo>
                    <a:pt x="33" y="6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385"/>
            <p:cNvSpPr>
              <a:spLocks/>
            </p:cNvSpPr>
            <p:nvPr/>
          </p:nvSpPr>
          <p:spPr bwMode="auto">
            <a:xfrm>
              <a:off x="5073" y="101"/>
              <a:ext cx="141" cy="264"/>
            </a:xfrm>
            <a:custGeom>
              <a:avLst/>
              <a:gdLst>
                <a:gd name="T0" fmla="*/ 40 w 141"/>
                <a:gd name="T1" fmla="*/ 6 h 264"/>
                <a:gd name="T2" fmla="*/ 23 w 141"/>
                <a:gd name="T3" fmla="*/ 146 h 264"/>
                <a:gd name="T4" fmla="*/ 0 w 141"/>
                <a:gd name="T5" fmla="*/ 264 h 264"/>
                <a:gd name="T6" fmla="*/ 141 w 141"/>
                <a:gd name="T7" fmla="*/ 258 h 264"/>
                <a:gd name="T8" fmla="*/ 141 w 141"/>
                <a:gd name="T9" fmla="*/ 0 h 264"/>
                <a:gd name="T10" fmla="*/ 40 w 141"/>
                <a:gd name="T11" fmla="*/ 6 h 264"/>
                <a:gd name="T12" fmla="*/ 40 w 141"/>
                <a:gd name="T13" fmla="*/ 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264">
                  <a:moveTo>
                    <a:pt x="40" y="6"/>
                  </a:moveTo>
                  <a:lnTo>
                    <a:pt x="23" y="146"/>
                  </a:lnTo>
                  <a:lnTo>
                    <a:pt x="0" y="264"/>
                  </a:lnTo>
                  <a:lnTo>
                    <a:pt x="141" y="258"/>
                  </a:lnTo>
                  <a:lnTo>
                    <a:pt x="141" y="0"/>
                  </a:lnTo>
                  <a:lnTo>
                    <a:pt x="40" y="6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386"/>
            <p:cNvSpPr>
              <a:spLocks/>
            </p:cNvSpPr>
            <p:nvPr/>
          </p:nvSpPr>
          <p:spPr bwMode="auto">
            <a:xfrm>
              <a:off x="4462" y="505"/>
              <a:ext cx="752" cy="359"/>
            </a:xfrm>
            <a:custGeom>
              <a:avLst/>
              <a:gdLst>
                <a:gd name="T0" fmla="*/ 752 w 752"/>
                <a:gd name="T1" fmla="*/ 28 h 359"/>
                <a:gd name="T2" fmla="*/ 236 w 752"/>
                <a:gd name="T3" fmla="*/ 0 h 359"/>
                <a:gd name="T4" fmla="*/ 0 w 752"/>
                <a:gd name="T5" fmla="*/ 6 h 359"/>
                <a:gd name="T6" fmla="*/ 6 w 752"/>
                <a:gd name="T7" fmla="*/ 196 h 359"/>
                <a:gd name="T8" fmla="*/ 6 w 752"/>
                <a:gd name="T9" fmla="*/ 191 h 359"/>
                <a:gd name="T10" fmla="*/ 11 w 752"/>
                <a:gd name="T11" fmla="*/ 191 h 359"/>
                <a:gd name="T12" fmla="*/ 17 w 752"/>
                <a:gd name="T13" fmla="*/ 191 h 359"/>
                <a:gd name="T14" fmla="*/ 28 w 752"/>
                <a:gd name="T15" fmla="*/ 191 h 359"/>
                <a:gd name="T16" fmla="*/ 39 w 752"/>
                <a:gd name="T17" fmla="*/ 185 h 359"/>
                <a:gd name="T18" fmla="*/ 56 w 752"/>
                <a:gd name="T19" fmla="*/ 185 h 359"/>
                <a:gd name="T20" fmla="*/ 67 w 752"/>
                <a:gd name="T21" fmla="*/ 185 h 359"/>
                <a:gd name="T22" fmla="*/ 84 w 752"/>
                <a:gd name="T23" fmla="*/ 185 h 359"/>
                <a:gd name="T24" fmla="*/ 101 w 752"/>
                <a:gd name="T25" fmla="*/ 179 h 359"/>
                <a:gd name="T26" fmla="*/ 112 w 752"/>
                <a:gd name="T27" fmla="*/ 179 h 359"/>
                <a:gd name="T28" fmla="*/ 129 w 752"/>
                <a:gd name="T29" fmla="*/ 174 h 359"/>
                <a:gd name="T30" fmla="*/ 146 w 752"/>
                <a:gd name="T31" fmla="*/ 174 h 359"/>
                <a:gd name="T32" fmla="*/ 157 w 752"/>
                <a:gd name="T33" fmla="*/ 174 h 359"/>
                <a:gd name="T34" fmla="*/ 168 w 752"/>
                <a:gd name="T35" fmla="*/ 174 h 359"/>
                <a:gd name="T36" fmla="*/ 174 w 752"/>
                <a:gd name="T37" fmla="*/ 174 h 359"/>
                <a:gd name="T38" fmla="*/ 179 w 752"/>
                <a:gd name="T39" fmla="*/ 174 h 359"/>
                <a:gd name="T40" fmla="*/ 185 w 752"/>
                <a:gd name="T41" fmla="*/ 174 h 359"/>
                <a:gd name="T42" fmla="*/ 191 w 752"/>
                <a:gd name="T43" fmla="*/ 174 h 359"/>
                <a:gd name="T44" fmla="*/ 202 w 752"/>
                <a:gd name="T45" fmla="*/ 174 h 359"/>
                <a:gd name="T46" fmla="*/ 213 w 752"/>
                <a:gd name="T47" fmla="*/ 174 h 359"/>
                <a:gd name="T48" fmla="*/ 219 w 752"/>
                <a:gd name="T49" fmla="*/ 174 h 359"/>
                <a:gd name="T50" fmla="*/ 236 w 752"/>
                <a:gd name="T51" fmla="*/ 179 h 359"/>
                <a:gd name="T52" fmla="*/ 247 w 752"/>
                <a:gd name="T53" fmla="*/ 179 h 359"/>
                <a:gd name="T54" fmla="*/ 258 w 752"/>
                <a:gd name="T55" fmla="*/ 185 h 359"/>
                <a:gd name="T56" fmla="*/ 269 w 752"/>
                <a:gd name="T57" fmla="*/ 185 h 359"/>
                <a:gd name="T58" fmla="*/ 280 w 752"/>
                <a:gd name="T59" fmla="*/ 191 h 359"/>
                <a:gd name="T60" fmla="*/ 292 w 752"/>
                <a:gd name="T61" fmla="*/ 196 h 359"/>
                <a:gd name="T62" fmla="*/ 303 w 752"/>
                <a:gd name="T63" fmla="*/ 196 h 359"/>
                <a:gd name="T64" fmla="*/ 314 w 752"/>
                <a:gd name="T65" fmla="*/ 202 h 359"/>
                <a:gd name="T66" fmla="*/ 325 w 752"/>
                <a:gd name="T67" fmla="*/ 202 h 359"/>
                <a:gd name="T68" fmla="*/ 331 w 752"/>
                <a:gd name="T69" fmla="*/ 208 h 359"/>
                <a:gd name="T70" fmla="*/ 336 w 752"/>
                <a:gd name="T71" fmla="*/ 213 h 359"/>
                <a:gd name="T72" fmla="*/ 348 w 752"/>
                <a:gd name="T73" fmla="*/ 213 h 359"/>
                <a:gd name="T74" fmla="*/ 359 w 752"/>
                <a:gd name="T75" fmla="*/ 219 h 359"/>
                <a:gd name="T76" fmla="*/ 370 w 752"/>
                <a:gd name="T77" fmla="*/ 230 h 359"/>
                <a:gd name="T78" fmla="*/ 381 w 752"/>
                <a:gd name="T79" fmla="*/ 236 h 359"/>
                <a:gd name="T80" fmla="*/ 387 w 752"/>
                <a:gd name="T81" fmla="*/ 241 h 359"/>
                <a:gd name="T82" fmla="*/ 398 w 752"/>
                <a:gd name="T83" fmla="*/ 247 h 359"/>
                <a:gd name="T84" fmla="*/ 404 w 752"/>
                <a:gd name="T85" fmla="*/ 252 h 359"/>
                <a:gd name="T86" fmla="*/ 404 w 752"/>
                <a:gd name="T87" fmla="*/ 252 h 359"/>
                <a:gd name="T88" fmla="*/ 398 w 752"/>
                <a:gd name="T89" fmla="*/ 359 h 359"/>
                <a:gd name="T90" fmla="*/ 752 w 752"/>
                <a:gd name="T91" fmla="*/ 353 h 359"/>
                <a:gd name="T92" fmla="*/ 752 w 752"/>
                <a:gd name="T93" fmla="*/ 28 h 359"/>
                <a:gd name="T94" fmla="*/ 752 w 752"/>
                <a:gd name="T95" fmla="*/ 28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52" h="359">
                  <a:moveTo>
                    <a:pt x="752" y="28"/>
                  </a:moveTo>
                  <a:lnTo>
                    <a:pt x="236" y="0"/>
                  </a:lnTo>
                  <a:lnTo>
                    <a:pt x="0" y="6"/>
                  </a:lnTo>
                  <a:lnTo>
                    <a:pt x="6" y="196"/>
                  </a:lnTo>
                  <a:lnTo>
                    <a:pt x="6" y="191"/>
                  </a:lnTo>
                  <a:lnTo>
                    <a:pt x="11" y="191"/>
                  </a:lnTo>
                  <a:lnTo>
                    <a:pt x="17" y="191"/>
                  </a:lnTo>
                  <a:lnTo>
                    <a:pt x="28" y="191"/>
                  </a:lnTo>
                  <a:lnTo>
                    <a:pt x="39" y="185"/>
                  </a:lnTo>
                  <a:lnTo>
                    <a:pt x="56" y="185"/>
                  </a:lnTo>
                  <a:lnTo>
                    <a:pt x="67" y="185"/>
                  </a:lnTo>
                  <a:lnTo>
                    <a:pt x="84" y="185"/>
                  </a:lnTo>
                  <a:lnTo>
                    <a:pt x="101" y="179"/>
                  </a:lnTo>
                  <a:lnTo>
                    <a:pt x="112" y="179"/>
                  </a:lnTo>
                  <a:lnTo>
                    <a:pt x="129" y="174"/>
                  </a:lnTo>
                  <a:lnTo>
                    <a:pt x="146" y="174"/>
                  </a:lnTo>
                  <a:lnTo>
                    <a:pt x="157" y="174"/>
                  </a:lnTo>
                  <a:lnTo>
                    <a:pt x="168" y="174"/>
                  </a:lnTo>
                  <a:lnTo>
                    <a:pt x="174" y="174"/>
                  </a:lnTo>
                  <a:lnTo>
                    <a:pt x="179" y="174"/>
                  </a:lnTo>
                  <a:lnTo>
                    <a:pt x="185" y="174"/>
                  </a:lnTo>
                  <a:lnTo>
                    <a:pt x="191" y="174"/>
                  </a:lnTo>
                  <a:lnTo>
                    <a:pt x="202" y="174"/>
                  </a:lnTo>
                  <a:lnTo>
                    <a:pt x="213" y="174"/>
                  </a:lnTo>
                  <a:lnTo>
                    <a:pt x="219" y="174"/>
                  </a:lnTo>
                  <a:lnTo>
                    <a:pt x="236" y="179"/>
                  </a:lnTo>
                  <a:lnTo>
                    <a:pt x="247" y="179"/>
                  </a:lnTo>
                  <a:lnTo>
                    <a:pt x="258" y="185"/>
                  </a:lnTo>
                  <a:lnTo>
                    <a:pt x="269" y="185"/>
                  </a:lnTo>
                  <a:lnTo>
                    <a:pt x="280" y="191"/>
                  </a:lnTo>
                  <a:lnTo>
                    <a:pt x="292" y="196"/>
                  </a:lnTo>
                  <a:lnTo>
                    <a:pt x="303" y="196"/>
                  </a:lnTo>
                  <a:lnTo>
                    <a:pt x="314" y="202"/>
                  </a:lnTo>
                  <a:lnTo>
                    <a:pt x="325" y="202"/>
                  </a:lnTo>
                  <a:lnTo>
                    <a:pt x="331" y="208"/>
                  </a:lnTo>
                  <a:lnTo>
                    <a:pt x="336" y="213"/>
                  </a:lnTo>
                  <a:lnTo>
                    <a:pt x="348" y="213"/>
                  </a:lnTo>
                  <a:lnTo>
                    <a:pt x="359" y="219"/>
                  </a:lnTo>
                  <a:lnTo>
                    <a:pt x="370" y="230"/>
                  </a:lnTo>
                  <a:lnTo>
                    <a:pt x="381" y="236"/>
                  </a:lnTo>
                  <a:lnTo>
                    <a:pt x="387" y="241"/>
                  </a:lnTo>
                  <a:lnTo>
                    <a:pt x="398" y="247"/>
                  </a:lnTo>
                  <a:lnTo>
                    <a:pt x="404" y="252"/>
                  </a:lnTo>
                  <a:lnTo>
                    <a:pt x="404" y="252"/>
                  </a:lnTo>
                  <a:lnTo>
                    <a:pt x="398" y="359"/>
                  </a:lnTo>
                  <a:lnTo>
                    <a:pt x="752" y="353"/>
                  </a:lnTo>
                  <a:lnTo>
                    <a:pt x="752" y="28"/>
                  </a:lnTo>
                  <a:lnTo>
                    <a:pt x="752" y="2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387"/>
            <p:cNvSpPr>
              <a:spLocks/>
            </p:cNvSpPr>
            <p:nvPr/>
          </p:nvSpPr>
          <p:spPr bwMode="auto">
            <a:xfrm>
              <a:off x="4445" y="1027"/>
              <a:ext cx="774" cy="45"/>
            </a:xfrm>
            <a:custGeom>
              <a:avLst/>
              <a:gdLst>
                <a:gd name="T0" fmla="*/ 0 w 774"/>
                <a:gd name="T1" fmla="*/ 5 h 45"/>
                <a:gd name="T2" fmla="*/ 6 w 774"/>
                <a:gd name="T3" fmla="*/ 39 h 45"/>
                <a:gd name="T4" fmla="*/ 191 w 774"/>
                <a:gd name="T5" fmla="*/ 45 h 45"/>
                <a:gd name="T6" fmla="*/ 191 w 774"/>
                <a:gd name="T7" fmla="*/ 39 h 45"/>
                <a:gd name="T8" fmla="*/ 196 w 774"/>
                <a:gd name="T9" fmla="*/ 39 h 45"/>
                <a:gd name="T10" fmla="*/ 202 w 774"/>
                <a:gd name="T11" fmla="*/ 39 h 45"/>
                <a:gd name="T12" fmla="*/ 213 w 774"/>
                <a:gd name="T13" fmla="*/ 39 h 45"/>
                <a:gd name="T14" fmla="*/ 224 w 774"/>
                <a:gd name="T15" fmla="*/ 33 h 45"/>
                <a:gd name="T16" fmla="*/ 236 w 774"/>
                <a:gd name="T17" fmla="*/ 33 h 45"/>
                <a:gd name="T18" fmla="*/ 253 w 774"/>
                <a:gd name="T19" fmla="*/ 28 h 45"/>
                <a:gd name="T20" fmla="*/ 264 w 774"/>
                <a:gd name="T21" fmla="*/ 28 h 45"/>
                <a:gd name="T22" fmla="*/ 275 w 774"/>
                <a:gd name="T23" fmla="*/ 28 h 45"/>
                <a:gd name="T24" fmla="*/ 292 w 774"/>
                <a:gd name="T25" fmla="*/ 28 h 45"/>
                <a:gd name="T26" fmla="*/ 303 w 774"/>
                <a:gd name="T27" fmla="*/ 22 h 45"/>
                <a:gd name="T28" fmla="*/ 320 w 774"/>
                <a:gd name="T29" fmla="*/ 22 h 45"/>
                <a:gd name="T30" fmla="*/ 331 w 774"/>
                <a:gd name="T31" fmla="*/ 22 h 45"/>
                <a:gd name="T32" fmla="*/ 342 w 774"/>
                <a:gd name="T33" fmla="*/ 22 h 45"/>
                <a:gd name="T34" fmla="*/ 348 w 774"/>
                <a:gd name="T35" fmla="*/ 22 h 45"/>
                <a:gd name="T36" fmla="*/ 353 w 774"/>
                <a:gd name="T37" fmla="*/ 22 h 45"/>
                <a:gd name="T38" fmla="*/ 359 w 774"/>
                <a:gd name="T39" fmla="*/ 22 h 45"/>
                <a:gd name="T40" fmla="*/ 365 w 774"/>
                <a:gd name="T41" fmla="*/ 22 h 45"/>
                <a:gd name="T42" fmla="*/ 370 w 774"/>
                <a:gd name="T43" fmla="*/ 22 h 45"/>
                <a:gd name="T44" fmla="*/ 382 w 774"/>
                <a:gd name="T45" fmla="*/ 22 h 45"/>
                <a:gd name="T46" fmla="*/ 393 w 774"/>
                <a:gd name="T47" fmla="*/ 22 h 45"/>
                <a:gd name="T48" fmla="*/ 404 w 774"/>
                <a:gd name="T49" fmla="*/ 28 h 45"/>
                <a:gd name="T50" fmla="*/ 410 w 774"/>
                <a:gd name="T51" fmla="*/ 28 h 45"/>
                <a:gd name="T52" fmla="*/ 426 w 774"/>
                <a:gd name="T53" fmla="*/ 28 h 45"/>
                <a:gd name="T54" fmla="*/ 432 w 774"/>
                <a:gd name="T55" fmla="*/ 28 h 45"/>
                <a:gd name="T56" fmla="*/ 443 w 774"/>
                <a:gd name="T57" fmla="*/ 33 h 45"/>
                <a:gd name="T58" fmla="*/ 449 w 774"/>
                <a:gd name="T59" fmla="*/ 33 h 45"/>
                <a:gd name="T60" fmla="*/ 460 w 774"/>
                <a:gd name="T61" fmla="*/ 39 h 45"/>
                <a:gd name="T62" fmla="*/ 471 w 774"/>
                <a:gd name="T63" fmla="*/ 39 h 45"/>
                <a:gd name="T64" fmla="*/ 477 w 774"/>
                <a:gd name="T65" fmla="*/ 45 h 45"/>
                <a:gd name="T66" fmla="*/ 774 w 774"/>
                <a:gd name="T67" fmla="*/ 22 h 45"/>
                <a:gd name="T68" fmla="*/ 774 w 774"/>
                <a:gd name="T69" fmla="*/ 0 h 45"/>
                <a:gd name="T70" fmla="*/ 342 w 774"/>
                <a:gd name="T71" fmla="*/ 5 h 45"/>
                <a:gd name="T72" fmla="*/ 123 w 774"/>
                <a:gd name="T73" fmla="*/ 17 h 45"/>
                <a:gd name="T74" fmla="*/ 0 w 774"/>
                <a:gd name="T75" fmla="*/ 5 h 45"/>
                <a:gd name="T76" fmla="*/ 0 w 774"/>
                <a:gd name="T77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74" h="45">
                  <a:moveTo>
                    <a:pt x="0" y="5"/>
                  </a:moveTo>
                  <a:lnTo>
                    <a:pt x="6" y="39"/>
                  </a:lnTo>
                  <a:lnTo>
                    <a:pt x="191" y="45"/>
                  </a:lnTo>
                  <a:lnTo>
                    <a:pt x="191" y="39"/>
                  </a:lnTo>
                  <a:lnTo>
                    <a:pt x="196" y="39"/>
                  </a:lnTo>
                  <a:lnTo>
                    <a:pt x="202" y="39"/>
                  </a:lnTo>
                  <a:lnTo>
                    <a:pt x="213" y="39"/>
                  </a:lnTo>
                  <a:lnTo>
                    <a:pt x="224" y="33"/>
                  </a:lnTo>
                  <a:lnTo>
                    <a:pt x="236" y="33"/>
                  </a:lnTo>
                  <a:lnTo>
                    <a:pt x="253" y="28"/>
                  </a:lnTo>
                  <a:lnTo>
                    <a:pt x="264" y="28"/>
                  </a:lnTo>
                  <a:lnTo>
                    <a:pt x="275" y="28"/>
                  </a:lnTo>
                  <a:lnTo>
                    <a:pt x="292" y="28"/>
                  </a:lnTo>
                  <a:lnTo>
                    <a:pt x="303" y="22"/>
                  </a:lnTo>
                  <a:lnTo>
                    <a:pt x="320" y="22"/>
                  </a:lnTo>
                  <a:lnTo>
                    <a:pt x="331" y="22"/>
                  </a:lnTo>
                  <a:lnTo>
                    <a:pt x="342" y="22"/>
                  </a:lnTo>
                  <a:lnTo>
                    <a:pt x="348" y="22"/>
                  </a:lnTo>
                  <a:lnTo>
                    <a:pt x="353" y="22"/>
                  </a:lnTo>
                  <a:lnTo>
                    <a:pt x="359" y="22"/>
                  </a:lnTo>
                  <a:lnTo>
                    <a:pt x="365" y="22"/>
                  </a:lnTo>
                  <a:lnTo>
                    <a:pt x="370" y="22"/>
                  </a:lnTo>
                  <a:lnTo>
                    <a:pt x="382" y="22"/>
                  </a:lnTo>
                  <a:lnTo>
                    <a:pt x="393" y="22"/>
                  </a:lnTo>
                  <a:lnTo>
                    <a:pt x="404" y="28"/>
                  </a:lnTo>
                  <a:lnTo>
                    <a:pt x="410" y="28"/>
                  </a:lnTo>
                  <a:lnTo>
                    <a:pt x="426" y="28"/>
                  </a:lnTo>
                  <a:lnTo>
                    <a:pt x="432" y="28"/>
                  </a:lnTo>
                  <a:lnTo>
                    <a:pt x="443" y="33"/>
                  </a:lnTo>
                  <a:lnTo>
                    <a:pt x="449" y="33"/>
                  </a:lnTo>
                  <a:lnTo>
                    <a:pt x="460" y="39"/>
                  </a:lnTo>
                  <a:lnTo>
                    <a:pt x="471" y="39"/>
                  </a:lnTo>
                  <a:lnTo>
                    <a:pt x="477" y="45"/>
                  </a:lnTo>
                  <a:lnTo>
                    <a:pt x="774" y="22"/>
                  </a:lnTo>
                  <a:lnTo>
                    <a:pt x="774" y="0"/>
                  </a:lnTo>
                  <a:lnTo>
                    <a:pt x="342" y="5"/>
                  </a:lnTo>
                  <a:lnTo>
                    <a:pt x="123" y="17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388"/>
            <p:cNvSpPr>
              <a:spLocks/>
            </p:cNvSpPr>
            <p:nvPr/>
          </p:nvSpPr>
          <p:spPr bwMode="auto">
            <a:xfrm>
              <a:off x="2588" y="1750"/>
              <a:ext cx="96" cy="225"/>
            </a:xfrm>
            <a:custGeom>
              <a:avLst/>
              <a:gdLst>
                <a:gd name="T0" fmla="*/ 0 w 96"/>
                <a:gd name="T1" fmla="*/ 34 h 225"/>
                <a:gd name="T2" fmla="*/ 0 w 96"/>
                <a:gd name="T3" fmla="*/ 225 h 225"/>
                <a:gd name="T4" fmla="*/ 96 w 96"/>
                <a:gd name="T5" fmla="*/ 225 h 225"/>
                <a:gd name="T6" fmla="*/ 90 w 96"/>
                <a:gd name="T7" fmla="*/ 0 h 225"/>
                <a:gd name="T8" fmla="*/ 0 w 96"/>
                <a:gd name="T9" fmla="*/ 34 h 225"/>
                <a:gd name="T10" fmla="*/ 0 w 96"/>
                <a:gd name="T11" fmla="*/ 3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225">
                  <a:moveTo>
                    <a:pt x="0" y="34"/>
                  </a:moveTo>
                  <a:lnTo>
                    <a:pt x="0" y="225"/>
                  </a:lnTo>
                  <a:lnTo>
                    <a:pt x="96" y="225"/>
                  </a:lnTo>
                  <a:lnTo>
                    <a:pt x="9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8C5E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389"/>
            <p:cNvSpPr>
              <a:spLocks/>
            </p:cNvSpPr>
            <p:nvPr/>
          </p:nvSpPr>
          <p:spPr bwMode="auto">
            <a:xfrm>
              <a:off x="2538" y="95"/>
              <a:ext cx="134" cy="836"/>
            </a:xfrm>
            <a:custGeom>
              <a:avLst/>
              <a:gdLst>
                <a:gd name="T0" fmla="*/ 50 w 134"/>
                <a:gd name="T1" fmla="*/ 836 h 836"/>
                <a:gd name="T2" fmla="*/ 0 w 134"/>
                <a:gd name="T3" fmla="*/ 6 h 836"/>
                <a:gd name="T4" fmla="*/ 101 w 134"/>
                <a:gd name="T5" fmla="*/ 0 h 836"/>
                <a:gd name="T6" fmla="*/ 134 w 134"/>
                <a:gd name="T7" fmla="*/ 315 h 836"/>
                <a:gd name="T8" fmla="*/ 129 w 134"/>
                <a:gd name="T9" fmla="*/ 786 h 836"/>
                <a:gd name="T10" fmla="*/ 50 w 134"/>
                <a:gd name="T11" fmla="*/ 836 h 836"/>
                <a:gd name="T12" fmla="*/ 50 w 134"/>
                <a:gd name="T13" fmla="*/ 836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836">
                  <a:moveTo>
                    <a:pt x="50" y="836"/>
                  </a:moveTo>
                  <a:lnTo>
                    <a:pt x="0" y="6"/>
                  </a:lnTo>
                  <a:lnTo>
                    <a:pt x="101" y="0"/>
                  </a:lnTo>
                  <a:lnTo>
                    <a:pt x="134" y="315"/>
                  </a:lnTo>
                  <a:lnTo>
                    <a:pt x="129" y="786"/>
                  </a:lnTo>
                  <a:lnTo>
                    <a:pt x="50" y="836"/>
                  </a:lnTo>
                  <a:lnTo>
                    <a:pt x="50" y="836"/>
                  </a:lnTo>
                  <a:close/>
                </a:path>
              </a:pathLst>
            </a:custGeom>
            <a:solidFill>
              <a:srgbClr val="8C5E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390"/>
            <p:cNvSpPr>
              <a:spLocks/>
            </p:cNvSpPr>
            <p:nvPr/>
          </p:nvSpPr>
          <p:spPr bwMode="auto">
            <a:xfrm>
              <a:off x="3576" y="95"/>
              <a:ext cx="145" cy="814"/>
            </a:xfrm>
            <a:custGeom>
              <a:avLst/>
              <a:gdLst>
                <a:gd name="T0" fmla="*/ 22 w 145"/>
                <a:gd name="T1" fmla="*/ 6 h 814"/>
                <a:gd name="T2" fmla="*/ 0 w 145"/>
                <a:gd name="T3" fmla="*/ 376 h 814"/>
                <a:gd name="T4" fmla="*/ 11 w 145"/>
                <a:gd name="T5" fmla="*/ 747 h 814"/>
                <a:gd name="T6" fmla="*/ 129 w 145"/>
                <a:gd name="T7" fmla="*/ 814 h 814"/>
                <a:gd name="T8" fmla="*/ 145 w 145"/>
                <a:gd name="T9" fmla="*/ 0 h 814"/>
                <a:gd name="T10" fmla="*/ 22 w 145"/>
                <a:gd name="T11" fmla="*/ 6 h 814"/>
                <a:gd name="T12" fmla="*/ 22 w 145"/>
                <a:gd name="T13" fmla="*/ 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814">
                  <a:moveTo>
                    <a:pt x="22" y="6"/>
                  </a:moveTo>
                  <a:lnTo>
                    <a:pt x="0" y="376"/>
                  </a:lnTo>
                  <a:lnTo>
                    <a:pt x="11" y="747"/>
                  </a:lnTo>
                  <a:lnTo>
                    <a:pt x="129" y="814"/>
                  </a:lnTo>
                  <a:lnTo>
                    <a:pt x="145" y="0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8C5E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391"/>
            <p:cNvSpPr>
              <a:spLocks/>
            </p:cNvSpPr>
            <p:nvPr/>
          </p:nvSpPr>
          <p:spPr bwMode="auto">
            <a:xfrm>
              <a:off x="3592" y="1189"/>
              <a:ext cx="124" cy="780"/>
            </a:xfrm>
            <a:custGeom>
              <a:avLst/>
              <a:gdLst>
                <a:gd name="T0" fmla="*/ 0 w 124"/>
                <a:gd name="T1" fmla="*/ 62 h 780"/>
                <a:gd name="T2" fmla="*/ 0 w 124"/>
                <a:gd name="T3" fmla="*/ 371 h 780"/>
                <a:gd name="T4" fmla="*/ 12 w 124"/>
                <a:gd name="T5" fmla="*/ 780 h 780"/>
                <a:gd name="T6" fmla="*/ 124 w 124"/>
                <a:gd name="T7" fmla="*/ 780 h 780"/>
                <a:gd name="T8" fmla="*/ 90 w 124"/>
                <a:gd name="T9" fmla="*/ 275 h 780"/>
                <a:gd name="T10" fmla="*/ 96 w 124"/>
                <a:gd name="T11" fmla="*/ 0 h 780"/>
                <a:gd name="T12" fmla="*/ 0 w 124"/>
                <a:gd name="T13" fmla="*/ 62 h 780"/>
                <a:gd name="T14" fmla="*/ 0 w 124"/>
                <a:gd name="T15" fmla="*/ 62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780">
                  <a:moveTo>
                    <a:pt x="0" y="62"/>
                  </a:moveTo>
                  <a:lnTo>
                    <a:pt x="0" y="371"/>
                  </a:lnTo>
                  <a:lnTo>
                    <a:pt x="12" y="780"/>
                  </a:lnTo>
                  <a:lnTo>
                    <a:pt x="124" y="780"/>
                  </a:lnTo>
                  <a:lnTo>
                    <a:pt x="90" y="275"/>
                  </a:lnTo>
                  <a:lnTo>
                    <a:pt x="96" y="0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8C5E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392"/>
            <p:cNvSpPr>
              <a:spLocks/>
            </p:cNvSpPr>
            <p:nvPr/>
          </p:nvSpPr>
          <p:spPr bwMode="auto">
            <a:xfrm>
              <a:off x="2723" y="1268"/>
              <a:ext cx="830" cy="696"/>
            </a:xfrm>
            <a:custGeom>
              <a:avLst/>
              <a:gdLst>
                <a:gd name="T0" fmla="*/ 0 w 830"/>
                <a:gd name="T1" fmla="*/ 494 h 696"/>
                <a:gd name="T2" fmla="*/ 6 w 830"/>
                <a:gd name="T3" fmla="*/ 696 h 696"/>
                <a:gd name="T4" fmla="*/ 471 w 830"/>
                <a:gd name="T5" fmla="*/ 662 h 696"/>
                <a:gd name="T6" fmla="*/ 830 w 830"/>
                <a:gd name="T7" fmla="*/ 679 h 696"/>
                <a:gd name="T8" fmla="*/ 830 w 830"/>
                <a:gd name="T9" fmla="*/ 0 h 696"/>
                <a:gd name="T10" fmla="*/ 645 w 830"/>
                <a:gd name="T11" fmla="*/ 28 h 696"/>
                <a:gd name="T12" fmla="*/ 651 w 830"/>
                <a:gd name="T13" fmla="*/ 34 h 696"/>
                <a:gd name="T14" fmla="*/ 662 w 830"/>
                <a:gd name="T15" fmla="*/ 45 h 696"/>
                <a:gd name="T16" fmla="*/ 673 w 830"/>
                <a:gd name="T17" fmla="*/ 50 h 696"/>
                <a:gd name="T18" fmla="*/ 684 w 830"/>
                <a:gd name="T19" fmla="*/ 62 h 696"/>
                <a:gd name="T20" fmla="*/ 696 w 830"/>
                <a:gd name="T21" fmla="*/ 67 h 696"/>
                <a:gd name="T22" fmla="*/ 707 w 830"/>
                <a:gd name="T23" fmla="*/ 78 h 696"/>
                <a:gd name="T24" fmla="*/ 718 w 830"/>
                <a:gd name="T25" fmla="*/ 90 h 696"/>
                <a:gd name="T26" fmla="*/ 729 w 830"/>
                <a:gd name="T27" fmla="*/ 101 h 696"/>
                <a:gd name="T28" fmla="*/ 740 w 830"/>
                <a:gd name="T29" fmla="*/ 107 h 696"/>
                <a:gd name="T30" fmla="*/ 752 w 830"/>
                <a:gd name="T31" fmla="*/ 118 h 696"/>
                <a:gd name="T32" fmla="*/ 757 w 830"/>
                <a:gd name="T33" fmla="*/ 129 h 696"/>
                <a:gd name="T34" fmla="*/ 763 w 830"/>
                <a:gd name="T35" fmla="*/ 135 h 696"/>
                <a:gd name="T36" fmla="*/ 768 w 830"/>
                <a:gd name="T37" fmla="*/ 140 h 696"/>
                <a:gd name="T38" fmla="*/ 768 w 830"/>
                <a:gd name="T39" fmla="*/ 146 h 696"/>
                <a:gd name="T40" fmla="*/ 768 w 830"/>
                <a:gd name="T41" fmla="*/ 151 h 696"/>
                <a:gd name="T42" fmla="*/ 763 w 830"/>
                <a:gd name="T43" fmla="*/ 163 h 696"/>
                <a:gd name="T44" fmla="*/ 752 w 830"/>
                <a:gd name="T45" fmla="*/ 179 h 696"/>
                <a:gd name="T46" fmla="*/ 740 w 830"/>
                <a:gd name="T47" fmla="*/ 196 h 696"/>
                <a:gd name="T48" fmla="*/ 724 w 830"/>
                <a:gd name="T49" fmla="*/ 213 h 696"/>
                <a:gd name="T50" fmla="*/ 707 w 830"/>
                <a:gd name="T51" fmla="*/ 230 h 696"/>
                <a:gd name="T52" fmla="*/ 684 w 830"/>
                <a:gd name="T53" fmla="*/ 252 h 696"/>
                <a:gd name="T54" fmla="*/ 667 w 830"/>
                <a:gd name="T55" fmla="*/ 275 h 696"/>
                <a:gd name="T56" fmla="*/ 645 w 830"/>
                <a:gd name="T57" fmla="*/ 297 h 696"/>
                <a:gd name="T58" fmla="*/ 628 w 830"/>
                <a:gd name="T59" fmla="*/ 314 h 696"/>
                <a:gd name="T60" fmla="*/ 606 w 830"/>
                <a:gd name="T61" fmla="*/ 337 h 696"/>
                <a:gd name="T62" fmla="*/ 589 w 830"/>
                <a:gd name="T63" fmla="*/ 353 h 696"/>
                <a:gd name="T64" fmla="*/ 572 w 830"/>
                <a:gd name="T65" fmla="*/ 370 h 696"/>
                <a:gd name="T66" fmla="*/ 555 w 830"/>
                <a:gd name="T67" fmla="*/ 387 h 696"/>
                <a:gd name="T68" fmla="*/ 544 w 830"/>
                <a:gd name="T69" fmla="*/ 393 h 696"/>
                <a:gd name="T70" fmla="*/ 538 w 830"/>
                <a:gd name="T71" fmla="*/ 404 h 696"/>
                <a:gd name="T72" fmla="*/ 522 w 830"/>
                <a:gd name="T73" fmla="*/ 404 h 696"/>
                <a:gd name="T74" fmla="*/ 499 w 830"/>
                <a:gd name="T75" fmla="*/ 410 h 696"/>
                <a:gd name="T76" fmla="*/ 471 w 830"/>
                <a:gd name="T77" fmla="*/ 415 h 696"/>
                <a:gd name="T78" fmla="*/ 437 w 830"/>
                <a:gd name="T79" fmla="*/ 426 h 696"/>
                <a:gd name="T80" fmla="*/ 393 w 830"/>
                <a:gd name="T81" fmla="*/ 432 h 696"/>
                <a:gd name="T82" fmla="*/ 348 w 830"/>
                <a:gd name="T83" fmla="*/ 438 h 696"/>
                <a:gd name="T84" fmla="*/ 303 w 830"/>
                <a:gd name="T85" fmla="*/ 449 h 696"/>
                <a:gd name="T86" fmla="*/ 252 w 830"/>
                <a:gd name="T87" fmla="*/ 460 h 696"/>
                <a:gd name="T88" fmla="*/ 207 w 830"/>
                <a:gd name="T89" fmla="*/ 466 h 696"/>
                <a:gd name="T90" fmla="*/ 157 w 830"/>
                <a:gd name="T91" fmla="*/ 471 h 696"/>
                <a:gd name="T92" fmla="*/ 118 w 830"/>
                <a:gd name="T93" fmla="*/ 477 h 696"/>
                <a:gd name="T94" fmla="*/ 78 w 830"/>
                <a:gd name="T95" fmla="*/ 482 h 696"/>
                <a:gd name="T96" fmla="*/ 45 w 830"/>
                <a:gd name="T97" fmla="*/ 488 h 696"/>
                <a:gd name="T98" fmla="*/ 22 w 830"/>
                <a:gd name="T99" fmla="*/ 494 h 696"/>
                <a:gd name="T100" fmla="*/ 6 w 830"/>
                <a:gd name="T101" fmla="*/ 494 h 696"/>
                <a:gd name="T102" fmla="*/ 0 w 830"/>
                <a:gd name="T103" fmla="*/ 494 h 696"/>
                <a:gd name="T104" fmla="*/ 0 w 830"/>
                <a:gd name="T105" fmla="*/ 49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30" h="696">
                  <a:moveTo>
                    <a:pt x="0" y="494"/>
                  </a:moveTo>
                  <a:lnTo>
                    <a:pt x="6" y="696"/>
                  </a:lnTo>
                  <a:lnTo>
                    <a:pt x="471" y="662"/>
                  </a:lnTo>
                  <a:lnTo>
                    <a:pt x="830" y="679"/>
                  </a:lnTo>
                  <a:lnTo>
                    <a:pt x="830" y="0"/>
                  </a:lnTo>
                  <a:lnTo>
                    <a:pt x="645" y="28"/>
                  </a:lnTo>
                  <a:lnTo>
                    <a:pt x="651" y="34"/>
                  </a:lnTo>
                  <a:lnTo>
                    <a:pt x="662" y="45"/>
                  </a:lnTo>
                  <a:lnTo>
                    <a:pt x="673" y="50"/>
                  </a:lnTo>
                  <a:lnTo>
                    <a:pt x="684" y="62"/>
                  </a:lnTo>
                  <a:lnTo>
                    <a:pt x="696" y="67"/>
                  </a:lnTo>
                  <a:lnTo>
                    <a:pt x="707" y="78"/>
                  </a:lnTo>
                  <a:lnTo>
                    <a:pt x="718" y="90"/>
                  </a:lnTo>
                  <a:lnTo>
                    <a:pt x="729" y="101"/>
                  </a:lnTo>
                  <a:lnTo>
                    <a:pt x="740" y="107"/>
                  </a:lnTo>
                  <a:lnTo>
                    <a:pt x="752" y="118"/>
                  </a:lnTo>
                  <a:lnTo>
                    <a:pt x="757" y="129"/>
                  </a:lnTo>
                  <a:lnTo>
                    <a:pt x="763" y="135"/>
                  </a:lnTo>
                  <a:lnTo>
                    <a:pt x="768" y="140"/>
                  </a:lnTo>
                  <a:lnTo>
                    <a:pt x="768" y="146"/>
                  </a:lnTo>
                  <a:lnTo>
                    <a:pt x="768" y="151"/>
                  </a:lnTo>
                  <a:lnTo>
                    <a:pt x="763" y="163"/>
                  </a:lnTo>
                  <a:lnTo>
                    <a:pt x="752" y="179"/>
                  </a:lnTo>
                  <a:lnTo>
                    <a:pt x="740" y="196"/>
                  </a:lnTo>
                  <a:lnTo>
                    <a:pt x="724" y="213"/>
                  </a:lnTo>
                  <a:lnTo>
                    <a:pt x="707" y="230"/>
                  </a:lnTo>
                  <a:lnTo>
                    <a:pt x="684" y="252"/>
                  </a:lnTo>
                  <a:lnTo>
                    <a:pt x="667" y="275"/>
                  </a:lnTo>
                  <a:lnTo>
                    <a:pt x="645" y="297"/>
                  </a:lnTo>
                  <a:lnTo>
                    <a:pt x="628" y="314"/>
                  </a:lnTo>
                  <a:lnTo>
                    <a:pt x="606" y="337"/>
                  </a:lnTo>
                  <a:lnTo>
                    <a:pt x="589" y="353"/>
                  </a:lnTo>
                  <a:lnTo>
                    <a:pt x="572" y="370"/>
                  </a:lnTo>
                  <a:lnTo>
                    <a:pt x="555" y="387"/>
                  </a:lnTo>
                  <a:lnTo>
                    <a:pt x="544" y="393"/>
                  </a:lnTo>
                  <a:lnTo>
                    <a:pt x="538" y="404"/>
                  </a:lnTo>
                  <a:lnTo>
                    <a:pt x="522" y="404"/>
                  </a:lnTo>
                  <a:lnTo>
                    <a:pt x="499" y="410"/>
                  </a:lnTo>
                  <a:lnTo>
                    <a:pt x="471" y="415"/>
                  </a:lnTo>
                  <a:lnTo>
                    <a:pt x="437" y="426"/>
                  </a:lnTo>
                  <a:lnTo>
                    <a:pt x="393" y="432"/>
                  </a:lnTo>
                  <a:lnTo>
                    <a:pt x="348" y="438"/>
                  </a:lnTo>
                  <a:lnTo>
                    <a:pt x="303" y="449"/>
                  </a:lnTo>
                  <a:lnTo>
                    <a:pt x="252" y="460"/>
                  </a:lnTo>
                  <a:lnTo>
                    <a:pt x="207" y="466"/>
                  </a:lnTo>
                  <a:lnTo>
                    <a:pt x="157" y="471"/>
                  </a:lnTo>
                  <a:lnTo>
                    <a:pt x="118" y="477"/>
                  </a:lnTo>
                  <a:lnTo>
                    <a:pt x="78" y="482"/>
                  </a:lnTo>
                  <a:lnTo>
                    <a:pt x="45" y="488"/>
                  </a:lnTo>
                  <a:lnTo>
                    <a:pt x="22" y="494"/>
                  </a:lnTo>
                  <a:lnTo>
                    <a:pt x="6" y="494"/>
                  </a:lnTo>
                  <a:lnTo>
                    <a:pt x="0" y="494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D9E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393"/>
            <p:cNvSpPr>
              <a:spLocks/>
            </p:cNvSpPr>
            <p:nvPr/>
          </p:nvSpPr>
          <p:spPr bwMode="auto">
            <a:xfrm>
              <a:off x="2667" y="84"/>
              <a:ext cx="213" cy="774"/>
            </a:xfrm>
            <a:custGeom>
              <a:avLst/>
              <a:gdLst>
                <a:gd name="T0" fmla="*/ 0 w 213"/>
                <a:gd name="T1" fmla="*/ 17 h 774"/>
                <a:gd name="T2" fmla="*/ 50 w 213"/>
                <a:gd name="T3" fmla="*/ 370 h 774"/>
                <a:gd name="T4" fmla="*/ 28 w 213"/>
                <a:gd name="T5" fmla="*/ 774 h 774"/>
                <a:gd name="T6" fmla="*/ 112 w 213"/>
                <a:gd name="T7" fmla="*/ 735 h 774"/>
                <a:gd name="T8" fmla="*/ 157 w 213"/>
                <a:gd name="T9" fmla="*/ 612 h 774"/>
                <a:gd name="T10" fmla="*/ 157 w 213"/>
                <a:gd name="T11" fmla="*/ 606 h 774"/>
                <a:gd name="T12" fmla="*/ 157 w 213"/>
                <a:gd name="T13" fmla="*/ 595 h 774"/>
                <a:gd name="T14" fmla="*/ 151 w 213"/>
                <a:gd name="T15" fmla="*/ 584 h 774"/>
                <a:gd name="T16" fmla="*/ 151 w 213"/>
                <a:gd name="T17" fmla="*/ 572 h 774"/>
                <a:gd name="T18" fmla="*/ 151 w 213"/>
                <a:gd name="T19" fmla="*/ 561 h 774"/>
                <a:gd name="T20" fmla="*/ 146 w 213"/>
                <a:gd name="T21" fmla="*/ 550 h 774"/>
                <a:gd name="T22" fmla="*/ 146 w 213"/>
                <a:gd name="T23" fmla="*/ 544 h 774"/>
                <a:gd name="T24" fmla="*/ 146 w 213"/>
                <a:gd name="T25" fmla="*/ 533 h 774"/>
                <a:gd name="T26" fmla="*/ 151 w 213"/>
                <a:gd name="T27" fmla="*/ 516 h 774"/>
                <a:gd name="T28" fmla="*/ 151 w 213"/>
                <a:gd name="T29" fmla="*/ 505 h 774"/>
                <a:gd name="T30" fmla="*/ 157 w 213"/>
                <a:gd name="T31" fmla="*/ 488 h 774"/>
                <a:gd name="T32" fmla="*/ 168 w 213"/>
                <a:gd name="T33" fmla="*/ 477 h 774"/>
                <a:gd name="T34" fmla="*/ 174 w 213"/>
                <a:gd name="T35" fmla="*/ 460 h 774"/>
                <a:gd name="T36" fmla="*/ 185 w 213"/>
                <a:gd name="T37" fmla="*/ 449 h 774"/>
                <a:gd name="T38" fmla="*/ 196 w 213"/>
                <a:gd name="T39" fmla="*/ 432 h 774"/>
                <a:gd name="T40" fmla="*/ 202 w 213"/>
                <a:gd name="T41" fmla="*/ 427 h 774"/>
                <a:gd name="T42" fmla="*/ 207 w 213"/>
                <a:gd name="T43" fmla="*/ 415 h 774"/>
                <a:gd name="T44" fmla="*/ 213 w 213"/>
                <a:gd name="T45" fmla="*/ 415 h 774"/>
                <a:gd name="T46" fmla="*/ 213 w 213"/>
                <a:gd name="T47" fmla="*/ 0 h 774"/>
                <a:gd name="T48" fmla="*/ 0 w 213"/>
                <a:gd name="T49" fmla="*/ 17 h 774"/>
                <a:gd name="T50" fmla="*/ 0 w 213"/>
                <a:gd name="T51" fmla="*/ 1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3" h="774">
                  <a:moveTo>
                    <a:pt x="0" y="17"/>
                  </a:moveTo>
                  <a:lnTo>
                    <a:pt x="50" y="370"/>
                  </a:lnTo>
                  <a:lnTo>
                    <a:pt x="28" y="774"/>
                  </a:lnTo>
                  <a:lnTo>
                    <a:pt x="112" y="735"/>
                  </a:lnTo>
                  <a:lnTo>
                    <a:pt x="157" y="612"/>
                  </a:lnTo>
                  <a:lnTo>
                    <a:pt x="157" y="606"/>
                  </a:lnTo>
                  <a:lnTo>
                    <a:pt x="157" y="595"/>
                  </a:lnTo>
                  <a:lnTo>
                    <a:pt x="151" y="584"/>
                  </a:lnTo>
                  <a:lnTo>
                    <a:pt x="151" y="572"/>
                  </a:lnTo>
                  <a:lnTo>
                    <a:pt x="151" y="561"/>
                  </a:lnTo>
                  <a:lnTo>
                    <a:pt x="146" y="550"/>
                  </a:lnTo>
                  <a:lnTo>
                    <a:pt x="146" y="544"/>
                  </a:lnTo>
                  <a:lnTo>
                    <a:pt x="146" y="533"/>
                  </a:lnTo>
                  <a:lnTo>
                    <a:pt x="151" y="516"/>
                  </a:lnTo>
                  <a:lnTo>
                    <a:pt x="151" y="505"/>
                  </a:lnTo>
                  <a:lnTo>
                    <a:pt x="157" y="488"/>
                  </a:lnTo>
                  <a:lnTo>
                    <a:pt x="168" y="477"/>
                  </a:lnTo>
                  <a:lnTo>
                    <a:pt x="174" y="460"/>
                  </a:lnTo>
                  <a:lnTo>
                    <a:pt x="185" y="449"/>
                  </a:lnTo>
                  <a:lnTo>
                    <a:pt x="196" y="432"/>
                  </a:lnTo>
                  <a:lnTo>
                    <a:pt x="202" y="427"/>
                  </a:lnTo>
                  <a:lnTo>
                    <a:pt x="207" y="415"/>
                  </a:lnTo>
                  <a:lnTo>
                    <a:pt x="213" y="415"/>
                  </a:lnTo>
                  <a:lnTo>
                    <a:pt x="213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D9E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394"/>
            <p:cNvSpPr>
              <a:spLocks/>
            </p:cNvSpPr>
            <p:nvPr/>
          </p:nvSpPr>
          <p:spPr bwMode="auto">
            <a:xfrm>
              <a:off x="2975" y="95"/>
              <a:ext cx="556" cy="713"/>
            </a:xfrm>
            <a:custGeom>
              <a:avLst/>
              <a:gdLst>
                <a:gd name="T0" fmla="*/ 0 w 556"/>
                <a:gd name="T1" fmla="*/ 0 h 713"/>
                <a:gd name="T2" fmla="*/ 12 w 556"/>
                <a:gd name="T3" fmla="*/ 174 h 713"/>
                <a:gd name="T4" fmla="*/ 0 w 556"/>
                <a:gd name="T5" fmla="*/ 399 h 713"/>
                <a:gd name="T6" fmla="*/ 62 w 556"/>
                <a:gd name="T7" fmla="*/ 477 h 713"/>
                <a:gd name="T8" fmla="*/ 73 w 556"/>
                <a:gd name="T9" fmla="*/ 539 h 713"/>
                <a:gd name="T10" fmla="*/ 129 w 556"/>
                <a:gd name="T11" fmla="*/ 578 h 713"/>
                <a:gd name="T12" fmla="*/ 191 w 556"/>
                <a:gd name="T13" fmla="*/ 668 h 713"/>
                <a:gd name="T14" fmla="*/ 399 w 556"/>
                <a:gd name="T15" fmla="*/ 668 h 713"/>
                <a:gd name="T16" fmla="*/ 550 w 556"/>
                <a:gd name="T17" fmla="*/ 713 h 713"/>
                <a:gd name="T18" fmla="*/ 539 w 556"/>
                <a:gd name="T19" fmla="*/ 376 h 713"/>
                <a:gd name="T20" fmla="*/ 556 w 556"/>
                <a:gd name="T21" fmla="*/ 6 h 713"/>
                <a:gd name="T22" fmla="*/ 0 w 556"/>
                <a:gd name="T23" fmla="*/ 0 h 713"/>
                <a:gd name="T24" fmla="*/ 0 w 556"/>
                <a:gd name="T25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6" h="713">
                  <a:moveTo>
                    <a:pt x="0" y="0"/>
                  </a:moveTo>
                  <a:lnTo>
                    <a:pt x="12" y="174"/>
                  </a:lnTo>
                  <a:lnTo>
                    <a:pt x="0" y="399"/>
                  </a:lnTo>
                  <a:lnTo>
                    <a:pt x="62" y="477"/>
                  </a:lnTo>
                  <a:lnTo>
                    <a:pt x="73" y="539"/>
                  </a:lnTo>
                  <a:lnTo>
                    <a:pt x="129" y="578"/>
                  </a:lnTo>
                  <a:lnTo>
                    <a:pt x="191" y="668"/>
                  </a:lnTo>
                  <a:lnTo>
                    <a:pt x="399" y="668"/>
                  </a:lnTo>
                  <a:lnTo>
                    <a:pt x="550" y="713"/>
                  </a:lnTo>
                  <a:lnTo>
                    <a:pt x="539" y="376"/>
                  </a:lnTo>
                  <a:lnTo>
                    <a:pt x="55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E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395"/>
            <p:cNvSpPr>
              <a:spLocks/>
            </p:cNvSpPr>
            <p:nvPr/>
          </p:nvSpPr>
          <p:spPr bwMode="auto">
            <a:xfrm>
              <a:off x="2420" y="95"/>
              <a:ext cx="151" cy="859"/>
            </a:xfrm>
            <a:custGeom>
              <a:avLst/>
              <a:gdLst>
                <a:gd name="T0" fmla="*/ 0 w 151"/>
                <a:gd name="T1" fmla="*/ 6 h 859"/>
                <a:gd name="T2" fmla="*/ 34 w 151"/>
                <a:gd name="T3" fmla="*/ 331 h 859"/>
                <a:gd name="T4" fmla="*/ 28 w 151"/>
                <a:gd name="T5" fmla="*/ 640 h 859"/>
                <a:gd name="T6" fmla="*/ 73 w 151"/>
                <a:gd name="T7" fmla="*/ 713 h 859"/>
                <a:gd name="T8" fmla="*/ 129 w 151"/>
                <a:gd name="T9" fmla="*/ 859 h 859"/>
                <a:gd name="T10" fmla="*/ 151 w 151"/>
                <a:gd name="T11" fmla="*/ 842 h 859"/>
                <a:gd name="T12" fmla="*/ 112 w 151"/>
                <a:gd name="T13" fmla="*/ 483 h 859"/>
                <a:gd name="T14" fmla="*/ 90 w 151"/>
                <a:gd name="T15" fmla="*/ 0 h 859"/>
                <a:gd name="T16" fmla="*/ 0 w 151"/>
                <a:gd name="T17" fmla="*/ 6 h 859"/>
                <a:gd name="T18" fmla="*/ 0 w 151"/>
                <a:gd name="T19" fmla="*/ 6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859">
                  <a:moveTo>
                    <a:pt x="0" y="6"/>
                  </a:moveTo>
                  <a:lnTo>
                    <a:pt x="34" y="331"/>
                  </a:lnTo>
                  <a:lnTo>
                    <a:pt x="28" y="640"/>
                  </a:lnTo>
                  <a:lnTo>
                    <a:pt x="73" y="713"/>
                  </a:lnTo>
                  <a:lnTo>
                    <a:pt x="129" y="859"/>
                  </a:lnTo>
                  <a:lnTo>
                    <a:pt x="151" y="842"/>
                  </a:lnTo>
                  <a:lnTo>
                    <a:pt x="112" y="483"/>
                  </a:lnTo>
                  <a:lnTo>
                    <a:pt x="90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C76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396"/>
            <p:cNvSpPr>
              <a:spLocks/>
            </p:cNvSpPr>
            <p:nvPr/>
          </p:nvSpPr>
          <p:spPr bwMode="auto">
            <a:xfrm>
              <a:off x="3721" y="95"/>
              <a:ext cx="920" cy="1880"/>
            </a:xfrm>
            <a:custGeom>
              <a:avLst/>
              <a:gdLst>
                <a:gd name="T0" fmla="*/ 62 w 920"/>
                <a:gd name="T1" fmla="*/ 393 h 1880"/>
                <a:gd name="T2" fmla="*/ 51 w 920"/>
                <a:gd name="T3" fmla="*/ 842 h 1880"/>
                <a:gd name="T4" fmla="*/ 68 w 920"/>
                <a:gd name="T5" fmla="*/ 853 h 1880"/>
                <a:gd name="T6" fmla="*/ 79 w 920"/>
                <a:gd name="T7" fmla="*/ 870 h 1880"/>
                <a:gd name="T8" fmla="*/ 96 w 920"/>
                <a:gd name="T9" fmla="*/ 887 h 1880"/>
                <a:gd name="T10" fmla="*/ 113 w 920"/>
                <a:gd name="T11" fmla="*/ 909 h 1880"/>
                <a:gd name="T12" fmla="*/ 124 w 920"/>
                <a:gd name="T13" fmla="*/ 926 h 1880"/>
                <a:gd name="T14" fmla="*/ 129 w 920"/>
                <a:gd name="T15" fmla="*/ 949 h 1880"/>
                <a:gd name="T16" fmla="*/ 124 w 920"/>
                <a:gd name="T17" fmla="*/ 960 h 1880"/>
                <a:gd name="T18" fmla="*/ 113 w 920"/>
                <a:gd name="T19" fmla="*/ 982 h 1880"/>
                <a:gd name="T20" fmla="*/ 96 w 920"/>
                <a:gd name="T21" fmla="*/ 999 h 1880"/>
                <a:gd name="T22" fmla="*/ 73 w 920"/>
                <a:gd name="T23" fmla="*/ 1021 h 1880"/>
                <a:gd name="T24" fmla="*/ 51 w 920"/>
                <a:gd name="T25" fmla="*/ 1038 h 1880"/>
                <a:gd name="T26" fmla="*/ 28 w 920"/>
                <a:gd name="T27" fmla="*/ 1055 h 1880"/>
                <a:gd name="T28" fmla="*/ 6 w 920"/>
                <a:gd name="T29" fmla="*/ 1078 h 1880"/>
                <a:gd name="T30" fmla="*/ 28 w 920"/>
                <a:gd name="T31" fmla="*/ 1465 h 1880"/>
                <a:gd name="T32" fmla="*/ 348 w 920"/>
                <a:gd name="T33" fmla="*/ 1880 h 1880"/>
                <a:gd name="T34" fmla="*/ 331 w 920"/>
                <a:gd name="T35" fmla="*/ 1734 h 1880"/>
                <a:gd name="T36" fmla="*/ 315 w 920"/>
                <a:gd name="T37" fmla="*/ 1728 h 1880"/>
                <a:gd name="T38" fmla="*/ 298 w 920"/>
                <a:gd name="T39" fmla="*/ 1723 h 1880"/>
                <a:gd name="T40" fmla="*/ 275 w 920"/>
                <a:gd name="T41" fmla="*/ 1717 h 1880"/>
                <a:gd name="T42" fmla="*/ 258 w 920"/>
                <a:gd name="T43" fmla="*/ 1712 h 1880"/>
                <a:gd name="T44" fmla="*/ 236 w 920"/>
                <a:gd name="T45" fmla="*/ 1700 h 1880"/>
                <a:gd name="T46" fmla="*/ 230 w 920"/>
                <a:gd name="T47" fmla="*/ 1683 h 1880"/>
                <a:gd name="T48" fmla="*/ 230 w 920"/>
                <a:gd name="T49" fmla="*/ 1661 h 1880"/>
                <a:gd name="T50" fmla="*/ 225 w 920"/>
                <a:gd name="T51" fmla="*/ 1644 h 1880"/>
                <a:gd name="T52" fmla="*/ 225 w 920"/>
                <a:gd name="T53" fmla="*/ 1622 h 1880"/>
                <a:gd name="T54" fmla="*/ 225 w 920"/>
                <a:gd name="T55" fmla="*/ 1599 h 1880"/>
                <a:gd name="T56" fmla="*/ 225 w 920"/>
                <a:gd name="T57" fmla="*/ 1583 h 1880"/>
                <a:gd name="T58" fmla="*/ 449 w 920"/>
                <a:gd name="T59" fmla="*/ 1364 h 1880"/>
                <a:gd name="T60" fmla="*/ 533 w 920"/>
                <a:gd name="T61" fmla="*/ 1347 h 1880"/>
                <a:gd name="T62" fmla="*/ 533 w 920"/>
                <a:gd name="T63" fmla="*/ 1324 h 1880"/>
                <a:gd name="T64" fmla="*/ 522 w 920"/>
                <a:gd name="T65" fmla="*/ 1296 h 1880"/>
                <a:gd name="T66" fmla="*/ 522 w 920"/>
                <a:gd name="T67" fmla="*/ 1268 h 1880"/>
                <a:gd name="T68" fmla="*/ 522 w 920"/>
                <a:gd name="T69" fmla="*/ 1257 h 1880"/>
                <a:gd name="T70" fmla="*/ 533 w 920"/>
                <a:gd name="T71" fmla="*/ 1251 h 1880"/>
                <a:gd name="T72" fmla="*/ 556 w 920"/>
                <a:gd name="T73" fmla="*/ 1240 h 1880"/>
                <a:gd name="T74" fmla="*/ 584 w 920"/>
                <a:gd name="T75" fmla="*/ 1229 h 1880"/>
                <a:gd name="T76" fmla="*/ 612 w 920"/>
                <a:gd name="T77" fmla="*/ 1218 h 1880"/>
                <a:gd name="T78" fmla="*/ 640 w 920"/>
                <a:gd name="T79" fmla="*/ 1207 h 1880"/>
                <a:gd name="T80" fmla="*/ 662 w 920"/>
                <a:gd name="T81" fmla="*/ 1201 h 1880"/>
                <a:gd name="T82" fmla="*/ 679 w 920"/>
                <a:gd name="T83" fmla="*/ 1201 h 1880"/>
                <a:gd name="T84" fmla="*/ 690 w 920"/>
                <a:gd name="T85" fmla="*/ 1201 h 1880"/>
                <a:gd name="T86" fmla="*/ 713 w 920"/>
                <a:gd name="T87" fmla="*/ 1201 h 1880"/>
                <a:gd name="T88" fmla="*/ 747 w 920"/>
                <a:gd name="T89" fmla="*/ 1201 h 1880"/>
                <a:gd name="T90" fmla="*/ 786 w 920"/>
                <a:gd name="T91" fmla="*/ 1207 h 1880"/>
                <a:gd name="T92" fmla="*/ 831 w 920"/>
                <a:gd name="T93" fmla="*/ 1207 h 1880"/>
                <a:gd name="T94" fmla="*/ 870 w 920"/>
                <a:gd name="T95" fmla="*/ 1212 h 1880"/>
                <a:gd name="T96" fmla="*/ 898 w 920"/>
                <a:gd name="T97" fmla="*/ 1218 h 1880"/>
                <a:gd name="T98" fmla="*/ 920 w 920"/>
                <a:gd name="T99" fmla="*/ 1218 h 1880"/>
                <a:gd name="T100" fmla="*/ 881 w 920"/>
                <a:gd name="T101" fmla="*/ 1134 h 1880"/>
                <a:gd name="T102" fmla="*/ 421 w 920"/>
                <a:gd name="T103" fmla="*/ 1162 h 1880"/>
                <a:gd name="T104" fmla="*/ 388 w 920"/>
                <a:gd name="T105" fmla="*/ 253 h 1880"/>
                <a:gd name="T106" fmla="*/ 51 w 920"/>
                <a:gd name="T107" fmla="*/ 6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0" h="1880">
                  <a:moveTo>
                    <a:pt x="51" y="6"/>
                  </a:moveTo>
                  <a:lnTo>
                    <a:pt x="62" y="393"/>
                  </a:lnTo>
                  <a:lnTo>
                    <a:pt x="51" y="836"/>
                  </a:lnTo>
                  <a:lnTo>
                    <a:pt x="51" y="842"/>
                  </a:lnTo>
                  <a:lnTo>
                    <a:pt x="62" y="848"/>
                  </a:lnTo>
                  <a:lnTo>
                    <a:pt x="68" y="853"/>
                  </a:lnTo>
                  <a:lnTo>
                    <a:pt x="73" y="864"/>
                  </a:lnTo>
                  <a:lnTo>
                    <a:pt x="79" y="870"/>
                  </a:lnTo>
                  <a:lnTo>
                    <a:pt x="90" y="881"/>
                  </a:lnTo>
                  <a:lnTo>
                    <a:pt x="96" y="887"/>
                  </a:lnTo>
                  <a:lnTo>
                    <a:pt x="107" y="898"/>
                  </a:lnTo>
                  <a:lnTo>
                    <a:pt x="113" y="909"/>
                  </a:lnTo>
                  <a:lnTo>
                    <a:pt x="118" y="920"/>
                  </a:lnTo>
                  <a:lnTo>
                    <a:pt x="124" y="926"/>
                  </a:lnTo>
                  <a:lnTo>
                    <a:pt x="124" y="937"/>
                  </a:lnTo>
                  <a:lnTo>
                    <a:pt x="129" y="949"/>
                  </a:lnTo>
                  <a:lnTo>
                    <a:pt x="129" y="954"/>
                  </a:lnTo>
                  <a:lnTo>
                    <a:pt x="124" y="960"/>
                  </a:lnTo>
                  <a:lnTo>
                    <a:pt x="124" y="971"/>
                  </a:lnTo>
                  <a:lnTo>
                    <a:pt x="113" y="982"/>
                  </a:lnTo>
                  <a:lnTo>
                    <a:pt x="107" y="988"/>
                  </a:lnTo>
                  <a:lnTo>
                    <a:pt x="96" y="999"/>
                  </a:lnTo>
                  <a:lnTo>
                    <a:pt x="85" y="1010"/>
                  </a:lnTo>
                  <a:lnTo>
                    <a:pt x="73" y="1021"/>
                  </a:lnTo>
                  <a:lnTo>
                    <a:pt x="62" y="1033"/>
                  </a:lnTo>
                  <a:lnTo>
                    <a:pt x="51" y="1038"/>
                  </a:lnTo>
                  <a:lnTo>
                    <a:pt x="40" y="1050"/>
                  </a:lnTo>
                  <a:lnTo>
                    <a:pt x="28" y="1055"/>
                  </a:lnTo>
                  <a:lnTo>
                    <a:pt x="17" y="1066"/>
                  </a:lnTo>
                  <a:lnTo>
                    <a:pt x="6" y="1078"/>
                  </a:lnTo>
                  <a:lnTo>
                    <a:pt x="0" y="1083"/>
                  </a:lnTo>
                  <a:lnTo>
                    <a:pt x="28" y="1465"/>
                  </a:lnTo>
                  <a:lnTo>
                    <a:pt x="45" y="1857"/>
                  </a:lnTo>
                  <a:lnTo>
                    <a:pt x="348" y="1880"/>
                  </a:lnTo>
                  <a:lnTo>
                    <a:pt x="343" y="1734"/>
                  </a:lnTo>
                  <a:lnTo>
                    <a:pt x="331" y="1734"/>
                  </a:lnTo>
                  <a:lnTo>
                    <a:pt x="326" y="1728"/>
                  </a:lnTo>
                  <a:lnTo>
                    <a:pt x="315" y="1728"/>
                  </a:lnTo>
                  <a:lnTo>
                    <a:pt x="303" y="1723"/>
                  </a:lnTo>
                  <a:lnTo>
                    <a:pt x="298" y="1723"/>
                  </a:lnTo>
                  <a:lnTo>
                    <a:pt x="287" y="1723"/>
                  </a:lnTo>
                  <a:lnTo>
                    <a:pt x="275" y="1717"/>
                  </a:lnTo>
                  <a:lnTo>
                    <a:pt x="270" y="1712"/>
                  </a:lnTo>
                  <a:lnTo>
                    <a:pt x="258" y="1712"/>
                  </a:lnTo>
                  <a:lnTo>
                    <a:pt x="253" y="1712"/>
                  </a:lnTo>
                  <a:lnTo>
                    <a:pt x="236" y="1700"/>
                  </a:lnTo>
                  <a:lnTo>
                    <a:pt x="236" y="1695"/>
                  </a:lnTo>
                  <a:lnTo>
                    <a:pt x="230" y="1683"/>
                  </a:lnTo>
                  <a:lnTo>
                    <a:pt x="230" y="1672"/>
                  </a:lnTo>
                  <a:lnTo>
                    <a:pt x="230" y="1661"/>
                  </a:lnTo>
                  <a:lnTo>
                    <a:pt x="230" y="1650"/>
                  </a:lnTo>
                  <a:lnTo>
                    <a:pt x="225" y="1644"/>
                  </a:lnTo>
                  <a:lnTo>
                    <a:pt x="225" y="1633"/>
                  </a:lnTo>
                  <a:lnTo>
                    <a:pt x="225" y="1622"/>
                  </a:lnTo>
                  <a:lnTo>
                    <a:pt x="225" y="1611"/>
                  </a:lnTo>
                  <a:lnTo>
                    <a:pt x="225" y="1599"/>
                  </a:lnTo>
                  <a:lnTo>
                    <a:pt x="225" y="1594"/>
                  </a:lnTo>
                  <a:lnTo>
                    <a:pt x="225" y="1583"/>
                  </a:lnTo>
                  <a:lnTo>
                    <a:pt x="225" y="1583"/>
                  </a:lnTo>
                  <a:lnTo>
                    <a:pt x="449" y="1364"/>
                  </a:lnTo>
                  <a:lnTo>
                    <a:pt x="539" y="1352"/>
                  </a:lnTo>
                  <a:lnTo>
                    <a:pt x="533" y="1347"/>
                  </a:lnTo>
                  <a:lnTo>
                    <a:pt x="533" y="1341"/>
                  </a:lnTo>
                  <a:lnTo>
                    <a:pt x="533" y="1324"/>
                  </a:lnTo>
                  <a:lnTo>
                    <a:pt x="528" y="1313"/>
                  </a:lnTo>
                  <a:lnTo>
                    <a:pt x="522" y="1296"/>
                  </a:lnTo>
                  <a:lnTo>
                    <a:pt x="522" y="1285"/>
                  </a:lnTo>
                  <a:lnTo>
                    <a:pt x="522" y="1268"/>
                  </a:lnTo>
                  <a:lnTo>
                    <a:pt x="522" y="1263"/>
                  </a:lnTo>
                  <a:lnTo>
                    <a:pt x="522" y="1257"/>
                  </a:lnTo>
                  <a:lnTo>
                    <a:pt x="528" y="1257"/>
                  </a:lnTo>
                  <a:lnTo>
                    <a:pt x="533" y="1251"/>
                  </a:lnTo>
                  <a:lnTo>
                    <a:pt x="545" y="1246"/>
                  </a:lnTo>
                  <a:lnTo>
                    <a:pt x="556" y="1240"/>
                  </a:lnTo>
                  <a:lnTo>
                    <a:pt x="567" y="1235"/>
                  </a:lnTo>
                  <a:lnTo>
                    <a:pt x="584" y="1229"/>
                  </a:lnTo>
                  <a:lnTo>
                    <a:pt x="601" y="1223"/>
                  </a:lnTo>
                  <a:lnTo>
                    <a:pt x="612" y="1218"/>
                  </a:lnTo>
                  <a:lnTo>
                    <a:pt x="629" y="1212"/>
                  </a:lnTo>
                  <a:lnTo>
                    <a:pt x="640" y="1207"/>
                  </a:lnTo>
                  <a:lnTo>
                    <a:pt x="657" y="1207"/>
                  </a:lnTo>
                  <a:lnTo>
                    <a:pt x="662" y="1201"/>
                  </a:lnTo>
                  <a:lnTo>
                    <a:pt x="674" y="1201"/>
                  </a:lnTo>
                  <a:lnTo>
                    <a:pt x="679" y="1201"/>
                  </a:lnTo>
                  <a:lnTo>
                    <a:pt x="685" y="1201"/>
                  </a:lnTo>
                  <a:lnTo>
                    <a:pt x="690" y="1201"/>
                  </a:lnTo>
                  <a:lnTo>
                    <a:pt x="702" y="1201"/>
                  </a:lnTo>
                  <a:lnTo>
                    <a:pt x="713" y="1201"/>
                  </a:lnTo>
                  <a:lnTo>
                    <a:pt x="730" y="1201"/>
                  </a:lnTo>
                  <a:lnTo>
                    <a:pt x="747" y="1201"/>
                  </a:lnTo>
                  <a:lnTo>
                    <a:pt x="769" y="1207"/>
                  </a:lnTo>
                  <a:lnTo>
                    <a:pt x="786" y="1207"/>
                  </a:lnTo>
                  <a:lnTo>
                    <a:pt x="808" y="1207"/>
                  </a:lnTo>
                  <a:lnTo>
                    <a:pt x="831" y="1207"/>
                  </a:lnTo>
                  <a:lnTo>
                    <a:pt x="853" y="1212"/>
                  </a:lnTo>
                  <a:lnTo>
                    <a:pt x="870" y="1212"/>
                  </a:lnTo>
                  <a:lnTo>
                    <a:pt x="887" y="1218"/>
                  </a:lnTo>
                  <a:lnTo>
                    <a:pt x="898" y="1218"/>
                  </a:lnTo>
                  <a:lnTo>
                    <a:pt x="909" y="1218"/>
                  </a:lnTo>
                  <a:lnTo>
                    <a:pt x="920" y="1218"/>
                  </a:lnTo>
                  <a:lnTo>
                    <a:pt x="920" y="1218"/>
                  </a:lnTo>
                  <a:lnTo>
                    <a:pt x="881" y="1134"/>
                  </a:lnTo>
                  <a:lnTo>
                    <a:pt x="601" y="1156"/>
                  </a:lnTo>
                  <a:lnTo>
                    <a:pt x="421" y="1162"/>
                  </a:lnTo>
                  <a:lnTo>
                    <a:pt x="399" y="713"/>
                  </a:lnTo>
                  <a:lnTo>
                    <a:pt x="388" y="253"/>
                  </a:lnTo>
                  <a:lnTo>
                    <a:pt x="399" y="0"/>
                  </a:lnTo>
                  <a:lnTo>
                    <a:pt x="51" y="6"/>
                  </a:lnTo>
                  <a:lnTo>
                    <a:pt x="51" y="6"/>
                  </a:lnTo>
                  <a:close/>
                </a:path>
              </a:pathLst>
            </a:custGeom>
            <a:solidFill>
              <a:srgbClr val="C76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397"/>
            <p:cNvSpPr>
              <a:spLocks/>
            </p:cNvSpPr>
            <p:nvPr/>
          </p:nvSpPr>
          <p:spPr bwMode="auto">
            <a:xfrm>
              <a:off x="2190" y="1762"/>
              <a:ext cx="359" cy="499"/>
            </a:xfrm>
            <a:custGeom>
              <a:avLst/>
              <a:gdLst>
                <a:gd name="T0" fmla="*/ 359 w 359"/>
                <a:gd name="T1" fmla="*/ 185 h 499"/>
                <a:gd name="T2" fmla="*/ 275 w 359"/>
                <a:gd name="T3" fmla="*/ 190 h 499"/>
                <a:gd name="T4" fmla="*/ 0 w 359"/>
                <a:gd name="T5" fmla="*/ 499 h 499"/>
                <a:gd name="T6" fmla="*/ 0 w 359"/>
                <a:gd name="T7" fmla="*/ 16 h 499"/>
                <a:gd name="T8" fmla="*/ 264 w 359"/>
                <a:gd name="T9" fmla="*/ 33 h 499"/>
                <a:gd name="T10" fmla="*/ 359 w 359"/>
                <a:gd name="T11" fmla="*/ 0 h 499"/>
                <a:gd name="T12" fmla="*/ 359 w 359"/>
                <a:gd name="T13" fmla="*/ 185 h 499"/>
                <a:gd name="T14" fmla="*/ 359 w 359"/>
                <a:gd name="T15" fmla="*/ 185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99">
                  <a:moveTo>
                    <a:pt x="359" y="185"/>
                  </a:moveTo>
                  <a:lnTo>
                    <a:pt x="275" y="190"/>
                  </a:lnTo>
                  <a:lnTo>
                    <a:pt x="0" y="499"/>
                  </a:lnTo>
                  <a:lnTo>
                    <a:pt x="0" y="16"/>
                  </a:lnTo>
                  <a:lnTo>
                    <a:pt x="264" y="33"/>
                  </a:lnTo>
                  <a:lnTo>
                    <a:pt x="359" y="0"/>
                  </a:lnTo>
                  <a:lnTo>
                    <a:pt x="359" y="185"/>
                  </a:lnTo>
                  <a:lnTo>
                    <a:pt x="359" y="185"/>
                  </a:lnTo>
                  <a:close/>
                </a:path>
              </a:pathLst>
            </a:custGeom>
            <a:solidFill>
              <a:srgbClr val="C76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398"/>
            <p:cNvSpPr>
              <a:spLocks/>
            </p:cNvSpPr>
            <p:nvPr/>
          </p:nvSpPr>
          <p:spPr bwMode="auto">
            <a:xfrm>
              <a:off x="2111" y="95"/>
              <a:ext cx="202" cy="1033"/>
            </a:xfrm>
            <a:custGeom>
              <a:avLst/>
              <a:gdLst>
                <a:gd name="T0" fmla="*/ 34 w 202"/>
                <a:gd name="T1" fmla="*/ 1033 h 1033"/>
                <a:gd name="T2" fmla="*/ 0 w 202"/>
                <a:gd name="T3" fmla="*/ 0 h 1033"/>
                <a:gd name="T4" fmla="*/ 191 w 202"/>
                <a:gd name="T5" fmla="*/ 0 h 1033"/>
                <a:gd name="T6" fmla="*/ 202 w 202"/>
                <a:gd name="T7" fmla="*/ 253 h 1033"/>
                <a:gd name="T8" fmla="*/ 202 w 202"/>
                <a:gd name="T9" fmla="*/ 640 h 1033"/>
                <a:gd name="T10" fmla="*/ 202 w 202"/>
                <a:gd name="T11" fmla="*/ 646 h 1033"/>
                <a:gd name="T12" fmla="*/ 197 w 202"/>
                <a:gd name="T13" fmla="*/ 657 h 1033"/>
                <a:gd name="T14" fmla="*/ 191 w 202"/>
                <a:gd name="T15" fmla="*/ 662 h 1033"/>
                <a:gd name="T16" fmla="*/ 186 w 202"/>
                <a:gd name="T17" fmla="*/ 674 h 1033"/>
                <a:gd name="T18" fmla="*/ 180 w 202"/>
                <a:gd name="T19" fmla="*/ 685 h 1033"/>
                <a:gd name="T20" fmla="*/ 174 w 202"/>
                <a:gd name="T21" fmla="*/ 696 h 1033"/>
                <a:gd name="T22" fmla="*/ 174 w 202"/>
                <a:gd name="T23" fmla="*/ 707 h 1033"/>
                <a:gd name="T24" fmla="*/ 169 w 202"/>
                <a:gd name="T25" fmla="*/ 719 h 1033"/>
                <a:gd name="T26" fmla="*/ 163 w 202"/>
                <a:gd name="T27" fmla="*/ 730 h 1033"/>
                <a:gd name="T28" fmla="*/ 158 w 202"/>
                <a:gd name="T29" fmla="*/ 741 h 1033"/>
                <a:gd name="T30" fmla="*/ 152 w 202"/>
                <a:gd name="T31" fmla="*/ 752 h 1033"/>
                <a:gd name="T32" fmla="*/ 152 w 202"/>
                <a:gd name="T33" fmla="*/ 758 h 1033"/>
                <a:gd name="T34" fmla="*/ 152 w 202"/>
                <a:gd name="T35" fmla="*/ 769 h 1033"/>
                <a:gd name="T36" fmla="*/ 152 w 202"/>
                <a:gd name="T37" fmla="*/ 775 h 1033"/>
                <a:gd name="T38" fmla="*/ 152 w 202"/>
                <a:gd name="T39" fmla="*/ 786 h 1033"/>
                <a:gd name="T40" fmla="*/ 146 w 202"/>
                <a:gd name="T41" fmla="*/ 803 h 1033"/>
                <a:gd name="T42" fmla="*/ 146 w 202"/>
                <a:gd name="T43" fmla="*/ 819 h 1033"/>
                <a:gd name="T44" fmla="*/ 146 w 202"/>
                <a:gd name="T45" fmla="*/ 836 h 1033"/>
                <a:gd name="T46" fmla="*/ 141 w 202"/>
                <a:gd name="T47" fmla="*/ 848 h 1033"/>
                <a:gd name="T48" fmla="*/ 141 w 202"/>
                <a:gd name="T49" fmla="*/ 859 h 1033"/>
                <a:gd name="T50" fmla="*/ 141 w 202"/>
                <a:gd name="T51" fmla="*/ 870 h 1033"/>
                <a:gd name="T52" fmla="*/ 141 w 202"/>
                <a:gd name="T53" fmla="*/ 870 h 1033"/>
                <a:gd name="T54" fmla="*/ 34 w 202"/>
                <a:gd name="T55" fmla="*/ 1033 h 1033"/>
                <a:gd name="T56" fmla="*/ 34 w 202"/>
                <a:gd name="T57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2" h="1033">
                  <a:moveTo>
                    <a:pt x="34" y="1033"/>
                  </a:moveTo>
                  <a:lnTo>
                    <a:pt x="0" y="0"/>
                  </a:lnTo>
                  <a:lnTo>
                    <a:pt x="191" y="0"/>
                  </a:lnTo>
                  <a:lnTo>
                    <a:pt x="202" y="253"/>
                  </a:lnTo>
                  <a:lnTo>
                    <a:pt x="202" y="640"/>
                  </a:lnTo>
                  <a:lnTo>
                    <a:pt x="202" y="646"/>
                  </a:lnTo>
                  <a:lnTo>
                    <a:pt x="197" y="657"/>
                  </a:lnTo>
                  <a:lnTo>
                    <a:pt x="191" y="662"/>
                  </a:lnTo>
                  <a:lnTo>
                    <a:pt x="186" y="674"/>
                  </a:lnTo>
                  <a:lnTo>
                    <a:pt x="180" y="685"/>
                  </a:lnTo>
                  <a:lnTo>
                    <a:pt x="174" y="696"/>
                  </a:lnTo>
                  <a:lnTo>
                    <a:pt x="174" y="707"/>
                  </a:lnTo>
                  <a:lnTo>
                    <a:pt x="169" y="719"/>
                  </a:lnTo>
                  <a:lnTo>
                    <a:pt x="163" y="730"/>
                  </a:lnTo>
                  <a:lnTo>
                    <a:pt x="158" y="741"/>
                  </a:lnTo>
                  <a:lnTo>
                    <a:pt x="152" y="752"/>
                  </a:lnTo>
                  <a:lnTo>
                    <a:pt x="152" y="758"/>
                  </a:lnTo>
                  <a:lnTo>
                    <a:pt x="152" y="769"/>
                  </a:lnTo>
                  <a:lnTo>
                    <a:pt x="152" y="775"/>
                  </a:lnTo>
                  <a:lnTo>
                    <a:pt x="152" y="786"/>
                  </a:lnTo>
                  <a:lnTo>
                    <a:pt x="146" y="803"/>
                  </a:lnTo>
                  <a:lnTo>
                    <a:pt x="146" y="819"/>
                  </a:lnTo>
                  <a:lnTo>
                    <a:pt x="146" y="836"/>
                  </a:lnTo>
                  <a:lnTo>
                    <a:pt x="141" y="848"/>
                  </a:lnTo>
                  <a:lnTo>
                    <a:pt x="141" y="859"/>
                  </a:lnTo>
                  <a:lnTo>
                    <a:pt x="141" y="870"/>
                  </a:lnTo>
                  <a:lnTo>
                    <a:pt x="141" y="870"/>
                  </a:lnTo>
                  <a:lnTo>
                    <a:pt x="34" y="1033"/>
                  </a:lnTo>
                  <a:lnTo>
                    <a:pt x="34" y="1033"/>
                  </a:lnTo>
                  <a:close/>
                </a:path>
              </a:pathLst>
            </a:custGeom>
            <a:solidFill>
              <a:srgbClr val="C76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399"/>
            <p:cNvSpPr>
              <a:spLocks/>
            </p:cNvSpPr>
            <p:nvPr/>
          </p:nvSpPr>
          <p:spPr bwMode="auto">
            <a:xfrm>
              <a:off x="5068" y="1195"/>
              <a:ext cx="151" cy="208"/>
            </a:xfrm>
            <a:custGeom>
              <a:avLst/>
              <a:gdLst>
                <a:gd name="T0" fmla="*/ 0 w 151"/>
                <a:gd name="T1" fmla="*/ 208 h 208"/>
                <a:gd name="T2" fmla="*/ 151 w 151"/>
                <a:gd name="T3" fmla="*/ 196 h 208"/>
                <a:gd name="T4" fmla="*/ 151 w 151"/>
                <a:gd name="T5" fmla="*/ 0 h 208"/>
                <a:gd name="T6" fmla="*/ 50 w 151"/>
                <a:gd name="T7" fmla="*/ 11 h 208"/>
                <a:gd name="T8" fmla="*/ 56 w 151"/>
                <a:gd name="T9" fmla="*/ 17 h 208"/>
                <a:gd name="T10" fmla="*/ 56 w 151"/>
                <a:gd name="T11" fmla="*/ 22 h 208"/>
                <a:gd name="T12" fmla="*/ 61 w 151"/>
                <a:gd name="T13" fmla="*/ 34 h 208"/>
                <a:gd name="T14" fmla="*/ 61 w 151"/>
                <a:gd name="T15" fmla="*/ 39 h 208"/>
                <a:gd name="T16" fmla="*/ 67 w 151"/>
                <a:gd name="T17" fmla="*/ 56 h 208"/>
                <a:gd name="T18" fmla="*/ 73 w 151"/>
                <a:gd name="T19" fmla="*/ 62 h 208"/>
                <a:gd name="T20" fmla="*/ 73 w 151"/>
                <a:gd name="T21" fmla="*/ 79 h 208"/>
                <a:gd name="T22" fmla="*/ 73 w 151"/>
                <a:gd name="T23" fmla="*/ 79 h 208"/>
                <a:gd name="T24" fmla="*/ 73 w 151"/>
                <a:gd name="T25" fmla="*/ 84 h 208"/>
                <a:gd name="T26" fmla="*/ 67 w 151"/>
                <a:gd name="T27" fmla="*/ 95 h 208"/>
                <a:gd name="T28" fmla="*/ 61 w 151"/>
                <a:gd name="T29" fmla="*/ 107 h 208"/>
                <a:gd name="T30" fmla="*/ 56 w 151"/>
                <a:gd name="T31" fmla="*/ 112 h 208"/>
                <a:gd name="T32" fmla="*/ 50 w 151"/>
                <a:gd name="T33" fmla="*/ 123 h 208"/>
                <a:gd name="T34" fmla="*/ 45 w 151"/>
                <a:gd name="T35" fmla="*/ 135 h 208"/>
                <a:gd name="T36" fmla="*/ 39 w 151"/>
                <a:gd name="T37" fmla="*/ 151 h 208"/>
                <a:gd name="T38" fmla="*/ 28 w 151"/>
                <a:gd name="T39" fmla="*/ 157 h 208"/>
                <a:gd name="T40" fmla="*/ 22 w 151"/>
                <a:gd name="T41" fmla="*/ 168 h 208"/>
                <a:gd name="T42" fmla="*/ 17 w 151"/>
                <a:gd name="T43" fmla="*/ 180 h 208"/>
                <a:gd name="T44" fmla="*/ 11 w 151"/>
                <a:gd name="T45" fmla="*/ 191 h 208"/>
                <a:gd name="T46" fmla="*/ 5 w 151"/>
                <a:gd name="T47" fmla="*/ 202 h 208"/>
                <a:gd name="T48" fmla="*/ 0 w 151"/>
                <a:gd name="T49" fmla="*/ 208 h 208"/>
                <a:gd name="T50" fmla="*/ 0 w 151"/>
                <a:gd name="T5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208">
                  <a:moveTo>
                    <a:pt x="0" y="208"/>
                  </a:moveTo>
                  <a:lnTo>
                    <a:pt x="151" y="196"/>
                  </a:lnTo>
                  <a:lnTo>
                    <a:pt x="151" y="0"/>
                  </a:lnTo>
                  <a:lnTo>
                    <a:pt x="50" y="11"/>
                  </a:lnTo>
                  <a:lnTo>
                    <a:pt x="56" y="17"/>
                  </a:lnTo>
                  <a:lnTo>
                    <a:pt x="56" y="22"/>
                  </a:lnTo>
                  <a:lnTo>
                    <a:pt x="61" y="34"/>
                  </a:lnTo>
                  <a:lnTo>
                    <a:pt x="61" y="39"/>
                  </a:lnTo>
                  <a:lnTo>
                    <a:pt x="67" y="56"/>
                  </a:lnTo>
                  <a:lnTo>
                    <a:pt x="73" y="62"/>
                  </a:lnTo>
                  <a:lnTo>
                    <a:pt x="73" y="79"/>
                  </a:lnTo>
                  <a:lnTo>
                    <a:pt x="73" y="79"/>
                  </a:lnTo>
                  <a:lnTo>
                    <a:pt x="73" y="84"/>
                  </a:lnTo>
                  <a:lnTo>
                    <a:pt x="67" y="95"/>
                  </a:lnTo>
                  <a:lnTo>
                    <a:pt x="61" y="107"/>
                  </a:lnTo>
                  <a:lnTo>
                    <a:pt x="56" y="112"/>
                  </a:lnTo>
                  <a:lnTo>
                    <a:pt x="50" y="123"/>
                  </a:lnTo>
                  <a:lnTo>
                    <a:pt x="45" y="135"/>
                  </a:lnTo>
                  <a:lnTo>
                    <a:pt x="39" y="151"/>
                  </a:lnTo>
                  <a:lnTo>
                    <a:pt x="28" y="157"/>
                  </a:lnTo>
                  <a:lnTo>
                    <a:pt x="22" y="168"/>
                  </a:lnTo>
                  <a:lnTo>
                    <a:pt x="17" y="180"/>
                  </a:lnTo>
                  <a:lnTo>
                    <a:pt x="11" y="191"/>
                  </a:lnTo>
                  <a:lnTo>
                    <a:pt x="5" y="202"/>
                  </a:lnTo>
                  <a:lnTo>
                    <a:pt x="0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B05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400"/>
            <p:cNvSpPr>
              <a:spLocks/>
            </p:cNvSpPr>
            <p:nvPr/>
          </p:nvSpPr>
          <p:spPr bwMode="auto">
            <a:xfrm>
              <a:off x="4956" y="1257"/>
              <a:ext cx="44" cy="84"/>
            </a:xfrm>
            <a:custGeom>
              <a:avLst/>
              <a:gdLst>
                <a:gd name="T0" fmla="*/ 0 w 44"/>
                <a:gd name="T1" fmla="*/ 84 h 84"/>
                <a:gd name="T2" fmla="*/ 0 w 44"/>
                <a:gd name="T3" fmla="*/ 17 h 84"/>
                <a:gd name="T4" fmla="*/ 0 w 44"/>
                <a:gd name="T5" fmla="*/ 11 h 84"/>
                <a:gd name="T6" fmla="*/ 16 w 44"/>
                <a:gd name="T7" fmla="*/ 5 h 84"/>
                <a:gd name="T8" fmla="*/ 22 w 44"/>
                <a:gd name="T9" fmla="*/ 0 h 84"/>
                <a:gd name="T10" fmla="*/ 28 w 44"/>
                <a:gd name="T11" fmla="*/ 5 h 84"/>
                <a:gd name="T12" fmla="*/ 33 w 44"/>
                <a:gd name="T13" fmla="*/ 11 h 84"/>
                <a:gd name="T14" fmla="*/ 39 w 44"/>
                <a:gd name="T15" fmla="*/ 17 h 84"/>
                <a:gd name="T16" fmla="*/ 44 w 44"/>
                <a:gd name="T17" fmla="*/ 28 h 84"/>
                <a:gd name="T18" fmla="*/ 44 w 44"/>
                <a:gd name="T19" fmla="*/ 39 h 84"/>
                <a:gd name="T20" fmla="*/ 44 w 44"/>
                <a:gd name="T21" fmla="*/ 45 h 84"/>
                <a:gd name="T22" fmla="*/ 44 w 44"/>
                <a:gd name="T23" fmla="*/ 56 h 84"/>
                <a:gd name="T24" fmla="*/ 44 w 44"/>
                <a:gd name="T25" fmla="*/ 67 h 84"/>
                <a:gd name="T26" fmla="*/ 39 w 44"/>
                <a:gd name="T27" fmla="*/ 73 h 84"/>
                <a:gd name="T28" fmla="*/ 0 w 44"/>
                <a:gd name="T29" fmla="*/ 84 h 84"/>
                <a:gd name="T30" fmla="*/ 0 w 44"/>
                <a:gd name="T3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84">
                  <a:moveTo>
                    <a:pt x="0" y="84"/>
                  </a:moveTo>
                  <a:lnTo>
                    <a:pt x="0" y="17"/>
                  </a:lnTo>
                  <a:lnTo>
                    <a:pt x="0" y="11"/>
                  </a:lnTo>
                  <a:lnTo>
                    <a:pt x="16" y="5"/>
                  </a:lnTo>
                  <a:lnTo>
                    <a:pt x="22" y="0"/>
                  </a:lnTo>
                  <a:lnTo>
                    <a:pt x="28" y="5"/>
                  </a:lnTo>
                  <a:lnTo>
                    <a:pt x="33" y="11"/>
                  </a:lnTo>
                  <a:lnTo>
                    <a:pt x="39" y="17"/>
                  </a:lnTo>
                  <a:lnTo>
                    <a:pt x="44" y="28"/>
                  </a:lnTo>
                  <a:lnTo>
                    <a:pt x="44" y="39"/>
                  </a:lnTo>
                  <a:lnTo>
                    <a:pt x="44" y="45"/>
                  </a:lnTo>
                  <a:lnTo>
                    <a:pt x="44" y="56"/>
                  </a:lnTo>
                  <a:lnTo>
                    <a:pt x="44" y="67"/>
                  </a:lnTo>
                  <a:lnTo>
                    <a:pt x="39" y="73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B05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401"/>
            <p:cNvSpPr>
              <a:spLocks/>
            </p:cNvSpPr>
            <p:nvPr/>
          </p:nvSpPr>
          <p:spPr bwMode="auto">
            <a:xfrm>
              <a:off x="4170" y="1229"/>
              <a:ext cx="471" cy="230"/>
            </a:xfrm>
            <a:custGeom>
              <a:avLst/>
              <a:gdLst>
                <a:gd name="T0" fmla="*/ 0 w 471"/>
                <a:gd name="T1" fmla="*/ 123 h 230"/>
                <a:gd name="T2" fmla="*/ 0 w 471"/>
                <a:gd name="T3" fmla="*/ 230 h 230"/>
                <a:gd name="T4" fmla="*/ 90 w 471"/>
                <a:gd name="T5" fmla="*/ 218 h 230"/>
                <a:gd name="T6" fmla="*/ 84 w 471"/>
                <a:gd name="T7" fmla="*/ 213 h 230"/>
                <a:gd name="T8" fmla="*/ 84 w 471"/>
                <a:gd name="T9" fmla="*/ 207 h 230"/>
                <a:gd name="T10" fmla="*/ 84 w 471"/>
                <a:gd name="T11" fmla="*/ 190 h 230"/>
                <a:gd name="T12" fmla="*/ 79 w 471"/>
                <a:gd name="T13" fmla="*/ 179 h 230"/>
                <a:gd name="T14" fmla="*/ 73 w 471"/>
                <a:gd name="T15" fmla="*/ 162 h 230"/>
                <a:gd name="T16" fmla="*/ 73 w 471"/>
                <a:gd name="T17" fmla="*/ 151 h 230"/>
                <a:gd name="T18" fmla="*/ 73 w 471"/>
                <a:gd name="T19" fmla="*/ 134 h 230"/>
                <a:gd name="T20" fmla="*/ 73 w 471"/>
                <a:gd name="T21" fmla="*/ 129 h 230"/>
                <a:gd name="T22" fmla="*/ 73 w 471"/>
                <a:gd name="T23" fmla="*/ 123 h 230"/>
                <a:gd name="T24" fmla="*/ 79 w 471"/>
                <a:gd name="T25" fmla="*/ 123 h 230"/>
                <a:gd name="T26" fmla="*/ 84 w 471"/>
                <a:gd name="T27" fmla="*/ 117 h 230"/>
                <a:gd name="T28" fmla="*/ 96 w 471"/>
                <a:gd name="T29" fmla="*/ 112 h 230"/>
                <a:gd name="T30" fmla="*/ 107 w 471"/>
                <a:gd name="T31" fmla="*/ 106 h 230"/>
                <a:gd name="T32" fmla="*/ 118 w 471"/>
                <a:gd name="T33" fmla="*/ 101 h 230"/>
                <a:gd name="T34" fmla="*/ 135 w 471"/>
                <a:gd name="T35" fmla="*/ 95 h 230"/>
                <a:gd name="T36" fmla="*/ 152 w 471"/>
                <a:gd name="T37" fmla="*/ 89 h 230"/>
                <a:gd name="T38" fmla="*/ 163 w 471"/>
                <a:gd name="T39" fmla="*/ 84 h 230"/>
                <a:gd name="T40" fmla="*/ 180 w 471"/>
                <a:gd name="T41" fmla="*/ 78 h 230"/>
                <a:gd name="T42" fmla="*/ 191 w 471"/>
                <a:gd name="T43" fmla="*/ 73 h 230"/>
                <a:gd name="T44" fmla="*/ 208 w 471"/>
                <a:gd name="T45" fmla="*/ 73 h 230"/>
                <a:gd name="T46" fmla="*/ 213 w 471"/>
                <a:gd name="T47" fmla="*/ 67 h 230"/>
                <a:gd name="T48" fmla="*/ 225 w 471"/>
                <a:gd name="T49" fmla="*/ 67 h 230"/>
                <a:gd name="T50" fmla="*/ 230 w 471"/>
                <a:gd name="T51" fmla="*/ 67 h 230"/>
                <a:gd name="T52" fmla="*/ 236 w 471"/>
                <a:gd name="T53" fmla="*/ 67 h 230"/>
                <a:gd name="T54" fmla="*/ 241 w 471"/>
                <a:gd name="T55" fmla="*/ 67 h 230"/>
                <a:gd name="T56" fmla="*/ 253 w 471"/>
                <a:gd name="T57" fmla="*/ 67 h 230"/>
                <a:gd name="T58" fmla="*/ 264 w 471"/>
                <a:gd name="T59" fmla="*/ 67 h 230"/>
                <a:gd name="T60" fmla="*/ 281 w 471"/>
                <a:gd name="T61" fmla="*/ 67 h 230"/>
                <a:gd name="T62" fmla="*/ 298 w 471"/>
                <a:gd name="T63" fmla="*/ 67 h 230"/>
                <a:gd name="T64" fmla="*/ 320 w 471"/>
                <a:gd name="T65" fmla="*/ 73 h 230"/>
                <a:gd name="T66" fmla="*/ 337 w 471"/>
                <a:gd name="T67" fmla="*/ 73 h 230"/>
                <a:gd name="T68" fmla="*/ 359 w 471"/>
                <a:gd name="T69" fmla="*/ 73 h 230"/>
                <a:gd name="T70" fmla="*/ 382 w 471"/>
                <a:gd name="T71" fmla="*/ 73 h 230"/>
                <a:gd name="T72" fmla="*/ 404 w 471"/>
                <a:gd name="T73" fmla="*/ 78 h 230"/>
                <a:gd name="T74" fmla="*/ 421 w 471"/>
                <a:gd name="T75" fmla="*/ 78 h 230"/>
                <a:gd name="T76" fmla="*/ 438 w 471"/>
                <a:gd name="T77" fmla="*/ 84 h 230"/>
                <a:gd name="T78" fmla="*/ 449 w 471"/>
                <a:gd name="T79" fmla="*/ 84 h 230"/>
                <a:gd name="T80" fmla="*/ 460 w 471"/>
                <a:gd name="T81" fmla="*/ 84 h 230"/>
                <a:gd name="T82" fmla="*/ 471 w 471"/>
                <a:gd name="T83" fmla="*/ 84 h 230"/>
                <a:gd name="T84" fmla="*/ 471 w 471"/>
                <a:gd name="T85" fmla="*/ 84 h 230"/>
                <a:gd name="T86" fmla="*/ 432 w 471"/>
                <a:gd name="T87" fmla="*/ 0 h 230"/>
                <a:gd name="T88" fmla="*/ 152 w 471"/>
                <a:gd name="T89" fmla="*/ 22 h 230"/>
                <a:gd name="T90" fmla="*/ 6 w 471"/>
                <a:gd name="T91" fmla="*/ 33 h 230"/>
                <a:gd name="T92" fmla="*/ 0 w 471"/>
                <a:gd name="T93" fmla="*/ 123 h 230"/>
                <a:gd name="T94" fmla="*/ 0 w 471"/>
                <a:gd name="T95" fmla="*/ 123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71" h="230">
                  <a:moveTo>
                    <a:pt x="0" y="123"/>
                  </a:moveTo>
                  <a:lnTo>
                    <a:pt x="0" y="230"/>
                  </a:lnTo>
                  <a:lnTo>
                    <a:pt x="90" y="218"/>
                  </a:lnTo>
                  <a:lnTo>
                    <a:pt x="84" y="213"/>
                  </a:lnTo>
                  <a:lnTo>
                    <a:pt x="84" y="207"/>
                  </a:lnTo>
                  <a:lnTo>
                    <a:pt x="84" y="190"/>
                  </a:lnTo>
                  <a:lnTo>
                    <a:pt x="79" y="179"/>
                  </a:lnTo>
                  <a:lnTo>
                    <a:pt x="73" y="162"/>
                  </a:lnTo>
                  <a:lnTo>
                    <a:pt x="73" y="151"/>
                  </a:lnTo>
                  <a:lnTo>
                    <a:pt x="73" y="134"/>
                  </a:lnTo>
                  <a:lnTo>
                    <a:pt x="73" y="129"/>
                  </a:lnTo>
                  <a:lnTo>
                    <a:pt x="73" y="123"/>
                  </a:lnTo>
                  <a:lnTo>
                    <a:pt x="79" y="123"/>
                  </a:lnTo>
                  <a:lnTo>
                    <a:pt x="84" y="117"/>
                  </a:lnTo>
                  <a:lnTo>
                    <a:pt x="96" y="112"/>
                  </a:lnTo>
                  <a:lnTo>
                    <a:pt x="107" y="106"/>
                  </a:lnTo>
                  <a:lnTo>
                    <a:pt x="118" y="101"/>
                  </a:lnTo>
                  <a:lnTo>
                    <a:pt x="135" y="95"/>
                  </a:lnTo>
                  <a:lnTo>
                    <a:pt x="152" y="89"/>
                  </a:lnTo>
                  <a:lnTo>
                    <a:pt x="163" y="84"/>
                  </a:lnTo>
                  <a:lnTo>
                    <a:pt x="180" y="78"/>
                  </a:lnTo>
                  <a:lnTo>
                    <a:pt x="191" y="73"/>
                  </a:lnTo>
                  <a:lnTo>
                    <a:pt x="208" y="73"/>
                  </a:lnTo>
                  <a:lnTo>
                    <a:pt x="213" y="67"/>
                  </a:lnTo>
                  <a:lnTo>
                    <a:pt x="225" y="67"/>
                  </a:lnTo>
                  <a:lnTo>
                    <a:pt x="230" y="67"/>
                  </a:lnTo>
                  <a:lnTo>
                    <a:pt x="236" y="67"/>
                  </a:lnTo>
                  <a:lnTo>
                    <a:pt x="241" y="67"/>
                  </a:lnTo>
                  <a:lnTo>
                    <a:pt x="253" y="67"/>
                  </a:lnTo>
                  <a:lnTo>
                    <a:pt x="264" y="67"/>
                  </a:lnTo>
                  <a:lnTo>
                    <a:pt x="281" y="67"/>
                  </a:lnTo>
                  <a:lnTo>
                    <a:pt x="298" y="67"/>
                  </a:lnTo>
                  <a:lnTo>
                    <a:pt x="320" y="73"/>
                  </a:lnTo>
                  <a:lnTo>
                    <a:pt x="337" y="73"/>
                  </a:lnTo>
                  <a:lnTo>
                    <a:pt x="359" y="73"/>
                  </a:lnTo>
                  <a:lnTo>
                    <a:pt x="382" y="73"/>
                  </a:lnTo>
                  <a:lnTo>
                    <a:pt x="404" y="78"/>
                  </a:lnTo>
                  <a:lnTo>
                    <a:pt x="421" y="78"/>
                  </a:lnTo>
                  <a:lnTo>
                    <a:pt x="438" y="84"/>
                  </a:lnTo>
                  <a:lnTo>
                    <a:pt x="449" y="84"/>
                  </a:lnTo>
                  <a:lnTo>
                    <a:pt x="460" y="84"/>
                  </a:lnTo>
                  <a:lnTo>
                    <a:pt x="471" y="84"/>
                  </a:lnTo>
                  <a:lnTo>
                    <a:pt x="471" y="84"/>
                  </a:lnTo>
                  <a:lnTo>
                    <a:pt x="432" y="0"/>
                  </a:lnTo>
                  <a:lnTo>
                    <a:pt x="152" y="22"/>
                  </a:lnTo>
                  <a:lnTo>
                    <a:pt x="6" y="33"/>
                  </a:lnTo>
                  <a:lnTo>
                    <a:pt x="0" y="123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B05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402"/>
            <p:cNvSpPr>
              <a:spLocks/>
            </p:cNvSpPr>
            <p:nvPr/>
          </p:nvSpPr>
          <p:spPr bwMode="auto">
            <a:xfrm>
              <a:off x="423" y="101"/>
              <a:ext cx="1717" cy="3434"/>
            </a:xfrm>
            <a:custGeom>
              <a:avLst/>
              <a:gdLst>
                <a:gd name="T0" fmla="*/ 1212 w 1717"/>
                <a:gd name="T1" fmla="*/ 1234 h 3434"/>
                <a:gd name="T2" fmla="*/ 1172 w 1717"/>
                <a:gd name="T3" fmla="*/ 1268 h 3434"/>
                <a:gd name="T4" fmla="*/ 1122 w 1717"/>
                <a:gd name="T5" fmla="*/ 1307 h 3434"/>
                <a:gd name="T6" fmla="*/ 1088 w 1717"/>
                <a:gd name="T7" fmla="*/ 1346 h 3434"/>
                <a:gd name="T8" fmla="*/ 1094 w 1717"/>
                <a:gd name="T9" fmla="*/ 1375 h 3434"/>
                <a:gd name="T10" fmla="*/ 1128 w 1717"/>
                <a:gd name="T11" fmla="*/ 1419 h 3434"/>
                <a:gd name="T12" fmla="*/ 1172 w 1717"/>
                <a:gd name="T13" fmla="*/ 1470 h 3434"/>
                <a:gd name="T14" fmla="*/ 1206 w 1717"/>
                <a:gd name="T15" fmla="*/ 1509 h 3434"/>
                <a:gd name="T16" fmla="*/ 1717 w 1717"/>
                <a:gd name="T17" fmla="*/ 2216 h 3434"/>
                <a:gd name="T18" fmla="*/ 1358 w 1717"/>
                <a:gd name="T19" fmla="*/ 2053 h 3434"/>
                <a:gd name="T20" fmla="*/ 1358 w 1717"/>
                <a:gd name="T21" fmla="*/ 1997 h 3434"/>
                <a:gd name="T22" fmla="*/ 1346 w 1717"/>
                <a:gd name="T23" fmla="*/ 1919 h 3434"/>
                <a:gd name="T24" fmla="*/ 1324 w 1717"/>
                <a:gd name="T25" fmla="*/ 1857 h 3434"/>
                <a:gd name="T26" fmla="*/ 1279 w 1717"/>
                <a:gd name="T27" fmla="*/ 1840 h 3434"/>
                <a:gd name="T28" fmla="*/ 1212 w 1717"/>
                <a:gd name="T29" fmla="*/ 1857 h 3434"/>
                <a:gd name="T30" fmla="*/ 1144 w 1717"/>
                <a:gd name="T31" fmla="*/ 1891 h 3434"/>
                <a:gd name="T32" fmla="*/ 1094 w 1717"/>
                <a:gd name="T33" fmla="*/ 1924 h 3434"/>
                <a:gd name="T34" fmla="*/ 1083 w 1717"/>
                <a:gd name="T35" fmla="*/ 1958 h 3434"/>
                <a:gd name="T36" fmla="*/ 1083 w 1717"/>
                <a:gd name="T37" fmla="*/ 1997 h 3434"/>
                <a:gd name="T38" fmla="*/ 1088 w 1717"/>
                <a:gd name="T39" fmla="*/ 2048 h 3434"/>
                <a:gd name="T40" fmla="*/ 825 w 1717"/>
                <a:gd name="T41" fmla="*/ 2278 h 3434"/>
                <a:gd name="T42" fmla="*/ 785 w 1717"/>
                <a:gd name="T43" fmla="*/ 2267 h 3434"/>
                <a:gd name="T44" fmla="*/ 740 w 1717"/>
                <a:gd name="T45" fmla="*/ 2272 h 3434"/>
                <a:gd name="T46" fmla="*/ 701 w 1717"/>
                <a:gd name="T47" fmla="*/ 2295 h 3434"/>
                <a:gd name="T48" fmla="*/ 662 w 1717"/>
                <a:gd name="T49" fmla="*/ 2323 h 3434"/>
                <a:gd name="T50" fmla="*/ 623 w 1717"/>
                <a:gd name="T51" fmla="*/ 2362 h 3434"/>
                <a:gd name="T52" fmla="*/ 623 w 1717"/>
                <a:gd name="T53" fmla="*/ 2412 h 3434"/>
                <a:gd name="T54" fmla="*/ 651 w 1717"/>
                <a:gd name="T55" fmla="*/ 2536 h 3434"/>
                <a:gd name="T56" fmla="*/ 679 w 1717"/>
                <a:gd name="T57" fmla="*/ 2665 h 3434"/>
                <a:gd name="T58" fmla="*/ 701 w 1717"/>
                <a:gd name="T59" fmla="*/ 2743 h 3434"/>
                <a:gd name="T60" fmla="*/ 634 w 1717"/>
                <a:gd name="T61" fmla="*/ 2968 h 3434"/>
                <a:gd name="T62" fmla="*/ 623 w 1717"/>
                <a:gd name="T63" fmla="*/ 2906 h 3434"/>
                <a:gd name="T64" fmla="*/ 600 w 1717"/>
                <a:gd name="T65" fmla="*/ 2783 h 3434"/>
                <a:gd name="T66" fmla="*/ 578 w 1717"/>
                <a:gd name="T67" fmla="*/ 2654 h 3434"/>
                <a:gd name="T68" fmla="*/ 555 w 1717"/>
                <a:gd name="T69" fmla="*/ 2586 h 3434"/>
                <a:gd name="T70" fmla="*/ 516 w 1717"/>
                <a:gd name="T71" fmla="*/ 2575 h 3434"/>
                <a:gd name="T72" fmla="*/ 454 w 1717"/>
                <a:gd name="T73" fmla="*/ 2570 h 3434"/>
                <a:gd name="T74" fmla="*/ 398 w 1717"/>
                <a:gd name="T75" fmla="*/ 2558 h 3434"/>
                <a:gd name="T76" fmla="*/ 370 w 1717"/>
                <a:gd name="T77" fmla="*/ 2558 h 3434"/>
                <a:gd name="T78" fmla="*/ 342 w 1717"/>
                <a:gd name="T79" fmla="*/ 2581 h 3434"/>
                <a:gd name="T80" fmla="*/ 292 w 1717"/>
                <a:gd name="T81" fmla="*/ 2626 h 3434"/>
                <a:gd name="T82" fmla="*/ 252 w 1717"/>
                <a:gd name="T83" fmla="*/ 2665 h 3434"/>
                <a:gd name="T84" fmla="*/ 236 w 1717"/>
                <a:gd name="T85" fmla="*/ 2699 h 3434"/>
                <a:gd name="T86" fmla="*/ 247 w 1717"/>
                <a:gd name="T87" fmla="*/ 2777 h 3434"/>
                <a:gd name="T88" fmla="*/ 258 w 1717"/>
                <a:gd name="T89" fmla="*/ 2884 h 3434"/>
                <a:gd name="T90" fmla="*/ 275 w 1717"/>
                <a:gd name="T91" fmla="*/ 2968 h 3434"/>
                <a:gd name="T92" fmla="*/ 0 w 1717"/>
                <a:gd name="T93" fmla="*/ 3243 h 3434"/>
                <a:gd name="T94" fmla="*/ 34 w 1717"/>
                <a:gd name="T95" fmla="*/ 2412 h 3434"/>
                <a:gd name="T96" fmla="*/ 157 w 1717"/>
                <a:gd name="T97" fmla="*/ 2300 h 3434"/>
                <a:gd name="T98" fmla="*/ 309 w 1717"/>
                <a:gd name="T99" fmla="*/ 2171 h 3434"/>
                <a:gd name="T100" fmla="*/ 398 w 1717"/>
                <a:gd name="T101" fmla="*/ 2087 h 3434"/>
                <a:gd name="T102" fmla="*/ 449 w 1717"/>
                <a:gd name="T103" fmla="*/ 2042 h 3434"/>
                <a:gd name="T104" fmla="*/ 595 w 1717"/>
                <a:gd name="T105" fmla="*/ 1924 h 3434"/>
                <a:gd name="T106" fmla="*/ 757 w 1717"/>
                <a:gd name="T107" fmla="*/ 1790 h 3434"/>
                <a:gd name="T108" fmla="*/ 858 w 1717"/>
                <a:gd name="T109" fmla="*/ 1711 h 3434"/>
                <a:gd name="T110" fmla="*/ 858 w 1717"/>
                <a:gd name="T111" fmla="*/ 1621 h 3434"/>
                <a:gd name="T112" fmla="*/ 847 w 1717"/>
                <a:gd name="T113" fmla="*/ 1330 h 3434"/>
                <a:gd name="T114" fmla="*/ 836 w 1717"/>
                <a:gd name="T115" fmla="*/ 987 h 3434"/>
                <a:gd name="T116" fmla="*/ 825 w 1717"/>
                <a:gd name="T117" fmla="*/ 746 h 3434"/>
                <a:gd name="T118" fmla="*/ 825 w 1717"/>
                <a:gd name="T119" fmla="*/ 628 h 3434"/>
                <a:gd name="T120" fmla="*/ 836 w 1717"/>
                <a:gd name="T121" fmla="*/ 404 h 3434"/>
                <a:gd name="T122" fmla="*/ 847 w 1717"/>
                <a:gd name="T123" fmla="*/ 157 h 3434"/>
                <a:gd name="T124" fmla="*/ 858 w 1717"/>
                <a:gd name="T125" fmla="*/ 17 h 3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7" h="3434">
                  <a:moveTo>
                    <a:pt x="1621" y="0"/>
                  </a:moveTo>
                  <a:lnTo>
                    <a:pt x="1672" y="668"/>
                  </a:lnTo>
                  <a:lnTo>
                    <a:pt x="1666" y="1044"/>
                  </a:lnTo>
                  <a:lnTo>
                    <a:pt x="1212" y="1234"/>
                  </a:lnTo>
                  <a:lnTo>
                    <a:pt x="1206" y="1240"/>
                  </a:lnTo>
                  <a:lnTo>
                    <a:pt x="1195" y="1251"/>
                  </a:lnTo>
                  <a:lnTo>
                    <a:pt x="1184" y="1257"/>
                  </a:lnTo>
                  <a:lnTo>
                    <a:pt x="1172" y="1268"/>
                  </a:lnTo>
                  <a:lnTo>
                    <a:pt x="1161" y="1274"/>
                  </a:lnTo>
                  <a:lnTo>
                    <a:pt x="1150" y="1285"/>
                  </a:lnTo>
                  <a:lnTo>
                    <a:pt x="1133" y="1296"/>
                  </a:lnTo>
                  <a:lnTo>
                    <a:pt x="1122" y="1307"/>
                  </a:lnTo>
                  <a:lnTo>
                    <a:pt x="1111" y="1318"/>
                  </a:lnTo>
                  <a:lnTo>
                    <a:pt x="1105" y="1330"/>
                  </a:lnTo>
                  <a:lnTo>
                    <a:pt x="1094" y="1335"/>
                  </a:lnTo>
                  <a:lnTo>
                    <a:pt x="1088" y="1346"/>
                  </a:lnTo>
                  <a:lnTo>
                    <a:pt x="1088" y="1358"/>
                  </a:lnTo>
                  <a:lnTo>
                    <a:pt x="1088" y="1363"/>
                  </a:lnTo>
                  <a:lnTo>
                    <a:pt x="1088" y="1369"/>
                  </a:lnTo>
                  <a:lnTo>
                    <a:pt x="1094" y="1375"/>
                  </a:lnTo>
                  <a:lnTo>
                    <a:pt x="1099" y="1386"/>
                  </a:lnTo>
                  <a:lnTo>
                    <a:pt x="1111" y="1397"/>
                  </a:lnTo>
                  <a:lnTo>
                    <a:pt x="1116" y="1408"/>
                  </a:lnTo>
                  <a:lnTo>
                    <a:pt x="1128" y="1419"/>
                  </a:lnTo>
                  <a:lnTo>
                    <a:pt x="1139" y="1436"/>
                  </a:lnTo>
                  <a:lnTo>
                    <a:pt x="1156" y="1447"/>
                  </a:lnTo>
                  <a:lnTo>
                    <a:pt x="1161" y="1459"/>
                  </a:lnTo>
                  <a:lnTo>
                    <a:pt x="1172" y="1470"/>
                  </a:lnTo>
                  <a:lnTo>
                    <a:pt x="1184" y="1481"/>
                  </a:lnTo>
                  <a:lnTo>
                    <a:pt x="1195" y="1492"/>
                  </a:lnTo>
                  <a:lnTo>
                    <a:pt x="1200" y="1504"/>
                  </a:lnTo>
                  <a:lnTo>
                    <a:pt x="1206" y="1509"/>
                  </a:lnTo>
                  <a:lnTo>
                    <a:pt x="1212" y="1509"/>
                  </a:lnTo>
                  <a:lnTo>
                    <a:pt x="1212" y="1515"/>
                  </a:lnTo>
                  <a:lnTo>
                    <a:pt x="1717" y="1683"/>
                  </a:lnTo>
                  <a:lnTo>
                    <a:pt x="1717" y="2216"/>
                  </a:lnTo>
                  <a:lnTo>
                    <a:pt x="1470" y="2502"/>
                  </a:lnTo>
                  <a:lnTo>
                    <a:pt x="1358" y="2065"/>
                  </a:lnTo>
                  <a:lnTo>
                    <a:pt x="1358" y="2059"/>
                  </a:lnTo>
                  <a:lnTo>
                    <a:pt x="1358" y="2053"/>
                  </a:lnTo>
                  <a:lnTo>
                    <a:pt x="1358" y="2042"/>
                  </a:lnTo>
                  <a:lnTo>
                    <a:pt x="1358" y="2031"/>
                  </a:lnTo>
                  <a:lnTo>
                    <a:pt x="1358" y="2014"/>
                  </a:lnTo>
                  <a:lnTo>
                    <a:pt x="1358" y="1997"/>
                  </a:lnTo>
                  <a:lnTo>
                    <a:pt x="1352" y="1975"/>
                  </a:lnTo>
                  <a:lnTo>
                    <a:pt x="1352" y="1958"/>
                  </a:lnTo>
                  <a:lnTo>
                    <a:pt x="1346" y="1936"/>
                  </a:lnTo>
                  <a:lnTo>
                    <a:pt x="1346" y="1919"/>
                  </a:lnTo>
                  <a:lnTo>
                    <a:pt x="1341" y="1896"/>
                  </a:lnTo>
                  <a:lnTo>
                    <a:pt x="1335" y="1879"/>
                  </a:lnTo>
                  <a:lnTo>
                    <a:pt x="1329" y="1868"/>
                  </a:lnTo>
                  <a:lnTo>
                    <a:pt x="1324" y="1857"/>
                  </a:lnTo>
                  <a:lnTo>
                    <a:pt x="1313" y="1846"/>
                  </a:lnTo>
                  <a:lnTo>
                    <a:pt x="1307" y="1846"/>
                  </a:lnTo>
                  <a:lnTo>
                    <a:pt x="1296" y="1840"/>
                  </a:lnTo>
                  <a:lnTo>
                    <a:pt x="1279" y="1840"/>
                  </a:lnTo>
                  <a:lnTo>
                    <a:pt x="1262" y="1846"/>
                  </a:lnTo>
                  <a:lnTo>
                    <a:pt x="1251" y="1851"/>
                  </a:lnTo>
                  <a:lnTo>
                    <a:pt x="1229" y="1851"/>
                  </a:lnTo>
                  <a:lnTo>
                    <a:pt x="1212" y="1857"/>
                  </a:lnTo>
                  <a:lnTo>
                    <a:pt x="1195" y="1863"/>
                  </a:lnTo>
                  <a:lnTo>
                    <a:pt x="1178" y="1874"/>
                  </a:lnTo>
                  <a:lnTo>
                    <a:pt x="1156" y="1879"/>
                  </a:lnTo>
                  <a:lnTo>
                    <a:pt x="1144" y="1891"/>
                  </a:lnTo>
                  <a:lnTo>
                    <a:pt x="1128" y="1896"/>
                  </a:lnTo>
                  <a:lnTo>
                    <a:pt x="1116" y="1908"/>
                  </a:lnTo>
                  <a:lnTo>
                    <a:pt x="1105" y="1913"/>
                  </a:lnTo>
                  <a:lnTo>
                    <a:pt x="1094" y="1924"/>
                  </a:lnTo>
                  <a:lnTo>
                    <a:pt x="1088" y="1930"/>
                  </a:lnTo>
                  <a:lnTo>
                    <a:pt x="1088" y="1941"/>
                  </a:lnTo>
                  <a:lnTo>
                    <a:pt x="1088" y="1947"/>
                  </a:lnTo>
                  <a:lnTo>
                    <a:pt x="1083" y="1958"/>
                  </a:lnTo>
                  <a:lnTo>
                    <a:pt x="1083" y="1969"/>
                  </a:lnTo>
                  <a:lnTo>
                    <a:pt x="1083" y="1975"/>
                  </a:lnTo>
                  <a:lnTo>
                    <a:pt x="1083" y="1986"/>
                  </a:lnTo>
                  <a:lnTo>
                    <a:pt x="1083" y="1997"/>
                  </a:lnTo>
                  <a:lnTo>
                    <a:pt x="1083" y="2009"/>
                  </a:lnTo>
                  <a:lnTo>
                    <a:pt x="1083" y="2020"/>
                  </a:lnTo>
                  <a:lnTo>
                    <a:pt x="1083" y="2037"/>
                  </a:lnTo>
                  <a:lnTo>
                    <a:pt x="1088" y="2048"/>
                  </a:lnTo>
                  <a:lnTo>
                    <a:pt x="1088" y="2059"/>
                  </a:lnTo>
                  <a:lnTo>
                    <a:pt x="1088" y="2065"/>
                  </a:lnTo>
                  <a:lnTo>
                    <a:pt x="825" y="2278"/>
                  </a:lnTo>
                  <a:lnTo>
                    <a:pt x="825" y="2278"/>
                  </a:lnTo>
                  <a:lnTo>
                    <a:pt x="819" y="2272"/>
                  </a:lnTo>
                  <a:lnTo>
                    <a:pt x="808" y="2272"/>
                  </a:lnTo>
                  <a:lnTo>
                    <a:pt x="802" y="2272"/>
                  </a:lnTo>
                  <a:lnTo>
                    <a:pt x="785" y="2267"/>
                  </a:lnTo>
                  <a:lnTo>
                    <a:pt x="769" y="2267"/>
                  </a:lnTo>
                  <a:lnTo>
                    <a:pt x="757" y="2267"/>
                  </a:lnTo>
                  <a:lnTo>
                    <a:pt x="752" y="2272"/>
                  </a:lnTo>
                  <a:lnTo>
                    <a:pt x="740" y="2272"/>
                  </a:lnTo>
                  <a:lnTo>
                    <a:pt x="729" y="2278"/>
                  </a:lnTo>
                  <a:lnTo>
                    <a:pt x="718" y="2283"/>
                  </a:lnTo>
                  <a:lnTo>
                    <a:pt x="707" y="2289"/>
                  </a:lnTo>
                  <a:lnTo>
                    <a:pt x="701" y="2295"/>
                  </a:lnTo>
                  <a:lnTo>
                    <a:pt x="690" y="2300"/>
                  </a:lnTo>
                  <a:lnTo>
                    <a:pt x="679" y="2306"/>
                  </a:lnTo>
                  <a:lnTo>
                    <a:pt x="668" y="2317"/>
                  </a:lnTo>
                  <a:lnTo>
                    <a:pt x="662" y="2323"/>
                  </a:lnTo>
                  <a:lnTo>
                    <a:pt x="656" y="2328"/>
                  </a:lnTo>
                  <a:lnTo>
                    <a:pt x="639" y="2340"/>
                  </a:lnTo>
                  <a:lnTo>
                    <a:pt x="628" y="2351"/>
                  </a:lnTo>
                  <a:lnTo>
                    <a:pt x="623" y="2362"/>
                  </a:lnTo>
                  <a:lnTo>
                    <a:pt x="623" y="2373"/>
                  </a:lnTo>
                  <a:lnTo>
                    <a:pt x="617" y="2379"/>
                  </a:lnTo>
                  <a:lnTo>
                    <a:pt x="623" y="2396"/>
                  </a:lnTo>
                  <a:lnTo>
                    <a:pt x="623" y="2412"/>
                  </a:lnTo>
                  <a:lnTo>
                    <a:pt x="628" y="2441"/>
                  </a:lnTo>
                  <a:lnTo>
                    <a:pt x="634" y="2469"/>
                  </a:lnTo>
                  <a:lnTo>
                    <a:pt x="639" y="2502"/>
                  </a:lnTo>
                  <a:lnTo>
                    <a:pt x="651" y="2536"/>
                  </a:lnTo>
                  <a:lnTo>
                    <a:pt x="656" y="2570"/>
                  </a:lnTo>
                  <a:lnTo>
                    <a:pt x="662" y="2603"/>
                  </a:lnTo>
                  <a:lnTo>
                    <a:pt x="673" y="2637"/>
                  </a:lnTo>
                  <a:lnTo>
                    <a:pt x="679" y="2665"/>
                  </a:lnTo>
                  <a:lnTo>
                    <a:pt x="684" y="2693"/>
                  </a:lnTo>
                  <a:lnTo>
                    <a:pt x="690" y="2715"/>
                  </a:lnTo>
                  <a:lnTo>
                    <a:pt x="696" y="2732"/>
                  </a:lnTo>
                  <a:lnTo>
                    <a:pt x="701" y="2743"/>
                  </a:lnTo>
                  <a:lnTo>
                    <a:pt x="701" y="2749"/>
                  </a:lnTo>
                  <a:lnTo>
                    <a:pt x="875" y="3243"/>
                  </a:lnTo>
                  <a:lnTo>
                    <a:pt x="740" y="3434"/>
                  </a:lnTo>
                  <a:lnTo>
                    <a:pt x="634" y="2968"/>
                  </a:lnTo>
                  <a:lnTo>
                    <a:pt x="634" y="2962"/>
                  </a:lnTo>
                  <a:lnTo>
                    <a:pt x="628" y="2951"/>
                  </a:lnTo>
                  <a:lnTo>
                    <a:pt x="628" y="2934"/>
                  </a:lnTo>
                  <a:lnTo>
                    <a:pt x="623" y="2906"/>
                  </a:lnTo>
                  <a:lnTo>
                    <a:pt x="617" y="2878"/>
                  </a:lnTo>
                  <a:lnTo>
                    <a:pt x="611" y="2850"/>
                  </a:lnTo>
                  <a:lnTo>
                    <a:pt x="606" y="2816"/>
                  </a:lnTo>
                  <a:lnTo>
                    <a:pt x="600" y="2783"/>
                  </a:lnTo>
                  <a:lnTo>
                    <a:pt x="595" y="2749"/>
                  </a:lnTo>
                  <a:lnTo>
                    <a:pt x="589" y="2715"/>
                  </a:lnTo>
                  <a:lnTo>
                    <a:pt x="583" y="2682"/>
                  </a:lnTo>
                  <a:lnTo>
                    <a:pt x="578" y="2654"/>
                  </a:lnTo>
                  <a:lnTo>
                    <a:pt x="567" y="2626"/>
                  </a:lnTo>
                  <a:lnTo>
                    <a:pt x="561" y="2609"/>
                  </a:lnTo>
                  <a:lnTo>
                    <a:pt x="561" y="2592"/>
                  </a:lnTo>
                  <a:lnTo>
                    <a:pt x="555" y="2586"/>
                  </a:lnTo>
                  <a:lnTo>
                    <a:pt x="544" y="2586"/>
                  </a:lnTo>
                  <a:lnTo>
                    <a:pt x="539" y="2581"/>
                  </a:lnTo>
                  <a:lnTo>
                    <a:pt x="527" y="2575"/>
                  </a:lnTo>
                  <a:lnTo>
                    <a:pt x="516" y="2575"/>
                  </a:lnTo>
                  <a:lnTo>
                    <a:pt x="499" y="2575"/>
                  </a:lnTo>
                  <a:lnTo>
                    <a:pt x="482" y="2570"/>
                  </a:lnTo>
                  <a:lnTo>
                    <a:pt x="471" y="2570"/>
                  </a:lnTo>
                  <a:lnTo>
                    <a:pt x="454" y="2570"/>
                  </a:lnTo>
                  <a:lnTo>
                    <a:pt x="438" y="2564"/>
                  </a:lnTo>
                  <a:lnTo>
                    <a:pt x="426" y="2564"/>
                  </a:lnTo>
                  <a:lnTo>
                    <a:pt x="410" y="2558"/>
                  </a:lnTo>
                  <a:lnTo>
                    <a:pt x="398" y="2558"/>
                  </a:lnTo>
                  <a:lnTo>
                    <a:pt x="387" y="2558"/>
                  </a:lnTo>
                  <a:lnTo>
                    <a:pt x="381" y="2558"/>
                  </a:lnTo>
                  <a:lnTo>
                    <a:pt x="376" y="2558"/>
                  </a:lnTo>
                  <a:lnTo>
                    <a:pt x="370" y="2558"/>
                  </a:lnTo>
                  <a:lnTo>
                    <a:pt x="370" y="2564"/>
                  </a:lnTo>
                  <a:lnTo>
                    <a:pt x="359" y="2570"/>
                  </a:lnTo>
                  <a:lnTo>
                    <a:pt x="353" y="2575"/>
                  </a:lnTo>
                  <a:lnTo>
                    <a:pt x="342" y="2581"/>
                  </a:lnTo>
                  <a:lnTo>
                    <a:pt x="331" y="2592"/>
                  </a:lnTo>
                  <a:lnTo>
                    <a:pt x="314" y="2603"/>
                  </a:lnTo>
                  <a:lnTo>
                    <a:pt x="309" y="2614"/>
                  </a:lnTo>
                  <a:lnTo>
                    <a:pt x="292" y="2626"/>
                  </a:lnTo>
                  <a:lnTo>
                    <a:pt x="280" y="2637"/>
                  </a:lnTo>
                  <a:lnTo>
                    <a:pt x="269" y="2648"/>
                  </a:lnTo>
                  <a:lnTo>
                    <a:pt x="258" y="2659"/>
                  </a:lnTo>
                  <a:lnTo>
                    <a:pt x="252" y="2665"/>
                  </a:lnTo>
                  <a:lnTo>
                    <a:pt x="241" y="2676"/>
                  </a:lnTo>
                  <a:lnTo>
                    <a:pt x="236" y="2687"/>
                  </a:lnTo>
                  <a:lnTo>
                    <a:pt x="236" y="2693"/>
                  </a:lnTo>
                  <a:lnTo>
                    <a:pt x="236" y="2699"/>
                  </a:lnTo>
                  <a:lnTo>
                    <a:pt x="236" y="2715"/>
                  </a:lnTo>
                  <a:lnTo>
                    <a:pt x="236" y="2732"/>
                  </a:lnTo>
                  <a:lnTo>
                    <a:pt x="241" y="2755"/>
                  </a:lnTo>
                  <a:lnTo>
                    <a:pt x="247" y="2777"/>
                  </a:lnTo>
                  <a:lnTo>
                    <a:pt x="247" y="2800"/>
                  </a:lnTo>
                  <a:lnTo>
                    <a:pt x="252" y="2828"/>
                  </a:lnTo>
                  <a:lnTo>
                    <a:pt x="258" y="2856"/>
                  </a:lnTo>
                  <a:lnTo>
                    <a:pt x="258" y="2884"/>
                  </a:lnTo>
                  <a:lnTo>
                    <a:pt x="264" y="2906"/>
                  </a:lnTo>
                  <a:lnTo>
                    <a:pt x="269" y="2929"/>
                  </a:lnTo>
                  <a:lnTo>
                    <a:pt x="275" y="2951"/>
                  </a:lnTo>
                  <a:lnTo>
                    <a:pt x="275" y="2968"/>
                  </a:lnTo>
                  <a:lnTo>
                    <a:pt x="280" y="2985"/>
                  </a:lnTo>
                  <a:lnTo>
                    <a:pt x="280" y="2990"/>
                  </a:lnTo>
                  <a:lnTo>
                    <a:pt x="280" y="2996"/>
                  </a:lnTo>
                  <a:lnTo>
                    <a:pt x="0" y="3243"/>
                  </a:lnTo>
                  <a:lnTo>
                    <a:pt x="0" y="2446"/>
                  </a:lnTo>
                  <a:lnTo>
                    <a:pt x="6" y="2441"/>
                  </a:lnTo>
                  <a:lnTo>
                    <a:pt x="17" y="2429"/>
                  </a:lnTo>
                  <a:lnTo>
                    <a:pt x="34" y="2412"/>
                  </a:lnTo>
                  <a:lnTo>
                    <a:pt x="62" y="2390"/>
                  </a:lnTo>
                  <a:lnTo>
                    <a:pt x="90" y="2362"/>
                  </a:lnTo>
                  <a:lnTo>
                    <a:pt x="123" y="2334"/>
                  </a:lnTo>
                  <a:lnTo>
                    <a:pt x="157" y="2300"/>
                  </a:lnTo>
                  <a:lnTo>
                    <a:pt x="196" y="2272"/>
                  </a:lnTo>
                  <a:lnTo>
                    <a:pt x="236" y="2239"/>
                  </a:lnTo>
                  <a:lnTo>
                    <a:pt x="269" y="2205"/>
                  </a:lnTo>
                  <a:lnTo>
                    <a:pt x="309" y="2171"/>
                  </a:lnTo>
                  <a:lnTo>
                    <a:pt x="337" y="2143"/>
                  </a:lnTo>
                  <a:lnTo>
                    <a:pt x="365" y="2121"/>
                  </a:lnTo>
                  <a:lnTo>
                    <a:pt x="381" y="2104"/>
                  </a:lnTo>
                  <a:lnTo>
                    <a:pt x="398" y="2087"/>
                  </a:lnTo>
                  <a:lnTo>
                    <a:pt x="404" y="2087"/>
                  </a:lnTo>
                  <a:lnTo>
                    <a:pt x="410" y="2076"/>
                  </a:lnTo>
                  <a:lnTo>
                    <a:pt x="426" y="2065"/>
                  </a:lnTo>
                  <a:lnTo>
                    <a:pt x="449" y="2042"/>
                  </a:lnTo>
                  <a:lnTo>
                    <a:pt x="482" y="2020"/>
                  </a:lnTo>
                  <a:lnTo>
                    <a:pt x="516" y="1992"/>
                  </a:lnTo>
                  <a:lnTo>
                    <a:pt x="555" y="1958"/>
                  </a:lnTo>
                  <a:lnTo>
                    <a:pt x="595" y="1924"/>
                  </a:lnTo>
                  <a:lnTo>
                    <a:pt x="639" y="1891"/>
                  </a:lnTo>
                  <a:lnTo>
                    <a:pt x="679" y="1857"/>
                  </a:lnTo>
                  <a:lnTo>
                    <a:pt x="724" y="1823"/>
                  </a:lnTo>
                  <a:lnTo>
                    <a:pt x="757" y="1790"/>
                  </a:lnTo>
                  <a:lnTo>
                    <a:pt x="797" y="1762"/>
                  </a:lnTo>
                  <a:lnTo>
                    <a:pt x="825" y="1739"/>
                  </a:lnTo>
                  <a:lnTo>
                    <a:pt x="847" y="1722"/>
                  </a:lnTo>
                  <a:lnTo>
                    <a:pt x="858" y="1711"/>
                  </a:lnTo>
                  <a:lnTo>
                    <a:pt x="869" y="1706"/>
                  </a:lnTo>
                  <a:lnTo>
                    <a:pt x="864" y="1694"/>
                  </a:lnTo>
                  <a:lnTo>
                    <a:pt x="864" y="1666"/>
                  </a:lnTo>
                  <a:lnTo>
                    <a:pt x="858" y="1621"/>
                  </a:lnTo>
                  <a:lnTo>
                    <a:pt x="858" y="1565"/>
                  </a:lnTo>
                  <a:lnTo>
                    <a:pt x="858" y="1492"/>
                  </a:lnTo>
                  <a:lnTo>
                    <a:pt x="853" y="1414"/>
                  </a:lnTo>
                  <a:lnTo>
                    <a:pt x="847" y="1330"/>
                  </a:lnTo>
                  <a:lnTo>
                    <a:pt x="847" y="1245"/>
                  </a:lnTo>
                  <a:lnTo>
                    <a:pt x="841" y="1156"/>
                  </a:lnTo>
                  <a:lnTo>
                    <a:pt x="836" y="1072"/>
                  </a:lnTo>
                  <a:lnTo>
                    <a:pt x="836" y="987"/>
                  </a:lnTo>
                  <a:lnTo>
                    <a:pt x="830" y="909"/>
                  </a:lnTo>
                  <a:lnTo>
                    <a:pt x="825" y="842"/>
                  </a:lnTo>
                  <a:lnTo>
                    <a:pt x="825" y="791"/>
                  </a:lnTo>
                  <a:lnTo>
                    <a:pt x="825" y="746"/>
                  </a:lnTo>
                  <a:lnTo>
                    <a:pt x="825" y="724"/>
                  </a:lnTo>
                  <a:lnTo>
                    <a:pt x="819" y="701"/>
                  </a:lnTo>
                  <a:lnTo>
                    <a:pt x="825" y="673"/>
                  </a:lnTo>
                  <a:lnTo>
                    <a:pt x="825" y="628"/>
                  </a:lnTo>
                  <a:lnTo>
                    <a:pt x="825" y="578"/>
                  </a:lnTo>
                  <a:lnTo>
                    <a:pt x="825" y="522"/>
                  </a:lnTo>
                  <a:lnTo>
                    <a:pt x="830" y="466"/>
                  </a:lnTo>
                  <a:lnTo>
                    <a:pt x="836" y="404"/>
                  </a:lnTo>
                  <a:lnTo>
                    <a:pt x="836" y="342"/>
                  </a:lnTo>
                  <a:lnTo>
                    <a:pt x="841" y="275"/>
                  </a:lnTo>
                  <a:lnTo>
                    <a:pt x="847" y="213"/>
                  </a:lnTo>
                  <a:lnTo>
                    <a:pt x="847" y="157"/>
                  </a:lnTo>
                  <a:lnTo>
                    <a:pt x="853" y="112"/>
                  </a:lnTo>
                  <a:lnTo>
                    <a:pt x="858" y="67"/>
                  </a:lnTo>
                  <a:lnTo>
                    <a:pt x="858" y="39"/>
                  </a:lnTo>
                  <a:lnTo>
                    <a:pt x="858" y="17"/>
                  </a:lnTo>
                  <a:lnTo>
                    <a:pt x="864" y="11"/>
                  </a:lnTo>
                  <a:lnTo>
                    <a:pt x="1621" y="0"/>
                  </a:lnTo>
                  <a:lnTo>
                    <a:pt x="1621" y="0"/>
                  </a:lnTo>
                  <a:close/>
                </a:path>
              </a:pathLst>
            </a:custGeom>
            <a:solidFill>
              <a:srgbClr val="F59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403"/>
            <p:cNvSpPr>
              <a:spLocks/>
            </p:cNvSpPr>
            <p:nvPr/>
          </p:nvSpPr>
          <p:spPr bwMode="auto">
            <a:xfrm>
              <a:off x="1455" y="2687"/>
              <a:ext cx="225" cy="421"/>
            </a:xfrm>
            <a:custGeom>
              <a:avLst/>
              <a:gdLst>
                <a:gd name="T0" fmla="*/ 34 w 225"/>
                <a:gd name="T1" fmla="*/ 421 h 421"/>
                <a:gd name="T2" fmla="*/ 0 w 225"/>
                <a:gd name="T3" fmla="*/ 214 h 421"/>
                <a:gd name="T4" fmla="*/ 208 w 225"/>
                <a:gd name="T5" fmla="*/ 0 h 421"/>
                <a:gd name="T6" fmla="*/ 225 w 225"/>
                <a:gd name="T7" fmla="*/ 174 h 421"/>
                <a:gd name="T8" fmla="*/ 34 w 225"/>
                <a:gd name="T9" fmla="*/ 421 h 421"/>
                <a:gd name="T10" fmla="*/ 34 w 225"/>
                <a:gd name="T11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421">
                  <a:moveTo>
                    <a:pt x="34" y="421"/>
                  </a:moveTo>
                  <a:lnTo>
                    <a:pt x="0" y="214"/>
                  </a:lnTo>
                  <a:lnTo>
                    <a:pt x="208" y="0"/>
                  </a:lnTo>
                  <a:lnTo>
                    <a:pt x="225" y="174"/>
                  </a:lnTo>
                  <a:lnTo>
                    <a:pt x="34" y="421"/>
                  </a:lnTo>
                  <a:lnTo>
                    <a:pt x="34" y="421"/>
                  </a:lnTo>
                  <a:close/>
                </a:path>
              </a:pathLst>
            </a:custGeom>
            <a:solidFill>
              <a:srgbClr val="F59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404"/>
            <p:cNvSpPr>
              <a:spLocks/>
            </p:cNvSpPr>
            <p:nvPr/>
          </p:nvSpPr>
          <p:spPr bwMode="auto">
            <a:xfrm>
              <a:off x="1354" y="2351"/>
              <a:ext cx="225" cy="314"/>
            </a:xfrm>
            <a:custGeom>
              <a:avLst/>
              <a:gdLst>
                <a:gd name="T0" fmla="*/ 23 w 225"/>
                <a:gd name="T1" fmla="*/ 314 h 314"/>
                <a:gd name="T2" fmla="*/ 0 w 225"/>
                <a:gd name="T3" fmla="*/ 191 h 314"/>
                <a:gd name="T4" fmla="*/ 140 w 225"/>
                <a:gd name="T5" fmla="*/ 45 h 314"/>
                <a:gd name="T6" fmla="*/ 225 w 225"/>
                <a:gd name="T7" fmla="*/ 0 h 314"/>
                <a:gd name="T8" fmla="*/ 225 w 225"/>
                <a:gd name="T9" fmla="*/ 129 h 314"/>
                <a:gd name="T10" fmla="*/ 112 w 225"/>
                <a:gd name="T11" fmla="*/ 241 h 314"/>
                <a:gd name="T12" fmla="*/ 23 w 225"/>
                <a:gd name="T13" fmla="*/ 314 h 314"/>
                <a:gd name="T14" fmla="*/ 23 w 225"/>
                <a:gd name="T15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" h="314">
                  <a:moveTo>
                    <a:pt x="23" y="314"/>
                  </a:moveTo>
                  <a:lnTo>
                    <a:pt x="0" y="191"/>
                  </a:lnTo>
                  <a:lnTo>
                    <a:pt x="140" y="45"/>
                  </a:lnTo>
                  <a:lnTo>
                    <a:pt x="225" y="0"/>
                  </a:lnTo>
                  <a:lnTo>
                    <a:pt x="225" y="129"/>
                  </a:lnTo>
                  <a:lnTo>
                    <a:pt x="112" y="241"/>
                  </a:lnTo>
                  <a:lnTo>
                    <a:pt x="23" y="314"/>
                  </a:lnTo>
                  <a:lnTo>
                    <a:pt x="23" y="314"/>
                  </a:lnTo>
                  <a:close/>
                </a:path>
              </a:pathLst>
            </a:custGeom>
            <a:solidFill>
              <a:srgbClr val="F59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405"/>
            <p:cNvSpPr>
              <a:spLocks/>
            </p:cNvSpPr>
            <p:nvPr/>
          </p:nvSpPr>
          <p:spPr bwMode="auto">
            <a:xfrm>
              <a:off x="423" y="3349"/>
              <a:ext cx="365" cy="573"/>
            </a:xfrm>
            <a:custGeom>
              <a:avLst/>
              <a:gdLst>
                <a:gd name="T0" fmla="*/ 365 w 365"/>
                <a:gd name="T1" fmla="*/ 191 h 573"/>
                <a:gd name="T2" fmla="*/ 342 w 365"/>
                <a:gd name="T3" fmla="*/ 0 h 573"/>
                <a:gd name="T4" fmla="*/ 101 w 365"/>
                <a:gd name="T5" fmla="*/ 242 h 573"/>
                <a:gd name="T6" fmla="*/ 0 w 365"/>
                <a:gd name="T7" fmla="*/ 399 h 573"/>
                <a:gd name="T8" fmla="*/ 0 w 365"/>
                <a:gd name="T9" fmla="*/ 573 h 573"/>
                <a:gd name="T10" fmla="*/ 135 w 365"/>
                <a:gd name="T11" fmla="*/ 382 h 573"/>
                <a:gd name="T12" fmla="*/ 365 w 365"/>
                <a:gd name="T13" fmla="*/ 191 h 573"/>
                <a:gd name="T14" fmla="*/ 365 w 365"/>
                <a:gd name="T15" fmla="*/ 191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5" h="573">
                  <a:moveTo>
                    <a:pt x="365" y="191"/>
                  </a:moveTo>
                  <a:lnTo>
                    <a:pt x="342" y="0"/>
                  </a:lnTo>
                  <a:lnTo>
                    <a:pt x="101" y="242"/>
                  </a:lnTo>
                  <a:lnTo>
                    <a:pt x="0" y="399"/>
                  </a:lnTo>
                  <a:lnTo>
                    <a:pt x="0" y="573"/>
                  </a:lnTo>
                  <a:lnTo>
                    <a:pt x="135" y="382"/>
                  </a:lnTo>
                  <a:lnTo>
                    <a:pt x="365" y="191"/>
                  </a:lnTo>
                  <a:lnTo>
                    <a:pt x="365" y="191"/>
                  </a:lnTo>
                  <a:close/>
                </a:path>
              </a:pathLst>
            </a:custGeom>
            <a:solidFill>
              <a:srgbClr val="F59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406"/>
            <p:cNvSpPr>
              <a:spLocks/>
            </p:cNvSpPr>
            <p:nvPr/>
          </p:nvSpPr>
          <p:spPr bwMode="auto">
            <a:xfrm>
              <a:off x="524" y="3753"/>
              <a:ext cx="359" cy="444"/>
            </a:xfrm>
            <a:custGeom>
              <a:avLst/>
              <a:gdLst>
                <a:gd name="T0" fmla="*/ 73 w 359"/>
                <a:gd name="T1" fmla="*/ 444 h 444"/>
                <a:gd name="T2" fmla="*/ 213 w 359"/>
                <a:gd name="T3" fmla="*/ 258 h 444"/>
                <a:gd name="T4" fmla="*/ 359 w 359"/>
                <a:gd name="T5" fmla="*/ 107 h 444"/>
                <a:gd name="T6" fmla="*/ 337 w 359"/>
                <a:gd name="T7" fmla="*/ 0 h 444"/>
                <a:gd name="T8" fmla="*/ 79 w 359"/>
                <a:gd name="T9" fmla="*/ 298 h 444"/>
                <a:gd name="T10" fmla="*/ 0 w 359"/>
                <a:gd name="T11" fmla="*/ 438 h 444"/>
                <a:gd name="T12" fmla="*/ 73 w 359"/>
                <a:gd name="T13" fmla="*/ 444 h 444"/>
                <a:gd name="T14" fmla="*/ 73 w 359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44">
                  <a:moveTo>
                    <a:pt x="73" y="444"/>
                  </a:moveTo>
                  <a:lnTo>
                    <a:pt x="213" y="258"/>
                  </a:lnTo>
                  <a:lnTo>
                    <a:pt x="359" y="107"/>
                  </a:lnTo>
                  <a:lnTo>
                    <a:pt x="337" y="0"/>
                  </a:lnTo>
                  <a:lnTo>
                    <a:pt x="79" y="298"/>
                  </a:lnTo>
                  <a:lnTo>
                    <a:pt x="0" y="438"/>
                  </a:lnTo>
                  <a:lnTo>
                    <a:pt x="73" y="444"/>
                  </a:lnTo>
                  <a:lnTo>
                    <a:pt x="73" y="444"/>
                  </a:lnTo>
                  <a:close/>
                </a:path>
              </a:pathLst>
            </a:custGeom>
            <a:solidFill>
              <a:srgbClr val="F59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407"/>
            <p:cNvSpPr>
              <a:spLocks/>
            </p:cNvSpPr>
            <p:nvPr/>
          </p:nvSpPr>
          <p:spPr bwMode="auto">
            <a:xfrm>
              <a:off x="4310" y="3248"/>
              <a:ext cx="214" cy="421"/>
            </a:xfrm>
            <a:custGeom>
              <a:avLst/>
              <a:gdLst>
                <a:gd name="T0" fmla="*/ 6 w 214"/>
                <a:gd name="T1" fmla="*/ 315 h 421"/>
                <a:gd name="T2" fmla="*/ 0 w 214"/>
                <a:gd name="T3" fmla="*/ 421 h 421"/>
                <a:gd name="T4" fmla="*/ 214 w 214"/>
                <a:gd name="T5" fmla="*/ 6 h 421"/>
                <a:gd name="T6" fmla="*/ 107 w 214"/>
                <a:gd name="T7" fmla="*/ 0 h 421"/>
                <a:gd name="T8" fmla="*/ 68 w 214"/>
                <a:gd name="T9" fmla="*/ 191 h 421"/>
                <a:gd name="T10" fmla="*/ 6 w 214"/>
                <a:gd name="T11" fmla="*/ 315 h 421"/>
                <a:gd name="T12" fmla="*/ 6 w 214"/>
                <a:gd name="T13" fmla="*/ 315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421">
                  <a:moveTo>
                    <a:pt x="6" y="315"/>
                  </a:moveTo>
                  <a:lnTo>
                    <a:pt x="0" y="421"/>
                  </a:lnTo>
                  <a:lnTo>
                    <a:pt x="214" y="6"/>
                  </a:lnTo>
                  <a:lnTo>
                    <a:pt x="107" y="0"/>
                  </a:lnTo>
                  <a:lnTo>
                    <a:pt x="68" y="191"/>
                  </a:lnTo>
                  <a:lnTo>
                    <a:pt x="6" y="315"/>
                  </a:lnTo>
                  <a:lnTo>
                    <a:pt x="6" y="315"/>
                  </a:lnTo>
                  <a:close/>
                </a:path>
              </a:pathLst>
            </a:custGeom>
            <a:solidFill>
              <a:srgbClr val="7A94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408"/>
            <p:cNvSpPr>
              <a:spLocks/>
            </p:cNvSpPr>
            <p:nvPr/>
          </p:nvSpPr>
          <p:spPr bwMode="auto">
            <a:xfrm>
              <a:off x="4327" y="3254"/>
              <a:ext cx="898" cy="948"/>
            </a:xfrm>
            <a:custGeom>
              <a:avLst/>
              <a:gdLst>
                <a:gd name="T0" fmla="*/ 511 w 898"/>
                <a:gd name="T1" fmla="*/ 11 h 948"/>
                <a:gd name="T2" fmla="*/ 247 w 898"/>
                <a:gd name="T3" fmla="*/ 483 h 948"/>
                <a:gd name="T4" fmla="*/ 0 w 898"/>
                <a:gd name="T5" fmla="*/ 937 h 948"/>
                <a:gd name="T6" fmla="*/ 898 w 898"/>
                <a:gd name="T7" fmla="*/ 948 h 948"/>
                <a:gd name="T8" fmla="*/ 892 w 898"/>
                <a:gd name="T9" fmla="*/ 0 h 948"/>
                <a:gd name="T10" fmla="*/ 511 w 898"/>
                <a:gd name="T11" fmla="*/ 11 h 948"/>
                <a:gd name="T12" fmla="*/ 511 w 898"/>
                <a:gd name="T13" fmla="*/ 11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8" h="948">
                  <a:moveTo>
                    <a:pt x="511" y="11"/>
                  </a:moveTo>
                  <a:lnTo>
                    <a:pt x="247" y="483"/>
                  </a:lnTo>
                  <a:lnTo>
                    <a:pt x="0" y="937"/>
                  </a:lnTo>
                  <a:lnTo>
                    <a:pt x="898" y="948"/>
                  </a:lnTo>
                  <a:lnTo>
                    <a:pt x="892" y="0"/>
                  </a:lnTo>
                  <a:lnTo>
                    <a:pt x="511" y="11"/>
                  </a:lnTo>
                  <a:lnTo>
                    <a:pt x="511" y="11"/>
                  </a:lnTo>
                  <a:close/>
                </a:path>
              </a:pathLst>
            </a:custGeom>
            <a:solidFill>
              <a:srgbClr val="7A94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409"/>
            <p:cNvSpPr>
              <a:spLocks/>
            </p:cNvSpPr>
            <p:nvPr/>
          </p:nvSpPr>
          <p:spPr bwMode="auto">
            <a:xfrm>
              <a:off x="681" y="95"/>
              <a:ext cx="550" cy="1667"/>
            </a:xfrm>
            <a:custGeom>
              <a:avLst/>
              <a:gdLst>
                <a:gd name="T0" fmla="*/ 550 w 550"/>
                <a:gd name="T1" fmla="*/ 12 h 1667"/>
                <a:gd name="T2" fmla="*/ 516 w 550"/>
                <a:gd name="T3" fmla="*/ 775 h 1667"/>
                <a:gd name="T4" fmla="*/ 550 w 550"/>
                <a:gd name="T5" fmla="*/ 1667 h 1667"/>
                <a:gd name="T6" fmla="*/ 544 w 550"/>
                <a:gd name="T7" fmla="*/ 1667 h 1667"/>
                <a:gd name="T8" fmla="*/ 539 w 550"/>
                <a:gd name="T9" fmla="*/ 1667 h 1667"/>
                <a:gd name="T10" fmla="*/ 522 w 550"/>
                <a:gd name="T11" fmla="*/ 1661 h 1667"/>
                <a:gd name="T12" fmla="*/ 499 w 550"/>
                <a:gd name="T13" fmla="*/ 1661 h 1667"/>
                <a:gd name="T14" fmla="*/ 471 w 550"/>
                <a:gd name="T15" fmla="*/ 1655 h 1667"/>
                <a:gd name="T16" fmla="*/ 443 w 550"/>
                <a:gd name="T17" fmla="*/ 1650 h 1667"/>
                <a:gd name="T18" fmla="*/ 410 w 550"/>
                <a:gd name="T19" fmla="*/ 1644 h 1667"/>
                <a:gd name="T20" fmla="*/ 381 w 550"/>
                <a:gd name="T21" fmla="*/ 1644 h 1667"/>
                <a:gd name="T22" fmla="*/ 348 w 550"/>
                <a:gd name="T23" fmla="*/ 1633 h 1667"/>
                <a:gd name="T24" fmla="*/ 314 w 550"/>
                <a:gd name="T25" fmla="*/ 1627 h 1667"/>
                <a:gd name="T26" fmla="*/ 286 w 550"/>
                <a:gd name="T27" fmla="*/ 1622 h 1667"/>
                <a:gd name="T28" fmla="*/ 258 w 550"/>
                <a:gd name="T29" fmla="*/ 1616 h 1667"/>
                <a:gd name="T30" fmla="*/ 230 w 550"/>
                <a:gd name="T31" fmla="*/ 1611 h 1667"/>
                <a:gd name="T32" fmla="*/ 208 w 550"/>
                <a:gd name="T33" fmla="*/ 1605 h 1667"/>
                <a:gd name="T34" fmla="*/ 191 w 550"/>
                <a:gd name="T35" fmla="*/ 1599 h 1667"/>
                <a:gd name="T36" fmla="*/ 180 w 550"/>
                <a:gd name="T37" fmla="*/ 1599 h 1667"/>
                <a:gd name="T38" fmla="*/ 168 w 550"/>
                <a:gd name="T39" fmla="*/ 1594 h 1667"/>
                <a:gd name="T40" fmla="*/ 157 w 550"/>
                <a:gd name="T41" fmla="*/ 1588 h 1667"/>
                <a:gd name="T42" fmla="*/ 140 w 550"/>
                <a:gd name="T43" fmla="*/ 1583 h 1667"/>
                <a:gd name="T44" fmla="*/ 129 w 550"/>
                <a:gd name="T45" fmla="*/ 1577 h 1667"/>
                <a:gd name="T46" fmla="*/ 112 w 550"/>
                <a:gd name="T47" fmla="*/ 1566 h 1667"/>
                <a:gd name="T48" fmla="*/ 95 w 550"/>
                <a:gd name="T49" fmla="*/ 1560 h 1667"/>
                <a:gd name="T50" fmla="*/ 84 w 550"/>
                <a:gd name="T51" fmla="*/ 1554 h 1667"/>
                <a:gd name="T52" fmla="*/ 67 w 550"/>
                <a:gd name="T53" fmla="*/ 1549 h 1667"/>
                <a:gd name="T54" fmla="*/ 56 w 550"/>
                <a:gd name="T55" fmla="*/ 1543 h 1667"/>
                <a:gd name="T56" fmla="*/ 39 w 550"/>
                <a:gd name="T57" fmla="*/ 1538 h 1667"/>
                <a:gd name="T58" fmla="*/ 28 w 550"/>
                <a:gd name="T59" fmla="*/ 1532 h 1667"/>
                <a:gd name="T60" fmla="*/ 17 w 550"/>
                <a:gd name="T61" fmla="*/ 1532 h 1667"/>
                <a:gd name="T62" fmla="*/ 11 w 550"/>
                <a:gd name="T63" fmla="*/ 1526 h 1667"/>
                <a:gd name="T64" fmla="*/ 0 w 550"/>
                <a:gd name="T65" fmla="*/ 1521 h 1667"/>
                <a:gd name="T66" fmla="*/ 0 w 550"/>
                <a:gd name="T67" fmla="*/ 1521 h 1667"/>
                <a:gd name="T68" fmla="*/ 56 w 550"/>
                <a:gd name="T69" fmla="*/ 449 h 1667"/>
                <a:gd name="T70" fmla="*/ 45 w 550"/>
                <a:gd name="T71" fmla="*/ 0 h 1667"/>
                <a:gd name="T72" fmla="*/ 550 w 550"/>
                <a:gd name="T73" fmla="*/ 12 h 1667"/>
                <a:gd name="T74" fmla="*/ 550 w 550"/>
                <a:gd name="T75" fmla="*/ 12 h 1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0" h="1667">
                  <a:moveTo>
                    <a:pt x="550" y="12"/>
                  </a:moveTo>
                  <a:lnTo>
                    <a:pt x="516" y="775"/>
                  </a:lnTo>
                  <a:lnTo>
                    <a:pt x="550" y="1667"/>
                  </a:lnTo>
                  <a:lnTo>
                    <a:pt x="544" y="1667"/>
                  </a:lnTo>
                  <a:lnTo>
                    <a:pt x="539" y="1667"/>
                  </a:lnTo>
                  <a:lnTo>
                    <a:pt x="522" y="1661"/>
                  </a:lnTo>
                  <a:lnTo>
                    <a:pt x="499" y="1661"/>
                  </a:lnTo>
                  <a:lnTo>
                    <a:pt x="471" y="1655"/>
                  </a:lnTo>
                  <a:lnTo>
                    <a:pt x="443" y="1650"/>
                  </a:lnTo>
                  <a:lnTo>
                    <a:pt x="410" y="1644"/>
                  </a:lnTo>
                  <a:lnTo>
                    <a:pt x="381" y="1644"/>
                  </a:lnTo>
                  <a:lnTo>
                    <a:pt x="348" y="1633"/>
                  </a:lnTo>
                  <a:lnTo>
                    <a:pt x="314" y="1627"/>
                  </a:lnTo>
                  <a:lnTo>
                    <a:pt x="286" y="1622"/>
                  </a:lnTo>
                  <a:lnTo>
                    <a:pt x="258" y="1616"/>
                  </a:lnTo>
                  <a:lnTo>
                    <a:pt x="230" y="1611"/>
                  </a:lnTo>
                  <a:lnTo>
                    <a:pt x="208" y="1605"/>
                  </a:lnTo>
                  <a:lnTo>
                    <a:pt x="191" y="1599"/>
                  </a:lnTo>
                  <a:lnTo>
                    <a:pt x="180" y="1599"/>
                  </a:lnTo>
                  <a:lnTo>
                    <a:pt x="168" y="1594"/>
                  </a:lnTo>
                  <a:lnTo>
                    <a:pt x="157" y="1588"/>
                  </a:lnTo>
                  <a:lnTo>
                    <a:pt x="140" y="1583"/>
                  </a:lnTo>
                  <a:lnTo>
                    <a:pt x="129" y="1577"/>
                  </a:lnTo>
                  <a:lnTo>
                    <a:pt x="112" y="1566"/>
                  </a:lnTo>
                  <a:lnTo>
                    <a:pt x="95" y="1560"/>
                  </a:lnTo>
                  <a:lnTo>
                    <a:pt x="84" y="1554"/>
                  </a:lnTo>
                  <a:lnTo>
                    <a:pt x="67" y="1549"/>
                  </a:lnTo>
                  <a:lnTo>
                    <a:pt x="56" y="1543"/>
                  </a:lnTo>
                  <a:lnTo>
                    <a:pt x="39" y="1538"/>
                  </a:lnTo>
                  <a:lnTo>
                    <a:pt x="28" y="1532"/>
                  </a:lnTo>
                  <a:lnTo>
                    <a:pt x="17" y="1532"/>
                  </a:lnTo>
                  <a:lnTo>
                    <a:pt x="11" y="1526"/>
                  </a:lnTo>
                  <a:lnTo>
                    <a:pt x="0" y="1521"/>
                  </a:lnTo>
                  <a:lnTo>
                    <a:pt x="0" y="1521"/>
                  </a:lnTo>
                  <a:lnTo>
                    <a:pt x="56" y="449"/>
                  </a:lnTo>
                  <a:lnTo>
                    <a:pt x="45" y="0"/>
                  </a:lnTo>
                  <a:lnTo>
                    <a:pt x="550" y="12"/>
                  </a:lnTo>
                  <a:lnTo>
                    <a:pt x="550" y="12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410"/>
            <p:cNvSpPr>
              <a:spLocks/>
            </p:cNvSpPr>
            <p:nvPr/>
          </p:nvSpPr>
          <p:spPr bwMode="auto">
            <a:xfrm>
              <a:off x="440" y="1655"/>
              <a:ext cx="740" cy="802"/>
            </a:xfrm>
            <a:custGeom>
              <a:avLst/>
              <a:gdLst>
                <a:gd name="T0" fmla="*/ 740 w 740"/>
                <a:gd name="T1" fmla="*/ 168 h 802"/>
                <a:gd name="T2" fmla="*/ 163 w 740"/>
                <a:gd name="T3" fmla="*/ 617 h 802"/>
                <a:gd name="T4" fmla="*/ 0 w 740"/>
                <a:gd name="T5" fmla="*/ 802 h 802"/>
                <a:gd name="T6" fmla="*/ 11 w 740"/>
                <a:gd name="T7" fmla="*/ 95 h 802"/>
                <a:gd name="T8" fmla="*/ 163 w 740"/>
                <a:gd name="T9" fmla="*/ 0 h 802"/>
                <a:gd name="T10" fmla="*/ 387 w 740"/>
                <a:gd name="T11" fmla="*/ 95 h 802"/>
                <a:gd name="T12" fmla="*/ 740 w 740"/>
                <a:gd name="T13" fmla="*/ 168 h 802"/>
                <a:gd name="T14" fmla="*/ 740 w 740"/>
                <a:gd name="T15" fmla="*/ 168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0" h="802">
                  <a:moveTo>
                    <a:pt x="740" y="168"/>
                  </a:moveTo>
                  <a:lnTo>
                    <a:pt x="163" y="617"/>
                  </a:lnTo>
                  <a:lnTo>
                    <a:pt x="0" y="802"/>
                  </a:lnTo>
                  <a:lnTo>
                    <a:pt x="11" y="95"/>
                  </a:lnTo>
                  <a:lnTo>
                    <a:pt x="163" y="0"/>
                  </a:lnTo>
                  <a:lnTo>
                    <a:pt x="387" y="95"/>
                  </a:lnTo>
                  <a:lnTo>
                    <a:pt x="740" y="168"/>
                  </a:lnTo>
                  <a:lnTo>
                    <a:pt x="740" y="168"/>
                  </a:lnTo>
                  <a:close/>
                </a:path>
              </a:pathLst>
            </a:custGeom>
            <a:solidFill>
              <a:srgbClr val="FFE8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411"/>
            <p:cNvSpPr>
              <a:spLocks/>
            </p:cNvSpPr>
            <p:nvPr/>
          </p:nvSpPr>
          <p:spPr bwMode="auto">
            <a:xfrm>
              <a:off x="552" y="101"/>
              <a:ext cx="146" cy="1498"/>
            </a:xfrm>
            <a:custGeom>
              <a:avLst/>
              <a:gdLst>
                <a:gd name="T0" fmla="*/ 146 w 146"/>
                <a:gd name="T1" fmla="*/ 0 h 1498"/>
                <a:gd name="T2" fmla="*/ 129 w 146"/>
                <a:gd name="T3" fmla="*/ 707 h 1498"/>
                <a:gd name="T4" fmla="*/ 90 w 146"/>
                <a:gd name="T5" fmla="*/ 1498 h 1498"/>
                <a:gd name="T6" fmla="*/ 0 w 146"/>
                <a:gd name="T7" fmla="*/ 1403 h 1498"/>
                <a:gd name="T8" fmla="*/ 0 w 146"/>
                <a:gd name="T9" fmla="*/ 6 h 1498"/>
                <a:gd name="T10" fmla="*/ 146 w 146"/>
                <a:gd name="T11" fmla="*/ 0 h 1498"/>
                <a:gd name="T12" fmla="*/ 146 w 146"/>
                <a:gd name="T13" fmla="*/ 0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498">
                  <a:moveTo>
                    <a:pt x="146" y="0"/>
                  </a:moveTo>
                  <a:lnTo>
                    <a:pt x="129" y="707"/>
                  </a:lnTo>
                  <a:lnTo>
                    <a:pt x="90" y="1498"/>
                  </a:lnTo>
                  <a:lnTo>
                    <a:pt x="0" y="1403"/>
                  </a:lnTo>
                  <a:lnTo>
                    <a:pt x="0" y="6"/>
                  </a:lnTo>
                  <a:lnTo>
                    <a:pt x="146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B56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412"/>
            <p:cNvSpPr>
              <a:spLocks/>
            </p:cNvSpPr>
            <p:nvPr/>
          </p:nvSpPr>
          <p:spPr bwMode="auto">
            <a:xfrm>
              <a:off x="440" y="1504"/>
              <a:ext cx="129" cy="196"/>
            </a:xfrm>
            <a:custGeom>
              <a:avLst/>
              <a:gdLst>
                <a:gd name="T0" fmla="*/ 0 w 129"/>
                <a:gd name="T1" fmla="*/ 0 h 196"/>
                <a:gd name="T2" fmla="*/ 129 w 129"/>
                <a:gd name="T3" fmla="*/ 112 h 196"/>
                <a:gd name="T4" fmla="*/ 17 w 129"/>
                <a:gd name="T5" fmla="*/ 196 h 196"/>
                <a:gd name="T6" fmla="*/ 0 w 129"/>
                <a:gd name="T7" fmla="*/ 0 h 196"/>
                <a:gd name="T8" fmla="*/ 0 w 129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96">
                  <a:moveTo>
                    <a:pt x="0" y="0"/>
                  </a:moveTo>
                  <a:lnTo>
                    <a:pt x="129" y="112"/>
                  </a:lnTo>
                  <a:lnTo>
                    <a:pt x="17" y="19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7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413"/>
            <p:cNvSpPr>
              <a:spLocks/>
            </p:cNvSpPr>
            <p:nvPr/>
          </p:nvSpPr>
          <p:spPr bwMode="auto">
            <a:xfrm>
              <a:off x="440" y="112"/>
              <a:ext cx="78" cy="1369"/>
            </a:xfrm>
            <a:custGeom>
              <a:avLst/>
              <a:gdLst>
                <a:gd name="T0" fmla="*/ 62 w 78"/>
                <a:gd name="T1" fmla="*/ 0 h 1369"/>
                <a:gd name="T2" fmla="*/ 78 w 78"/>
                <a:gd name="T3" fmla="*/ 808 h 1369"/>
                <a:gd name="T4" fmla="*/ 67 w 78"/>
                <a:gd name="T5" fmla="*/ 1369 h 1369"/>
                <a:gd name="T6" fmla="*/ 11 w 78"/>
                <a:gd name="T7" fmla="*/ 1324 h 1369"/>
                <a:gd name="T8" fmla="*/ 0 w 78"/>
                <a:gd name="T9" fmla="*/ 0 h 1369"/>
                <a:gd name="T10" fmla="*/ 62 w 78"/>
                <a:gd name="T11" fmla="*/ 0 h 1369"/>
                <a:gd name="T12" fmla="*/ 62 w 78"/>
                <a:gd name="T13" fmla="*/ 0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369">
                  <a:moveTo>
                    <a:pt x="62" y="0"/>
                  </a:moveTo>
                  <a:lnTo>
                    <a:pt x="78" y="808"/>
                  </a:lnTo>
                  <a:lnTo>
                    <a:pt x="67" y="1369"/>
                  </a:lnTo>
                  <a:lnTo>
                    <a:pt x="11" y="1324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D4EB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414"/>
            <p:cNvSpPr>
              <a:spLocks/>
            </p:cNvSpPr>
            <p:nvPr/>
          </p:nvSpPr>
          <p:spPr bwMode="auto">
            <a:xfrm>
              <a:off x="4647" y="814"/>
              <a:ext cx="151" cy="157"/>
            </a:xfrm>
            <a:custGeom>
              <a:avLst/>
              <a:gdLst>
                <a:gd name="T0" fmla="*/ 17 w 151"/>
                <a:gd name="T1" fmla="*/ 28 h 157"/>
                <a:gd name="T2" fmla="*/ 17 w 151"/>
                <a:gd name="T3" fmla="*/ 33 h 157"/>
                <a:gd name="T4" fmla="*/ 17 w 151"/>
                <a:gd name="T5" fmla="*/ 39 h 157"/>
                <a:gd name="T6" fmla="*/ 17 w 151"/>
                <a:gd name="T7" fmla="*/ 50 h 157"/>
                <a:gd name="T8" fmla="*/ 17 w 151"/>
                <a:gd name="T9" fmla="*/ 67 h 157"/>
                <a:gd name="T10" fmla="*/ 11 w 151"/>
                <a:gd name="T11" fmla="*/ 78 h 157"/>
                <a:gd name="T12" fmla="*/ 11 w 151"/>
                <a:gd name="T13" fmla="*/ 89 h 157"/>
                <a:gd name="T14" fmla="*/ 11 w 151"/>
                <a:gd name="T15" fmla="*/ 100 h 157"/>
                <a:gd name="T16" fmla="*/ 11 w 151"/>
                <a:gd name="T17" fmla="*/ 106 h 157"/>
                <a:gd name="T18" fmla="*/ 11 w 151"/>
                <a:gd name="T19" fmla="*/ 106 h 157"/>
                <a:gd name="T20" fmla="*/ 11 w 151"/>
                <a:gd name="T21" fmla="*/ 117 h 157"/>
                <a:gd name="T22" fmla="*/ 6 w 151"/>
                <a:gd name="T23" fmla="*/ 123 h 157"/>
                <a:gd name="T24" fmla="*/ 6 w 151"/>
                <a:gd name="T25" fmla="*/ 134 h 157"/>
                <a:gd name="T26" fmla="*/ 0 w 151"/>
                <a:gd name="T27" fmla="*/ 140 h 157"/>
                <a:gd name="T28" fmla="*/ 0 w 151"/>
                <a:gd name="T29" fmla="*/ 151 h 157"/>
                <a:gd name="T30" fmla="*/ 0 w 151"/>
                <a:gd name="T31" fmla="*/ 157 h 157"/>
                <a:gd name="T32" fmla="*/ 0 w 151"/>
                <a:gd name="T33" fmla="*/ 157 h 157"/>
                <a:gd name="T34" fmla="*/ 0 w 151"/>
                <a:gd name="T35" fmla="*/ 157 h 157"/>
                <a:gd name="T36" fmla="*/ 17 w 151"/>
                <a:gd name="T37" fmla="*/ 157 h 157"/>
                <a:gd name="T38" fmla="*/ 22 w 151"/>
                <a:gd name="T39" fmla="*/ 151 h 157"/>
                <a:gd name="T40" fmla="*/ 34 w 151"/>
                <a:gd name="T41" fmla="*/ 151 h 157"/>
                <a:gd name="T42" fmla="*/ 45 w 151"/>
                <a:gd name="T43" fmla="*/ 151 h 157"/>
                <a:gd name="T44" fmla="*/ 56 w 151"/>
                <a:gd name="T45" fmla="*/ 151 h 157"/>
                <a:gd name="T46" fmla="*/ 67 w 151"/>
                <a:gd name="T47" fmla="*/ 145 h 157"/>
                <a:gd name="T48" fmla="*/ 79 w 151"/>
                <a:gd name="T49" fmla="*/ 145 h 157"/>
                <a:gd name="T50" fmla="*/ 90 w 151"/>
                <a:gd name="T51" fmla="*/ 145 h 157"/>
                <a:gd name="T52" fmla="*/ 101 w 151"/>
                <a:gd name="T53" fmla="*/ 140 h 157"/>
                <a:gd name="T54" fmla="*/ 107 w 151"/>
                <a:gd name="T55" fmla="*/ 140 h 157"/>
                <a:gd name="T56" fmla="*/ 118 w 151"/>
                <a:gd name="T57" fmla="*/ 140 h 157"/>
                <a:gd name="T58" fmla="*/ 123 w 151"/>
                <a:gd name="T59" fmla="*/ 134 h 157"/>
                <a:gd name="T60" fmla="*/ 129 w 151"/>
                <a:gd name="T61" fmla="*/ 134 h 157"/>
                <a:gd name="T62" fmla="*/ 129 w 151"/>
                <a:gd name="T63" fmla="*/ 123 h 157"/>
                <a:gd name="T64" fmla="*/ 135 w 151"/>
                <a:gd name="T65" fmla="*/ 112 h 157"/>
                <a:gd name="T66" fmla="*/ 135 w 151"/>
                <a:gd name="T67" fmla="*/ 100 h 157"/>
                <a:gd name="T68" fmla="*/ 140 w 151"/>
                <a:gd name="T69" fmla="*/ 89 h 157"/>
                <a:gd name="T70" fmla="*/ 140 w 151"/>
                <a:gd name="T71" fmla="*/ 78 h 157"/>
                <a:gd name="T72" fmla="*/ 146 w 151"/>
                <a:gd name="T73" fmla="*/ 72 h 157"/>
                <a:gd name="T74" fmla="*/ 146 w 151"/>
                <a:gd name="T75" fmla="*/ 56 h 157"/>
                <a:gd name="T76" fmla="*/ 146 w 151"/>
                <a:gd name="T77" fmla="*/ 50 h 157"/>
                <a:gd name="T78" fmla="*/ 151 w 151"/>
                <a:gd name="T79" fmla="*/ 39 h 157"/>
                <a:gd name="T80" fmla="*/ 151 w 151"/>
                <a:gd name="T81" fmla="*/ 28 h 157"/>
                <a:gd name="T82" fmla="*/ 151 w 151"/>
                <a:gd name="T83" fmla="*/ 16 h 157"/>
                <a:gd name="T84" fmla="*/ 151 w 151"/>
                <a:gd name="T85" fmla="*/ 11 h 157"/>
                <a:gd name="T86" fmla="*/ 140 w 151"/>
                <a:gd name="T87" fmla="*/ 0 h 157"/>
                <a:gd name="T88" fmla="*/ 129 w 151"/>
                <a:gd name="T89" fmla="*/ 0 h 157"/>
                <a:gd name="T90" fmla="*/ 112 w 151"/>
                <a:gd name="T91" fmla="*/ 5 h 157"/>
                <a:gd name="T92" fmla="*/ 107 w 151"/>
                <a:gd name="T93" fmla="*/ 11 h 157"/>
                <a:gd name="T94" fmla="*/ 17 w 151"/>
                <a:gd name="T95" fmla="*/ 28 h 157"/>
                <a:gd name="T96" fmla="*/ 17 w 151"/>
                <a:gd name="T97" fmla="*/ 2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157">
                  <a:moveTo>
                    <a:pt x="17" y="28"/>
                  </a:moveTo>
                  <a:lnTo>
                    <a:pt x="17" y="33"/>
                  </a:lnTo>
                  <a:lnTo>
                    <a:pt x="17" y="39"/>
                  </a:lnTo>
                  <a:lnTo>
                    <a:pt x="17" y="50"/>
                  </a:lnTo>
                  <a:lnTo>
                    <a:pt x="17" y="67"/>
                  </a:lnTo>
                  <a:lnTo>
                    <a:pt x="11" y="78"/>
                  </a:lnTo>
                  <a:lnTo>
                    <a:pt x="11" y="89"/>
                  </a:lnTo>
                  <a:lnTo>
                    <a:pt x="11" y="100"/>
                  </a:lnTo>
                  <a:lnTo>
                    <a:pt x="11" y="106"/>
                  </a:lnTo>
                  <a:lnTo>
                    <a:pt x="11" y="106"/>
                  </a:lnTo>
                  <a:lnTo>
                    <a:pt x="11" y="117"/>
                  </a:lnTo>
                  <a:lnTo>
                    <a:pt x="6" y="123"/>
                  </a:lnTo>
                  <a:lnTo>
                    <a:pt x="6" y="134"/>
                  </a:lnTo>
                  <a:lnTo>
                    <a:pt x="0" y="140"/>
                  </a:lnTo>
                  <a:lnTo>
                    <a:pt x="0" y="151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17" y="157"/>
                  </a:lnTo>
                  <a:lnTo>
                    <a:pt x="22" y="151"/>
                  </a:lnTo>
                  <a:lnTo>
                    <a:pt x="34" y="151"/>
                  </a:lnTo>
                  <a:lnTo>
                    <a:pt x="45" y="151"/>
                  </a:lnTo>
                  <a:lnTo>
                    <a:pt x="56" y="151"/>
                  </a:lnTo>
                  <a:lnTo>
                    <a:pt x="67" y="145"/>
                  </a:lnTo>
                  <a:lnTo>
                    <a:pt x="79" y="145"/>
                  </a:lnTo>
                  <a:lnTo>
                    <a:pt x="90" y="145"/>
                  </a:lnTo>
                  <a:lnTo>
                    <a:pt x="101" y="140"/>
                  </a:lnTo>
                  <a:lnTo>
                    <a:pt x="107" y="140"/>
                  </a:lnTo>
                  <a:lnTo>
                    <a:pt x="118" y="140"/>
                  </a:lnTo>
                  <a:lnTo>
                    <a:pt x="123" y="134"/>
                  </a:lnTo>
                  <a:lnTo>
                    <a:pt x="129" y="134"/>
                  </a:lnTo>
                  <a:lnTo>
                    <a:pt x="129" y="123"/>
                  </a:lnTo>
                  <a:lnTo>
                    <a:pt x="135" y="112"/>
                  </a:lnTo>
                  <a:lnTo>
                    <a:pt x="135" y="100"/>
                  </a:lnTo>
                  <a:lnTo>
                    <a:pt x="140" y="89"/>
                  </a:lnTo>
                  <a:lnTo>
                    <a:pt x="140" y="78"/>
                  </a:lnTo>
                  <a:lnTo>
                    <a:pt x="146" y="72"/>
                  </a:lnTo>
                  <a:lnTo>
                    <a:pt x="146" y="56"/>
                  </a:lnTo>
                  <a:lnTo>
                    <a:pt x="146" y="50"/>
                  </a:lnTo>
                  <a:lnTo>
                    <a:pt x="151" y="39"/>
                  </a:lnTo>
                  <a:lnTo>
                    <a:pt x="151" y="28"/>
                  </a:lnTo>
                  <a:lnTo>
                    <a:pt x="151" y="16"/>
                  </a:lnTo>
                  <a:lnTo>
                    <a:pt x="151" y="11"/>
                  </a:lnTo>
                  <a:lnTo>
                    <a:pt x="140" y="0"/>
                  </a:lnTo>
                  <a:lnTo>
                    <a:pt x="129" y="0"/>
                  </a:lnTo>
                  <a:lnTo>
                    <a:pt x="112" y="5"/>
                  </a:lnTo>
                  <a:lnTo>
                    <a:pt x="107" y="11"/>
                  </a:lnTo>
                  <a:lnTo>
                    <a:pt x="17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96A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415"/>
            <p:cNvSpPr>
              <a:spLocks/>
            </p:cNvSpPr>
            <p:nvPr/>
          </p:nvSpPr>
          <p:spPr bwMode="auto">
            <a:xfrm>
              <a:off x="1837" y="1212"/>
              <a:ext cx="1189" cy="393"/>
            </a:xfrm>
            <a:custGeom>
              <a:avLst/>
              <a:gdLst>
                <a:gd name="T0" fmla="*/ 347 w 1189"/>
                <a:gd name="T1" fmla="*/ 5 h 393"/>
                <a:gd name="T2" fmla="*/ 280 w 1189"/>
                <a:gd name="T3" fmla="*/ 45 h 393"/>
                <a:gd name="T4" fmla="*/ 190 w 1189"/>
                <a:gd name="T5" fmla="*/ 101 h 393"/>
                <a:gd name="T6" fmla="*/ 89 w 1189"/>
                <a:gd name="T7" fmla="*/ 157 h 393"/>
                <a:gd name="T8" fmla="*/ 22 w 1189"/>
                <a:gd name="T9" fmla="*/ 202 h 393"/>
                <a:gd name="T10" fmla="*/ 0 w 1189"/>
                <a:gd name="T11" fmla="*/ 224 h 393"/>
                <a:gd name="T12" fmla="*/ 28 w 1189"/>
                <a:gd name="T13" fmla="*/ 252 h 393"/>
                <a:gd name="T14" fmla="*/ 89 w 1189"/>
                <a:gd name="T15" fmla="*/ 280 h 393"/>
                <a:gd name="T16" fmla="*/ 157 w 1189"/>
                <a:gd name="T17" fmla="*/ 308 h 393"/>
                <a:gd name="T18" fmla="*/ 213 w 1189"/>
                <a:gd name="T19" fmla="*/ 325 h 393"/>
                <a:gd name="T20" fmla="*/ 235 w 1189"/>
                <a:gd name="T21" fmla="*/ 336 h 393"/>
                <a:gd name="T22" fmla="*/ 269 w 1189"/>
                <a:gd name="T23" fmla="*/ 342 h 393"/>
                <a:gd name="T24" fmla="*/ 353 w 1189"/>
                <a:gd name="T25" fmla="*/ 353 h 393"/>
                <a:gd name="T26" fmla="*/ 465 w 1189"/>
                <a:gd name="T27" fmla="*/ 370 h 393"/>
                <a:gd name="T28" fmla="*/ 572 w 1189"/>
                <a:gd name="T29" fmla="*/ 387 h 393"/>
                <a:gd name="T30" fmla="*/ 650 w 1189"/>
                <a:gd name="T31" fmla="*/ 393 h 393"/>
                <a:gd name="T32" fmla="*/ 706 w 1189"/>
                <a:gd name="T33" fmla="*/ 387 h 393"/>
                <a:gd name="T34" fmla="*/ 819 w 1189"/>
                <a:gd name="T35" fmla="*/ 365 h 393"/>
                <a:gd name="T36" fmla="*/ 953 w 1189"/>
                <a:gd name="T37" fmla="*/ 342 h 393"/>
                <a:gd name="T38" fmla="*/ 1082 w 1189"/>
                <a:gd name="T39" fmla="*/ 320 h 393"/>
                <a:gd name="T40" fmla="*/ 1166 w 1189"/>
                <a:gd name="T41" fmla="*/ 303 h 393"/>
                <a:gd name="T42" fmla="*/ 1189 w 1189"/>
                <a:gd name="T43" fmla="*/ 297 h 393"/>
                <a:gd name="T44" fmla="*/ 1155 w 1189"/>
                <a:gd name="T45" fmla="*/ 269 h 393"/>
                <a:gd name="T46" fmla="*/ 1099 w 1189"/>
                <a:gd name="T47" fmla="*/ 224 h 393"/>
                <a:gd name="T48" fmla="*/ 1032 w 1189"/>
                <a:gd name="T49" fmla="*/ 174 h 393"/>
                <a:gd name="T50" fmla="*/ 981 w 1189"/>
                <a:gd name="T51" fmla="*/ 129 h 393"/>
                <a:gd name="T52" fmla="*/ 959 w 1189"/>
                <a:gd name="T53" fmla="*/ 106 h 393"/>
                <a:gd name="T54" fmla="*/ 936 w 1189"/>
                <a:gd name="T55" fmla="*/ 90 h 393"/>
                <a:gd name="T56" fmla="*/ 897 w 1189"/>
                <a:gd name="T57" fmla="*/ 67 h 393"/>
                <a:gd name="T58" fmla="*/ 852 w 1189"/>
                <a:gd name="T59" fmla="*/ 39 h 393"/>
                <a:gd name="T60" fmla="*/ 807 w 1189"/>
                <a:gd name="T61" fmla="*/ 17 h 393"/>
                <a:gd name="T62" fmla="*/ 785 w 1189"/>
                <a:gd name="T63" fmla="*/ 0 h 393"/>
                <a:gd name="T64" fmla="*/ 768 w 1189"/>
                <a:gd name="T65" fmla="*/ 5 h 393"/>
                <a:gd name="T66" fmla="*/ 740 w 1189"/>
                <a:gd name="T67" fmla="*/ 11 h 393"/>
                <a:gd name="T68" fmla="*/ 695 w 1189"/>
                <a:gd name="T69" fmla="*/ 17 h 393"/>
                <a:gd name="T70" fmla="*/ 656 w 1189"/>
                <a:gd name="T71" fmla="*/ 22 h 393"/>
                <a:gd name="T72" fmla="*/ 628 w 1189"/>
                <a:gd name="T73" fmla="*/ 28 h 393"/>
                <a:gd name="T74" fmla="*/ 611 w 1189"/>
                <a:gd name="T75" fmla="*/ 22 h 393"/>
                <a:gd name="T76" fmla="*/ 555 w 1189"/>
                <a:gd name="T77" fmla="*/ 22 h 393"/>
                <a:gd name="T78" fmla="*/ 488 w 1189"/>
                <a:gd name="T79" fmla="*/ 11 h 393"/>
                <a:gd name="T80" fmla="*/ 420 w 1189"/>
                <a:gd name="T81" fmla="*/ 5 h 393"/>
                <a:gd name="T82" fmla="*/ 370 w 1189"/>
                <a:gd name="T83" fmla="*/ 0 h 393"/>
                <a:gd name="T84" fmla="*/ 364 w 1189"/>
                <a:gd name="T8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9" h="393">
                  <a:moveTo>
                    <a:pt x="364" y="0"/>
                  </a:moveTo>
                  <a:lnTo>
                    <a:pt x="359" y="0"/>
                  </a:lnTo>
                  <a:lnTo>
                    <a:pt x="347" y="5"/>
                  </a:lnTo>
                  <a:lnTo>
                    <a:pt x="331" y="17"/>
                  </a:lnTo>
                  <a:lnTo>
                    <a:pt x="308" y="28"/>
                  </a:lnTo>
                  <a:lnTo>
                    <a:pt x="280" y="45"/>
                  </a:lnTo>
                  <a:lnTo>
                    <a:pt x="252" y="62"/>
                  </a:lnTo>
                  <a:lnTo>
                    <a:pt x="218" y="78"/>
                  </a:lnTo>
                  <a:lnTo>
                    <a:pt x="190" y="101"/>
                  </a:lnTo>
                  <a:lnTo>
                    <a:pt x="157" y="118"/>
                  </a:lnTo>
                  <a:lnTo>
                    <a:pt x="123" y="134"/>
                  </a:lnTo>
                  <a:lnTo>
                    <a:pt x="89" y="157"/>
                  </a:lnTo>
                  <a:lnTo>
                    <a:pt x="67" y="174"/>
                  </a:lnTo>
                  <a:lnTo>
                    <a:pt x="39" y="191"/>
                  </a:lnTo>
                  <a:lnTo>
                    <a:pt x="22" y="202"/>
                  </a:lnTo>
                  <a:lnTo>
                    <a:pt x="5" y="213"/>
                  </a:lnTo>
                  <a:lnTo>
                    <a:pt x="5" y="224"/>
                  </a:lnTo>
                  <a:lnTo>
                    <a:pt x="0" y="224"/>
                  </a:lnTo>
                  <a:lnTo>
                    <a:pt x="5" y="235"/>
                  </a:lnTo>
                  <a:lnTo>
                    <a:pt x="16" y="241"/>
                  </a:lnTo>
                  <a:lnTo>
                    <a:pt x="28" y="252"/>
                  </a:lnTo>
                  <a:lnTo>
                    <a:pt x="50" y="258"/>
                  </a:lnTo>
                  <a:lnTo>
                    <a:pt x="67" y="269"/>
                  </a:lnTo>
                  <a:lnTo>
                    <a:pt x="89" y="280"/>
                  </a:lnTo>
                  <a:lnTo>
                    <a:pt x="112" y="292"/>
                  </a:lnTo>
                  <a:lnTo>
                    <a:pt x="134" y="297"/>
                  </a:lnTo>
                  <a:lnTo>
                    <a:pt x="157" y="308"/>
                  </a:lnTo>
                  <a:lnTo>
                    <a:pt x="174" y="314"/>
                  </a:lnTo>
                  <a:lnTo>
                    <a:pt x="196" y="320"/>
                  </a:lnTo>
                  <a:lnTo>
                    <a:pt x="213" y="325"/>
                  </a:lnTo>
                  <a:lnTo>
                    <a:pt x="224" y="331"/>
                  </a:lnTo>
                  <a:lnTo>
                    <a:pt x="235" y="336"/>
                  </a:lnTo>
                  <a:lnTo>
                    <a:pt x="235" y="336"/>
                  </a:lnTo>
                  <a:lnTo>
                    <a:pt x="241" y="336"/>
                  </a:lnTo>
                  <a:lnTo>
                    <a:pt x="252" y="336"/>
                  </a:lnTo>
                  <a:lnTo>
                    <a:pt x="269" y="342"/>
                  </a:lnTo>
                  <a:lnTo>
                    <a:pt x="297" y="348"/>
                  </a:lnTo>
                  <a:lnTo>
                    <a:pt x="319" y="348"/>
                  </a:lnTo>
                  <a:lnTo>
                    <a:pt x="353" y="353"/>
                  </a:lnTo>
                  <a:lnTo>
                    <a:pt x="387" y="359"/>
                  </a:lnTo>
                  <a:lnTo>
                    <a:pt x="426" y="370"/>
                  </a:lnTo>
                  <a:lnTo>
                    <a:pt x="465" y="370"/>
                  </a:lnTo>
                  <a:lnTo>
                    <a:pt x="499" y="376"/>
                  </a:lnTo>
                  <a:lnTo>
                    <a:pt x="538" y="381"/>
                  </a:lnTo>
                  <a:lnTo>
                    <a:pt x="572" y="387"/>
                  </a:lnTo>
                  <a:lnTo>
                    <a:pt x="600" y="393"/>
                  </a:lnTo>
                  <a:lnTo>
                    <a:pt x="628" y="393"/>
                  </a:lnTo>
                  <a:lnTo>
                    <a:pt x="650" y="393"/>
                  </a:lnTo>
                  <a:lnTo>
                    <a:pt x="667" y="393"/>
                  </a:lnTo>
                  <a:lnTo>
                    <a:pt x="684" y="387"/>
                  </a:lnTo>
                  <a:lnTo>
                    <a:pt x="706" y="387"/>
                  </a:lnTo>
                  <a:lnTo>
                    <a:pt x="740" y="381"/>
                  </a:lnTo>
                  <a:lnTo>
                    <a:pt x="779" y="376"/>
                  </a:lnTo>
                  <a:lnTo>
                    <a:pt x="819" y="365"/>
                  </a:lnTo>
                  <a:lnTo>
                    <a:pt x="863" y="359"/>
                  </a:lnTo>
                  <a:lnTo>
                    <a:pt x="908" y="353"/>
                  </a:lnTo>
                  <a:lnTo>
                    <a:pt x="953" y="342"/>
                  </a:lnTo>
                  <a:lnTo>
                    <a:pt x="998" y="336"/>
                  </a:lnTo>
                  <a:lnTo>
                    <a:pt x="1043" y="325"/>
                  </a:lnTo>
                  <a:lnTo>
                    <a:pt x="1082" y="320"/>
                  </a:lnTo>
                  <a:lnTo>
                    <a:pt x="1116" y="314"/>
                  </a:lnTo>
                  <a:lnTo>
                    <a:pt x="1144" y="308"/>
                  </a:lnTo>
                  <a:lnTo>
                    <a:pt x="1166" y="303"/>
                  </a:lnTo>
                  <a:lnTo>
                    <a:pt x="1183" y="303"/>
                  </a:lnTo>
                  <a:lnTo>
                    <a:pt x="1189" y="303"/>
                  </a:lnTo>
                  <a:lnTo>
                    <a:pt x="1189" y="297"/>
                  </a:lnTo>
                  <a:lnTo>
                    <a:pt x="1178" y="292"/>
                  </a:lnTo>
                  <a:lnTo>
                    <a:pt x="1166" y="280"/>
                  </a:lnTo>
                  <a:lnTo>
                    <a:pt x="1155" y="269"/>
                  </a:lnTo>
                  <a:lnTo>
                    <a:pt x="1133" y="258"/>
                  </a:lnTo>
                  <a:lnTo>
                    <a:pt x="1116" y="241"/>
                  </a:lnTo>
                  <a:lnTo>
                    <a:pt x="1099" y="224"/>
                  </a:lnTo>
                  <a:lnTo>
                    <a:pt x="1077" y="207"/>
                  </a:lnTo>
                  <a:lnTo>
                    <a:pt x="1054" y="191"/>
                  </a:lnTo>
                  <a:lnTo>
                    <a:pt x="1032" y="174"/>
                  </a:lnTo>
                  <a:lnTo>
                    <a:pt x="1015" y="157"/>
                  </a:lnTo>
                  <a:lnTo>
                    <a:pt x="998" y="140"/>
                  </a:lnTo>
                  <a:lnTo>
                    <a:pt x="981" y="129"/>
                  </a:lnTo>
                  <a:lnTo>
                    <a:pt x="970" y="118"/>
                  </a:lnTo>
                  <a:lnTo>
                    <a:pt x="959" y="112"/>
                  </a:lnTo>
                  <a:lnTo>
                    <a:pt x="959" y="106"/>
                  </a:lnTo>
                  <a:lnTo>
                    <a:pt x="953" y="101"/>
                  </a:lnTo>
                  <a:lnTo>
                    <a:pt x="948" y="101"/>
                  </a:lnTo>
                  <a:lnTo>
                    <a:pt x="936" y="90"/>
                  </a:lnTo>
                  <a:lnTo>
                    <a:pt x="925" y="84"/>
                  </a:lnTo>
                  <a:lnTo>
                    <a:pt x="914" y="78"/>
                  </a:lnTo>
                  <a:lnTo>
                    <a:pt x="897" y="67"/>
                  </a:lnTo>
                  <a:lnTo>
                    <a:pt x="880" y="62"/>
                  </a:lnTo>
                  <a:lnTo>
                    <a:pt x="869" y="50"/>
                  </a:lnTo>
                  <a:lnTo>
                    <a:pt x="852" y="39"/>
                  </a:lnTo>
                  <a:lnTo>
                    <a:pt x="835" y="34"/>
                  </a:lnTo>
                  <a:lnTo>
                    <a:pt x="819" y="22"/>
                  </a:lnTo>
                  <a:lnTo>
                    <a:pt x="807" y="17"/>
                  </a:lnTo>
                  <a:lnTo>
                    <a:pt x="796" y="5"/>
                  </a:lnTo>
                  <a:lnTo>
                    <a:pt x="791" y="5"/>
                  </a:lnTo>
                  <a:lnTo>
                    <a:pt x="785" y="0"/>
                  </a:lnTo>
                  <a:lnTo>
                    <a:pt x="779" y="0"/>
                  </a:lnTo>
                  <a:lnTo>
                    <a:pt x="779" y="0"/>
                  </a:lnTo>
                  <a:lnTo>
                    <a:pt x="768" y="5"/>
                  </a:lnTo>
                  <a:lnTo>
                    <a:pt x="763" y="5"/>
                  </a:lnTo>
                  <a:lnTo>
                    <a:pt x="751" y="5"/>
                  </a:lnTo>
                  <a:lnTo>
                    <a:pt x="740" y="11"/>
                  </a:lnTo>
                  <a:lnTo>
                    <a:pt x="723" y="11"/>
                  </a:lnTo>
                  <a:lnTo>
                    <a:pt x="712" y="11"/>
                  </a:lnTo>
                  <a:lnTo>
                    <a:pt x="695" y="17"/>
                  </a:lnTo>
                  <a:lnTo>
                    <a:pt x="684" y="17"/>
                  </a:lnTo>
                  <a:lnTo>
                    <a:pt x="667" y="22"/>
                  </a:lnTo>
                  <a:lnTo>
                    <a:pt x="656" y="22"/>
                  </a:lnTo>
                  <a:lnTo>
                    <a:pt x="645" y="22"/>
                  </a:lnTo>
                  <a:lnTo>
                    <a:pt x="639" y="22"/>
                  </a:lnTo>
                  <a:lnTo>
                    <a:pt x="628" y="28"/>
                  </a:lnTo>
                  <a:lnTo>
                    <a:pt x="628" y="28"/>
                  </a:lnTo>
                  <a:lnTo>
                    <a:pt x="617" y="28"/>
                  </a:lnTo>
                  <a:lnTo>
                    <a:pt x="611" y="22"/>
                  </a:lnTo>
                  <a:lnTo>
                    <a:pt x="594" y="22"/>
                  </a:lnTo>
                  <a:lnTo>
                    <a:pt x="577" y="22"/>
                  </a:lnTo>
                  <a:lnTo>
                    <a:pt x="555" y="22"/>
                  </a:lnTo>
                  <a:lnTo>
                    <a:pt x="533" y="17"/>
                  </a:lnTo>
                  <a:lnTo>
                    <a:pt x="510" y="17"/>
                  </a:lnTo>
                  <a:lnTo>
                    <a:pt x="488" y="11"/>
                  </a:lnTo>
                  <a:lnTo>
                    <a:pt x="465" y="11"/>
                  </a:lnTo>
                  <a:lnTo>
                    <a:pt x="437" y="11"/>
                  </a:lnTo>
                  <a:lnTo>
                    <a:pt x="420" y="5"/>
                  </a:lnTo>
                  <a:lnTo>
                    <a:pt x="404" y="5"/>
                  </a:lnTo>
                  <a:lnTo>
                    <a:pt x="381" y="5"/>
                  </a:lnTo>
                  <a:lnTo>
                    <a:pt x="370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638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416"/>
            <p:cNvSpPr>
              <a:spLocks/>
            </p:cNvSpPr>
            <p:nvPr/>
          </p:nvSpPr>
          <p:spPr bwMode="auto">
            <a:xfrm>
              <a:off x="2689" y="2805"/>
              <a:ext cx="258" cy="202"/>
            </a:xfrm>
            <a:custGeom>
              <a:avLst/>
              <a:gdLst>
                <a:gd name="T0" fmla="*/ 23 w 258"/>
                <a:gd name="T1" fmla="*/ 51 h 202"/>
                <a:gd name="T2" fmla="*/ 6 w 258"/>
                <a:gd name="T3" fmla="*/ 73 h 202"/>
                <a:gd name="T4" fmla="*/ 0 w 258"/>
                <a:gd name="T5" fmla="*/ 90 h 202"/>
                <a:gd name="T6" fmla="*/ 6 w 258"/>
                <a:gd name="T7" fmla="*/ 107 h 202"/>
                <a:gd name="T8" fmla="*/ 17 w 258"/>
                <a:gd name="T9" fmla="*/ 129 h 202"/>
                <a:gd name="T10" fmla="*/ 28 w 258"/>
                <a:gd name="T11" fmla="*/ 146 h 202"/>
                <a:gd name="T12" fmla="*/ 51 w 258"/>
                <a:gd name="T13" fmla="*/ 174 h 202"/>
                <a:gd name="T14" fmla="*/ 73 w 258"/>
                <a:gd name="T15" fmla="*/ 197 h 202"/>
                <a:gd name="T16" fmla="*/ 157 w 258"/>
                <a:gd name="T17" fmla="*/ 202 h 202"/>
                <a:gd name="T18" fmla="*/ 169 w 258"/>
                <a:gd name="T19" fmla="*/ 202 h 202"/>
                <a:gd name="T20" fmla="*/ 197 w 258"/>
                <a:gd name="T21" fmla="*/ 202 h 202"/>
                <a:gd name="T22" fmla="*/ 225 w 258"/>
                <a:gd name="T23" fmla="*/ 202 h 202"/>
                <a:gd name="T24" fmla="*/ 253 w 258"/>
                <a:gd name="T25" fmla="*/ 202 h 202"/>
                <a:gd name="T26" fmla="*/ 258 w 258"/>
                <a:gd name="T27" fmla="*/ 185 h 202"/>
                <a:gd name="T28" fmla="*/ 253 w 258"/>
                <a:gd name="T29" fmla="*/ 157 h 202"/>
                <a:gd name="T30" fmla="*/ 241 w 258"/>
                <a:gd name="T31" fmla="*/ 135 h 202"/>
                <a:gd name="T32" fmla="*/ 241 w 258"/>
                <a:gd name="T33" fmla="*/ 124 h 202"/>
                <a:gd name="T34" fmla="*/ 230 w 258"/>
                <a:gd name="T35" fmla="*/ 107 h 202"/>
                <a:gd name="T36" fmla="*/ 219 w 258"/>
                <a:gd name="T37" fmla="*/ 101 h 202"/>
                <a:gd name="T38" fmla="*/ 202 w 258"/>
                <a:gd name="T39" fmla="*/ 96 h 202"/>
                <a:gd name="T40" fmla="*/ 180 w 258"/>
                <a:gd name="T41" fmla="*/ 96 h 202"/>
                <a:gd name="T42" fmla="*/ 163 w 258"/>
                <a:gd name="T43" fmla="*/ 84 h 202"/>
                <a:gd name="T44" fmla="*/ 146 w 258"/>
                <a:gd name="T45" fmla="*/ 79 h 202"/>
                <a:gd name="T46" fmla="*/ 129 w 258"/>
                <a:gd name="T47" fmla="*/ 62 h 202"/>
                <a:gd name="T48" fmla="*/ 129 w 258"/>
                <a:gd name="T49" fmla="*/ 45 h 202"/>
                <a:gd name="T50" fmla="*/ 124 w 258"/>
                <a:gd name="T51" fmla="*/ 23 h 202"/>
                <a:gd name="T52" fmla="*/ 118 w 258"/>
                <a:gd name="T53" fmla="*/ 6 h 202"/>
                <a:gd name="T54" fmla="*/ 107 w 258"/>
                <a:gd name="T55" fmla="*/ 0 h 202"/>
                <a:gd name="T56" fmla="*/ 84 w 258"/>
                <a:gd name="T57" fmla="*/ 6 h 202"/>
                <a:gd name="T58" fmla="*/ 62 w 258"/>
                <a:gd name="T59" fmla="*/ 23 h 202"/>
                <a:gd name="T60" fmla="*/ 40 w 258"/>
                <a:gd name="T61" fmla="*/ 34 h 202"/>
                <a:gd name="T62" fmla="*/ 28 w 258"/>
                <a:gd name="T63" fmla="*/ 4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8" h="202">
                  <a:moveTo>
                    <a:pt x="28" y="45"/>
                  </a:moveTo>
                  <a:lnTo>
                    <a:pt x="23" y="51"/>
                  </a:lnTo>
                  <a:lnTo>
                    <a:pt x="11" y="62"/>
                  </a:lnTo>
                  <a:lnTo>
                    <a:pt x="6" y="73"/>
                  </a:lnTo>
                  <a:lnTo>
                    <a:pt x="0" y="79"/>
                  </a:lnTo>
                  <a:lnTo>
                    <a:pt x="0" y="90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11" y="124"/>
                  </a:lnTo>
                  <a:lnTo>
                    <a:pt x="17" y="129"/>
                  </a:lnTo>
                  <a:lnTo>
                    <a:pt x="23" y="135"/>
                  </a:lnTo>
                  <a:lnTo>
                    <a:pt x="28" y="146"/>
                  </a:lnTo>
                  <a:lnTo>
                    <a:pt x="40" y="157"/>
                  </a:lnTo>
                  <a:lnTo>
                    <a:pt x="51" y="174"/>
                  </a:lnTo>
                  <a:lnTo>
                    <a:pt x="68" y="185"/>
                  </a:lnTo>
                  <a:lnTo>
                    <a:pt x="73" y="197"/>
                  </a:lnTo>
                  <a:lnTo>
                    <a:pt x="79" y="202"/>
                  </a:lnTo>
                  <a:lnTo>
                    <a:pt x="157" y="202"/>
                  </a:lnTo>
                  <a:lnTo>
                    <a:pt x="163" y="202"/>
                  </a:lnTo>
                  <a:lnTo>
                    <a:pt x="169" y="202"/>
                  </a:lnTo>
                  <a:lnTo>
                    <a:pt x="180" y="202"/>
                  </a:lnTo>
                  <a:lnTo>
                    <a:pt x="197" y="202"/>
                  </a:lnTo>
                  <a:lnTo>
                    <a:pt x="208" y="202"/>
                  </a:lnTo>
                  <a:lnTo>
                    <a:pt x="225" y="202"/>
                  </a:lnTo>
                  <a:lnTo>
                    <a:pt x="241" y="202"/>
                  </a:lnTo>
                  <a:lnTo>
                    <a:pt x="253" y="202"/>
                  </a:lnTo>
                  <a:lnTo>
                    <a:pt x="253" y="197"/>
                  </a:lnTo>
                  <a:lnTo>
                    <a:pt x="258" y="185"/>
                  </a:lnTo>
                  <a:lnTo>
                    <a:pt x="253" y="174"/>
                  </a:lnTo>
                  <a:lnTo>
                    <a:pt x="253" y="157"/>
                  </a:lnTo>
                  <a:lnTo>
                    <a:pt x="247" y="146"/>
                  </a:lnTo>
                  <a:lnTo>
                    <a:pt x="241" y="135"/>
                  </a:lnTo>
                  <a:lnTo>
                    <a:pt x="241" y="129"/>
                  </a:lnTo>
                  <a:lnTo>
                    <a:pt x="241" y="124"/>
                  </a:lnTo>
                  <a:lnTo>
                    <a:pt x="230" y="112"/>
                  </a:lnTo>
                  <a:lnTo>
                    <a:pt x="230" y="107"/>
                  </a:lnTo>
                  <a:lnTo>
                    <a:pt x="225" y="107"/>
                  </a:lnTo>
                  <a:lnTo>
                    <a:pt x="219" y="101"/>
                  </a:lnTo>
                  <a:lnTo>
                    <a:pt x="208" y="101"/>
                  </a:lnTo>
                  <a:lnTo>
                    <a:pt x="202" y="96"/>
                  </a:lnTo>
                  <a:lnTo>
                    <a:pt x="191" y="96"/>
                  </a:lnTo>
                  <a:lnTo>
                    <a:pt x="180" y="96"/>
                  </a:lnTo>
                  <a:lnTo>
                    <a:pt x="174" y="90"/>
                  </a:lnTo>
                  <a:lnTo>
                    <a:pt x="163" y="84"/>
                  </a:lnTo>
                  <a:lnTo>
                    <a:pt x="152" y="79"/>
                  </a:lnTo>
                  <a:lnTo>
                    <a:pt x="146" y="79"/>
                  </a:lnTo>
                  <a:lnTo>
                    <a:pt x="135" y="68"/>
                  </a:lnTo>
                  <a:lnTo>
                    <a:pt x="129" y="62"/>
                  </a:lnTo>
                  <a:lnTo>
                    <a:pt x="129" y="56"/>
                  </a:lnTo>
                  <a:lnTo>
                    <a:pt x="129" y="45"/>
                  </a:lnTo>
                  <a:lnTo>
                    <a:pt x="124" y="34"/>
                  </a:lnTo>
                  <a:lnTo>
                    <a:pt x="124" y="23"/>
                  </a:lnTo>
                  <a:lnTo>
                    <a:pt x="118" y="11"/>
                  </a:lnTo>
                  <a:lnTo>
                    <a:pt x="118" y="6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96" y="0"/>
                  </a:lnTo>
                  <a:lnTo>
                    <a:pt x="84" y="6"/>
                  </a:lnTo>
                  <a:lnTo>
                    <a:pt x="73" y="11"/>
                  </a:lnTo>
                  <a:lnTo>
                    <a:pt x="62" y="23"/>
                  </a:lnTo>
                  <a:lnTo>
                    <a:pt x="51" y="28"/>
                  </a:lnTo>
                  <a:lnTo>
                    <a:pt x="40" y="34"/>
                  </a:lnTo>
                  <a:lnTo>
                    <a:pt x="34" y="39"/>
                  </a:lnTo>
                  <a:lnTo>
                    <a:pt x="28" y="45"/>
                  </a:lnTo>
                  <a:lnTo>
                    <a:pt x="28" y="45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417"/>
            <p:cNvSpPr>
              <a:spLocks/>
            </p:cNvSpPr>
            <p:nvPr/>
          </p:nvSpPr>
          <p:spPr bwMode="auto">
            <a:xfrm>
              <a:off x="2409" y="2749"/>
              <a:ext cx="219" cy="253"/>
            </a:xfrm>
            <a:custGeom>
              <a:avLst/>
              <a:gdLst>
                <a:gd name="T0" fmla="*/ 219 w 219"/>
                <a:gd name="T1" fmla="*/ 253 h 253"/>
                <a:gd name="T2" fmla="*/ 213 w 219"/>
                <a:gd name="T3" fmla="*/ 247 h 253"/>
                <a:gd name="T4" fmla="*/ 207 w 219"/>
                <a:gd name="T5" fmla="*/ 241 h 253"/>
                <a:gd name="T6" fmla="*/ 202 w 219"/>
                <a:gd name="T7" fmla="*/ 230 h 253"/>
                <a:gd name="T8" fmla="*/ 196 w 219"/>
                <a:gd name="T9" fmla="*/ 219 h 253"/>
                <a:gd name="T10" fmla="*/ 185 w 219"/>
                <a:gd name="T11" fmla="*/ 208 h 253"/>
                <a:gd name="T12" fmla="*/ 179 w 219"/>
                <a:gd name="T13" fmla="*/ 191 h 253"/>
                <a:gd name="T14" fmla="*/ 174 w 219"/>
                <a:gd name="T15" fmla="*/ 180 h 253"/>
                <a:gd name="T16" fmla="*/ 174 w 219"/>
                <a:gd name="T17" fmla="*/ 174 h 253"/>
                <a:gd name="T18" fmla="*/ 174 w 219"/>
                <a:gd name="T19" fmla="*/ 163 h 253"/>
                <a:gd name="T20" fmla="*/ 174 w 219"/>
                <a:gd name="T21" fmla="*/ 152 h 253"/>
                <a:gd name="T22" fmla="*/ 179 w 219"/>
                <a:gd name="T23" fmla="*/ 140 h 253"/>
                <a:gd name="T24" fmla="*/ 179 w 219"/>
                <a:gd name="T25" fmla="*/ 129 h 253"/>
                <a:gd name="T26" fmla="*/ 185 w 219"/>
                <a:gd name="T27" fmla="*/ 112 h 253"/>
                <a:gd name="T28" fmla="*/ 185 w 219"/>
                <a:gd name="T29" fmla="*/ 107 h 253"/>
                <a:gd name="T30" fmla="*/ 185 w 219"/>
                <a:gd name="T31" fmla="*/ 101 h 253"/>
                <a:gd name="T32" fmla="*/ 191 w 219"/>
                <a:gd name="T33" fmla="*/ 101 h 253"/>
                <a:gd name="T34" fmla="*/ 157 w 219"/>
                <a:gd name="T35" fmla="*/ 101 h 253"/>
                <a:gd name="T36" fmla="*/ 191 w 219"/>
                <a:gd name="T37" fmla="*/ 0 h 253"/>
                <a:gd name="T38" fmla="*/ 185 w 219"/>
                <a:gd name="T39" fmla="*/ 0 h 253"/>
                <a:gd name="T40" fmla="*/ 179 w 219"/>
                <a:gd name="T41" fmla="*/ 0 h 253"/>
                <a:gd name="T42" fmla="*/ 174 w 219"/>
                <a:gd name="T43" fmla="*/ 6 h 253"/>
                <a:gd name="T44" fmla="*/ 168 w 219"/>
                <a:gd name="T45" fmla="*/ 6 h 253"/>
                <a:gd name="T46" fmla="*/ 151 w 219"/>
                <a:gd name="T47" fmla="*/ 6 h 253"/>
                <a:gd name="T48" fmla="*/ 146 w 219"/>
                <a:gd name="T49" fmla="*/ 11 h 253"/>
                <a:gd name="T50" fmla="*/ 129 w 219"/>
                <a:gd name="T51" fmla="*/ 11 h 253"/>
                <a:gd name="T52" fmla="*/ 118 w 219"/>
                <a:gd name="T53" fmla="*/ 17 h 253"/>
                <a:gd name="T54" fmla="*/ 101 w 219"/>
                <a:gd name="T55" fmla="*/ 23 h 253"/>
                <a:gd name="T56" fmla="*/ 90 w 219"/>
                <a:gd name="T57" fmla="*/ 23 h 253"/>
                <a:gd name="T58" fmla="*/ 73 w 219"/>
                <a:gd name="T59" fmla="*/ 28 h 253"/>
                <a:gd name="T60" fmla="*/ 67 w 219"/>
                <a:gd name="T61" fmla="*/ 34 h 253"/>
                <a:gd name="T62" fmla="*/ 50 w 219"/>
                <a:gd name="T63" fmla="*/ 34 h 253"/>
                <a:gd name="T64" fmla="*/ 45 w 219"/>
                <a:gd name="T65" fmla="*/ 39 h 253"/>
                <a:gd name="T66" fmla="*/ 39 w 219"/>
                <a:gd name="T67" fmla="*/ 39 h 253"/>
                <a:gd name="T68" fmla="*/ 33 w 219"/>
                <a:gd name="T69" fmla="*/ 45 h 253"/>
                <a:gd name="T70" fmla="*/ 28 w 219"/>
                <a:gd name="T71" fmla="*/ 56 h 253"/>
                <a:gd name="T72" fmla="*/ 22 w 219"/>
                <a:gd name="T73" fmla="*/ 67 h 253"/>
                <a:gd name="T74" fmla="*/ 17 w 219"/>
                <a:gd name="T75" fmla="*/ 73 h 253"/>
                <a:gd name="T76" fmla="*/ 17 w 219"/>
                <a:gd name="T77" fmla="*/ 84 h 253"/>
                <a:gd name="T78" fmla="*/ 11 w 219"/>
                <a:gd name="T79" fmla="*/ 95 h 253"/>
                <a:gd name="T80" fmla="*/ 11 w 219"/>
                <a:gd name="T81" fmla="*/ 107 h 253"/>
                <a:gd name="T82" fmla="*/ 5 w 219"/>
                <a:gd name="T83" fmla="*/ 112 h 253"/>
                <a:gd name="T84" fmla="*/ 5 w 219"/>
                <a:gd name="T85" fmla="*/ 124 h 253"/>
                <a:gd name="T86" fmla="*/ 5 w 219"/>
                <a:gd name="T87" fmla="*/ 129 h 253"/>
                <a:gd name="T88" fmla="*/ 5 w 219"/>
                <a:gd name="T89" fmla="*/ 140 h 253"/>
                <a:gd name="T90" fmla="*/ 0 w 219"/>
                <a:gd name="T91" fmla="*/ 152 h 253"/>
                <a:gd name="T92" fmla="*/ 0 w 219"/>
                <a:gd name="T93" fmla="*/ 157 h 253"/>
                <a:gd name="T94" fmla="*/ 28 w 219"/>
                <a:gd name="T95" fmla="*/ 208 h 253"/>
                <a:gd name="T96" fmla="*/ 219 w 219"/>
                <a:gd name="T97" fmla="*/ 253 h 253"/>
                <a:gd name="T98" fmla="*/ 219 w 219"/>
                <a:gd name="T9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53">
                  <a:moveTo>
                    <a:pt x="219" y="253"/>
                  </a:moveTo>
                  <a:lnTo>
                    <a:pt x="213" y="247"/>
                  </a:lnTo>
                  <a:lnTo>
                    <a:pt x="207" y="241"/>
                  </a:lnTo>
                  <a:lnTo>
                    <a:pt x="202" y="230"/>
                  </a:lnTo>
                  <a:lnTo>
                    <a:pt x="196" y="219"/>
                  </a:lnTo>
                  <a:lnTo>
                    <a:pt x="185" y="208"/>
                  </a:lnTo>
                  <a:lnTo>
                    <a:pt x="179" y="191"/>
                  </a:lnTo>
                  <a:lnTo>
                    <a:pt x="174" y="180"/>
                  </a:lnTo>
                  <a:lnTo>
                    <a:pt x="174" y="174"/>
                  </a:lnTo>
                  <a:lnTo>
                    <a:pt x="174" y="163"/>
                  </a:lnTo>
                  <a:lnTo>
                    <a:pt x="174" y="152"/>
                  </a:lnTo>
                  <a:lnTo>
                    <a:pt x="179" y="140"/>
                  </a:lnTo>
                  <a:lnTo>
                    <a:pt x="179" y="129"/>
                  </a:lnTo>
                  <a:lnTo>
                    <a:pt x="185" y="112"/>
                  </a:lnTo>
                  <a:lnTo>
                    <a:pt x="185" y="107"/>
                  </a:lnTo>
                  <a:lnTo>
                    <a:pt x="185" y="101"/>
                  </a:lnTo>
                  <a:lnTo>
                    <a:pt x="191" y="101"/>
                  </a:lnTo>
                  <a:lnTo>
                    <a:pt x="157" y="101"/>
                  </a:lnTo>
                  <a:lnTo>
                    <a:pt x="191" y="0"/>
                  </a:lnTo>
                  <a:lnTo>
                    <a:pt x="185" y="0"/>
                  </a:lnTo>
                  <a:lnTo>
                    <a:pt x="179" y="0"/>
                  </a:lnTo>
                  <a:lnTo>
                    <a:pt x="174" y="6"/>
                  </a:lnTo>
                  <a:lnTo>
                    <a:pt x="168" y="6"/>
                  </a:lnTo>
                  <a:lnTo>
                    <a:pt x="151" y="6"/>
                  </a:lnTo>
                  <a:lnTo>
                    <a:pt x="146" y="11"/>
                  </a:lnTo>
                  <a:lnTo>
                    <a:pt x="129" y="11"/>
                  </a:lnTo>
                  <a:lnTo>
                    <a:pt x="118" y="17"/>
                  </a:lnTo>
                  <a:lnTo>
                    <a:pt x="101" y="23"/>
                  </a:lnTo>
                  <a:lnTo>
                    <a:pt x="90" y="23"/>
                  </a:lnTo>
                  <a:lnTo>
                    <a:pt x="73" y="28"/>
                  </a:lnTo>
                  <a:lnTo>
                    <a:pt x="67" y="34"/>
                  </a:lnTo>
                  <a:lnTo>
                    <a:pt x="50" y="34"/>
                  </a:lnTo>
                  <a:lnTo>
                    <a:pt x="45" y="39"/>
                  </a:lnTo>
                  <a:lnTo>
                    <a:pt x="39" y="39"/>
                  </a:lnTo>
                  <a:lnTo>
                    <a:pt x="33" y="45"/>
                  </a:lnTo>
                  <a:lnTo>
                    <a:pt x="28" y="56"/>
                  </a:lnTo>
                  <a:lnTo>
                    <a:pt x="22" y="67"/>
                  </a:lnTo>
                  <a:lnTo>
                    <a:pt x="17" y="73"/>
                  </a:lnTo>
                  <a:lnTo>
                    <a:pt x="17" y="84"/>
                  </a:lnTo>
                  <a:lnTo>
                    <a:pt x="11" y="95"/>
                  </a:lnTo>
                  <a:lnTo>
                    <a:pt x="11" y="107"/>
                  </a:lnTo>
                  <a:lnTo>
                    <a:pt x="5" y="112"/>
                  </a:lnTo>
                  <a:lnTo>
                    <a:pt x="5" y="124"/>
                  </a:lnTo>
                  <a:lnTo>
                    <a:pt x="5" y="129"/>
                  </a:lnTo>
                  <a:lnTo>
                    <a:pt x="5" y="140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28" y="208"/>
                  </a:lnTo>
                  <a:lnTo>
                    <a:pt x="219" y="253"/>
                  </a:lnTo>
                  <a:lnTo>
                    <a:pt x="219" y="253"/>
                  </a:lnTo>
                  <a:close/>
                </a:path>
              </a:pathLst>
            </a:custGeom>
            <a:solidFill>
              <a:srgbClr val="ABBA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418"/>
            <p:cNvSpPr>
              <a:spLocks/>
            </p:cNvSpPr>
            <p:nvPr/>
          </p:nvSpPr>
          <p:spPr bwMode="auto">
            <a:xfrm>
              <a:off x="3374" y="2833"/>
              <a:ext cx="202" cy="152"/>
            </a:xfrm>
            <a:custGeom>
              <a:avLst/>
              <a:gdLst>
                <a:gd name="T0" fmla="*/ 39 w 202"/>
                <a:gd name="T1" fmla="*/ 0 h 152"/>
                <a:gd name="T2" fmla="*/ 45 w 202"/>
                <a:gd name="T3" fmla="*/ 0 h 152"/>
                <a:gd name="T4" fmla="*/ 50 w 202"/>
                <a:gd name="T5" fmla="*/ 0 h 152"/>
                <a:gd name="T6" fmla="*/ 61 w 202"/>
                <a:gd name="T7" fmla="*/ 6 h 152"/>
                <a:gd name="T8" fmla="*/ 73 w 202"/>
                <a:gd name="T9" fmla="*/ 11 h 152"/>
                <a:gd name="T10" fmla="*/ 89 w 202"/>
                <a:gd name="T11" fmla="*/ 17 h 152"/>
                <a:gd name="T12" fmla="*/ 101 w 202"/>
                <a:gd name="T13" fmla="*/ 23 h 152"/>
                <a:gd name="T14" fmla="*/ 117 w 202"/>
                <a:gd name="T15" fmla="*/ 28 h 152"/>
                <a:gd name="T16" fmla="*/ 134 w 202"/>
                <a:gd name="T17" fmla="*/ 34 h 152"/>
                <a:gd name="T18" fmla="*/ 145 w 202"/>
                <a:gd name="T19" fmla="*/ 45 h 152"/>
                <a:gd name="T20" fmla="*/ 162 w 202"/>
                <a:gd name="T21" fmla="*/ 51 h 152"/>
                <a:gd name="T22" fmla="*/ 174 w 202"/>
                <a:gd name="T23" fmla="*/ 56 h 152"/>
                <a:gd name="T24" fmla="*/ 185 w 202"/>
                <a:gd name="T25" fmla="*/ 68 h 152"/>
                <a:gd name="T26" fmla="*/ 196 w 202"/>
                <a:gd name="T27" fmla="*/ 73 h 152"/>
                <a:gd name="T28" fmla="*/ 196 w 202"/>
                <a:gd name="T29" fmla="*/ 79 h 152"/>
                <a:gd name="T30" fmla="*/ 202 w 202"/>
                <a:gd name="T31" fmla="*/ 84 h 152"/>
                <a:gd name="T32" fmla="*/ 202 w 202"/>
                <a:gd name="T33" fmla="*/ 96 h 152"/>
                <a:gd name="T34" fmla="*/ 202 w 202"/>
                <a:gd name="T35" fmla="*/ 101 h 152"/>
                <a:gd name="T36" fmla="*/ 202 w 202"/>
                <a:gd name="T37" fmla="*/ 107 h 152"/>
                <a:gd name="T38" fmla="*/ 202 w 202"/>
                <a:gd name="T39" fmla="*/ 112 h 152"/>
                <a:gd name="T40" fmla="*/ 202 w 202"/>
                <a:gd name="T41" fmla="*/ 118 h 152"/>
                <a:gd name="T42" fmla="*/ 202 w 202"/>
                <a:gd name="T43" fmla="*/ 124 h 152"/>
                <a:gd name="T44" fmla="*/ 0 w 202"/>
                <a:gd name="T45" fmla="*/ 152 h 152"/>
                <a:gd name="T46" fmla="*/ 39 w 202"/>
                <a:gd name="T47" fmla="*/ 0 h 152"/>
                <a:gd name="T48" fmla="*/ 39 w 202"/>
                <a:gd name="T4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2" h="152">
                  <a:moveTo>
                    <a:pt x="39" y="0"/>
                  </a:moveTo>
                  <a:lnTo>
                    <a:pt x="45" y="0"/>
                  </a:lnTo>
                  <a:lnTo>
                    <a:pt x="50" y="0"/>
                  </a:lnTo>
                  <a:lnTo>
                    <a:pt x="61" y="6"/>
                  </a:lnTo>
                  <a:lnTo>
                    <a:pt x="73" y="11"/>
                  </a:lnTo>
                  <a:lnTo>
                    <a:pt x="89" y="17"/>
                  </a:lnTo>
                  <a:lnTo>
                    <a:pt x="101" y="23"/>
                  </a:lnTo>
                  <a:lnTo>
                    <a:pt x="117" y="28"/>
                  </a:lnTo>
                  <a:lnTo>
                    <a:pt x="134" y="34"/>
                  </a:lnTo>
                  <a:lnTo>
                    <a:pt x="145" y="45"/>
                  </a:lnTo>
                  <a:lnTo>
                    <a:pt x="162" y="51"/>
                  </a:lnTo>
                  <a:lnTo>
                    <a:pt x="174" y="56"/>
                  </a:lnTo>
                  <a:lnTo>
                    <a:pt x="185" y="68"/>
                  </a:lnTo>
                  <a:lnTo>
                    <a:pt x="196" y="73"/>
                  </a:lnTo>
                  <a:lnTo>
                    <a:pt x="196" y="79"/>
                  </a:lnTo>
                  <a:lnTo>
                    <a:pt x="202" y="84"/>
                  </a:lnTo>
                  <a:lnTo>
                    <a:pt x="202" y="96"/>
                  </a:lnTo>
                  <a:lnTo>
                    <a:pt x="202" y="101"/>
                  </a:lnTo>
                  <a:lnTo>
                    <a:pt x="202" y="107"/>
                  </a:lnTo>
                  <a:lnTo>
                    <a:pt x="202" y="112"/>
                  </a:lnTo>
                  <a:lnTo>
                    <a:pt x="202" y="118"/>
                  </a:lnTo>
                  <a:lnTo>
                    <a:pt x="202" y="124"/>
                  </a:lnTo>
                  <a:lnTo>
                    <a:pt x="0" y="152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ABBA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52" y="1701618"/>
            <a:ext cx="600134" cy="700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615" y="5295900"/>
            <a:ext cx="674922" cy="787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1790643"/>
            <a:ext cx="790903" cy="9226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845" y="5810309"/>
            <a:ext cx="763060" cy="8901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52" y="5577807"/>
            <a:ext cx="866534" cy="10108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145" y="4020500"/>
            <a:ext cx="643755" cy="7509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5859">
            <a:off x="7763230" y="2814591"/>
            <a:ext cx="584512" cy="68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50" y="3417803"/>
            <a:ext cx="847960" cy="1071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711" y="4733017"/>
            <a:ext cx="1135003" cy="9143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009" y="4601026"/>
            <a:ext cx="1046299" cy="10462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404" y="4518761"/>
            <a:ext cx="740954" cy="1016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33" y="3428999"/>
            <a:ext cx="1853489" cy="14758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247" y="4518761"/>
            <a:ext cx="916568" cy="10692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431" y="3320309"/>
            <a:ext cx="816532" cy="10635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738" y="3152168"/>
            <a:ext cx="828839" cy="11795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3224481"/>
            <a:ext cx="779802" cy="10349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90" y="2346315"/>
            <a:ext cx="1172424" cy="93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1826</TotalTime>
  <Words>49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Edo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Sweetie Plum</dc:creator>
  <cp:lastModifiedBy>pptforschool.ru</cp:lastModifiedBy>
  <cp:revision>22</cp:revision>
  <dcterms:created xsi:type="dcterms:W3CDTF">2013-03-26T03:34:49Z</dcterms:created>
  <dcterms:modified xsi:type="dcterms:W3CDTF">2018-03-24T16:44:30Z</dcterms:modified>
</cp:coreProperties>
</file>