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3" r:id="rId4"/>
    <p:sldId id="258" r:id="rId5"/>
    <p:sldId id="259" r:id="rId6"/>
    <p:sldId id="260" r:id="rId7"/>
    <p:sldId id="29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4" r:id="rId4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00"/>
    <a:srgbClr val="6666FF"/>
    <a:srgbClr val="0000CC"/>
    <a:srgbClr val="000066"/>
    <a:srgbClr val="FFFF00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173FF-0AFF-46A2-9DC2-F1963D83B89B}" type="slidenum">
              <a:rPr lang="es-ES" altLang="uk-UA"/>
              <a:pPr/>
              <a:t>‹№›</a:t>
            </a:fld>
            <a:endParaRPr lang="es-ES" altLang="uk-UA"/>
          </a:p>
        </p:txBody>
      </p:sp>
    </p:spTree>
    <p:extLst>
      <p:ext uri="{BB962C8B-B14F-4D97-AF65-F5344CB8AC3E}">
        <p14:creationId xmlns:p14="http://schemas.microsoft.com/office/powerpoint/2010/main" val="3981634287"/>
      </p:ext>
    </p:extLst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A3AD0C-AC9F-4B3D-A443-5B56D5D9AA4A}" type="slidenum">
              <a:rPr lang="es-ES" altLang="uk-UA"/>
              <a:pPr/>
              <a:t>‹№›</a:t>
            </a:fld>
            <a:endParaRPr lang="es-ES" altLang="uk-UA"/>
          </a:p>
        </p:txBody>
      </p:sp>
    </p:spTree>
    <p:extLst>
      <p:ext uri="{BB962C8B-B14F-4D97-AF65-F5344CB8AC3E}">
        <p14:creationId xmlns:p14="http://schemas.microsoft.com/office/powerpoint/2010/main" val="1557425803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C38856-2AB3-49D3-9C9B-EDB574F9503F}" type="slidenum">
              <a:rPr lang="es-ES" altLang="uk-UA"/>
              <a:pPr/>
              <a:t>‹№›</a:t>
            </a:fld>
            <a:endParaRPr lang="es-ES" altLang="uk-UA"/>
          </a:p>
        </p:txBody>
      </p:sp>
    </p:spTree>
    <p:extLst>
      <p:ext uri="{BB962C8B-B14F-4D97-AF65-F5344CB8AC3E}">
        <p14:creationId xmlns:p14="http://schemas.microsoft.com/office/powerpoint/2010/main" val="1369279776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43607C-51AF-4E60-BFE6-7557F2D34436}" type="slidenum">
              <a:rPr lang="es-ES" altLang="uk-UA"/>
              <a:pPr/>
              <a:t>‹№›</a:t>
            </a:fld>
            <a:endParaRPr lang="es-ES" altLang="uk-UA"/>
          </a:p>
        </p:txBody>
      </p:sp>
    </p:spTree>
    <p:extLst>
      <p:ext uri="{BB962C8B-B14F-4D97-AF65-F5344CB8AC3E}">
        <p14:creationId xmlns:p14="http://schemas.microsoft.com/office/powerpoint/2010/main" val="2596019528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94297-ECE2-4B6D-949E-6584B311D7C3}" type="slidenum">
              <a:rPr lang="es-ES" altLang="uk-UA"/>
              <a:pPr/>
              <a:t>‹№›</a:t>
            </a:fld>
            <a:endParaRPr lang="es-ES" altLang="uk-UA"/>
          </a:p>
        </p:txBody>
      </p:sp>
    </p:spTree>
    <p:extLst>
      <p:ext uri="{BB962C8B-B14F-4D97-AF65-F5344CB8AC3E}">
        <p14:creationId xmlns:p14="http://schemas.microsoft.com/office/powerpoint/2010/main" val="2665515031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77286-F5A6-4DFC-9DBF-0B58956BA0BF}" type="slidenum">
              <a:rPr lang="es-ES" altLang="uk-UA"/>
              <a:pPr/>
              <a:t>‹№›</a:t>
            </a:fld>
            <a:endParaRPr lang="es-ES" altLang="uk-UA"/>
          </a:p>
        </p:txBody>
      </p:sp>
    </p:spTree>
    <p:extLst>
      <p:ext uri="{BB962C8B-B14F-4D97-AF65-F5344CB8AC3E}">
        <p14:creationId xmlns:p14="http://schemas.microsoft.com/office/powerpoint/2010/main" val="1467417968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A2BDCA-0054-4B89-A723-8F1ECAF00715}" type="slidenum">
              <a:rPr lang="es-ES" altLang="uk-UA"/>
              <a:pPr/>
              <a:t>‹№›</a:t>
            </a:fld>
            <a:endParaRPr lang="es-ES" altLang="uk-UA"/>
          </a:p>
        </p:txBody>
      </p:sp>
    </p:spTree>
    <p:extLst>
      <p:ext uri="{BB962C8B-B14F-4D97-AF65-F5344CB8AC3E}">
        <p14:creationId xmlns:p14="http://schemas.microsoft.com/office/powerpoint/2010/main" val="1484460891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5EBA3F-6C5A-419D-A6FD-63825A6E5315}" type="slidenum">
              <a:rPr lang="es-ES" altLang="uk-UA"/>
              <a:pPr/>
              <a:t>‹№›</a:t>
            </a:fld>
            <a:endParaRPr lang="es-ES" altLang="uk-UA"/>
          </a:p>
        </p:txBody>
      </p:sp>
    </p:spTree>
    <p:extLst>
      <p:ext uri="{BB962C8B-B14F-4D97-AF65-F5344CB8AC3E}">
        <p14:creationId xmlns:p14="http://schemas.microsoft.com/office/powerpoint/2010/main" val="712877909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D54301-2FFB-480A-9EE1-D8CD36B3FA6B}" type="slidenum">
              <a:rPr lang="es-ES" altLang="uk-UA"/>
              <a:pPr/>
              <a:t>‹№›</a:t>
            </a:fld>
            <a:endParaRPr lang="es-ES" altLang="uk-UA"/>
          </a:p>
        </p:txBody>
      </p:sp>
    </p:spTree>
    <p:extLst>
      <p:ext uri="{BB962C8B-B14F-4D97-AF65-F5344CB8AC3E}">
        <p14:creationId xmlns:p14="http://schemas.microsoft.com/office/powerpoint/2010/main" val="2946804212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43ACED-95B4-49D4-B303-BE7A396CA1B4}" type="slidenum">
              <a:rPr lang="es-ES" altLang="uk-UA"/>
              <a:pPr/>
              <a:t>‹№›</a:t>
            </a:fld>
            <a:endParaRPr lang="es-ES" altLang="uk-UA"/>
          </a:p>
        </p:txBody>
      </p:sp>
    </p:spTree>
    <p:extLst>
      <p:ext uri="{BB962C8B-B14F-4D97-AF65-F5344CB8AC3E}">
        <p14:creationId xmlns:p14="http://schemas.microsoft.com/office/powerpoint/2010/main" val="4125893622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4803D9-2371-4401-9963-DA3D63A36086}" type="slidenum">
              <a:rPr lang="es-ES" altLang="uk-UA"/>
              <a:pPr/>
              <a:t>‹№›</a:t>
            </a:fld>
            <a:endParaRPr lang="es-ES" altLang="uk-UA"/>
          </a:p>
        </p:txBody>
      </p:sp>
    </p:spTree>
    <p:extLst>
      <p:ext uri="{BB962C8B-B14F-4D97-AF65-F5344CB8AC3E}">
        <p14:creationId xmlns:p14="http://schemas.microsoft.com/office/powerpoint/2010/main" val="4245663483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B9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uk-UA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uk-UA" smtClean="0"/>
              <a:t>Haga clic para modificar el estilo de texto del patrón</a:t>
            </a:r>
          </a:p>
          <a:p>
            <a:pPr lvl="1"/>
            <a:r>
              <a:rPr lang="es-ES" altLang="uk-UA" smtClean="0"/>
              <a:t>Segundo nivel</a:t>
            </a:r>
          </a:p>
          <a:p>
            <a:pPr lvl="2"/>
            <a:r>
              <a:rPr lang="es-ES" altLang="uk-UA" smtClean="0"/>
              <a:t>Tercer nivel</a:t>
            </a:r>
          </a:p>
          <a:p>
            <a:pPr lvl="3"/>
            <a:r>
              <a:rPr lang="es-ES" altLang="uk-UA" smtClean="0"/>
              <a:t>Cuarto nivel</a:t>
            </a:r>
          </a:p>
          <a:p>
            <a:pPr lvl="4"/>
            <a:r>
              <a:rPr lang="es-ES" altLang="uk-UA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77436AB-3741-44D6-9546-7B0A5B2FFA58}" type="slidenum">
              <a:rPr lang="es-ES" altLang="uk-UA"/>
              <a:pPr/>
              <a:t>‹№›</a:t>
            </a:fld>
            <a:endParaRPr lang="es-ES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7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9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0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7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9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4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288925"/>
            <a:ext cx="2859087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1476375" y="2417763"/>
            <a:ext cx="6175375" cy="1139825"/>
            <a:chOff x="930" y="1250"/>
            <a:chExt cx="3890" cy="719"/>
          </a:xfrm>
        </p:grpSpPr>
        <p:grpSp>
          <p:nvGrpSpPr>
            <p:cNvPr id="2073" name="Group 35"/>
            <p:cNvGrpSpPr>
              <a:grpSpLocks/>
            </p:cNvGrpSpPr>
            <p:nvPr/>
          </p:nvGrpSpPr>
          <p:grpSpPr bwMode="auto">
            <a:xfrm>
              <a:off x="938" y="1250"/>
              <a:ext cx="3882" cy="716"/>
              <a:chOff x="983" y="830"/>
              <a:chExt cx="3882" cy="716"/>
            </a:xfrm>
          </p:grpSpPr>
          <p:sp>
            <p:nvSpPr>
              <p:cNvPr id="2081" name="Freeform 12"/>
              <p:cNvSpPr>
                <a:spLocks noEditPoints="1"/>
              </p:cNvSpPr>
              <p:nvPr/>
            </p:nvSpPr>
            <p:spPr bwMode="auto">
              <a:xfrm>
                <a:off x="983" y="842"/>
                <a:ext cx="621" cy="695"/>
              </a:xfrm>
              <a:custGeom>
                <a:avLst/>
                <a:gdLst>
                  <a:gd name="T0" fmla="*/ 263 w 621"/>
                  <a:gd name="T1" fmla="*/ 442 h 695"/>
                  <a:gd name="T2" fmla="*/ 363 w 621"/>
                  <a:gd name="T3" fmla="*/ 442 h 695"/>
                  <a:gd name="T4" fmla="*/ 423 w 621"/>
                  <a:gd name="T5" fmla="*/ 438 h 695"/>
                  <a:gd name="T6" fmla="*/ 472 w 621"/>
                  <a:gd name="T7" fmla="*/ 428 h 695"/>
                  <a:gd name="T8" fmla="*/ 514 w 621"/>
                  <a:gd name="T9" fmla="*/ 411 h 695"/>
                  <a:gd name="T10" fmla="*/ 551 w 621"/>
                  <a:gd name="T11" fmla="*/ 386 h 695"/>
                  <a:gd name="T12" fmla="*/ 582 w 621"/>
                  <a:gd name="T13" fmla="*/ 349 h 695"/>
                  <a:gd name="T14" fmla="*/ 605 w 621"/>
                  <a:gd name="T15" fmla="*/ 303 h 695"/>
                  <a:gd name="T16" fmla="*/ 619 w 621"/>
                  <a:gd name="T17" fmla="*/ 251 h 695"/>
                  <a:gd name="T18" fmla="*/ 619 w 621"/>
                  <a:gd name="T19" fmla="*/ 197 h 695"/>
                  <a:gd name="T20" fmla="*/ 611 w 621"/>
                  <a:gd name="T21" fmla="*/ 150 h 695"/>
                  <a:gd name="T22" fmla="*/ 594 w 621"/>
                  <a:gd name="T23" fmla="*/ 112 h 695"/>
                  <a:gd name="T24" fmla="*/ 567 w 621"/>
                  <a:gd name="T25" fmla="*/ 75 h 695"/>
                  <a:gd name="T26" fmla="*/ 514 w 621"/>
                  <a:gd name="T27" fmla="*/ 34 h 695"/>
                  <a:gd name="T28" fmla="*/ 418 w 621"/>
                  <a:gd name="T29" fmla="*/ 4 h 695"/>
                  <a:gd name="T30" fmla="*/ 0 w 621"/>
                  <a:gd name="T31" fmla="*/ 0 h 695"/>
                  <a:gd name="T32" fmla="*/ 85 w 621"/>
                  <a:gd name="T33" fmla="*/ 117 h 695"/>
                  <a:gd name="T34" fmla="*/ 0 w 621"/>
                  <a:gd name="T35" fmla="*/ 577 h 695"/>
                  <a:gd name="T36" fmla="*/ 358 w 621"/>
                  <a:gd name="T37" fmla="*/ 695 h 695"/>
                  <a:gd name="T38" fmla="*/ 263 w 621"/>
                  <a:gd name="T39" fmla="*/ 577 h 695"/>
                  <a:gd name="T40" fmla="*/ 296 w 621"/>
                  <a:gd name="T41" fmla="*/ 117 h 695"/>
                  <a:gd name="T42" fmla="*/ 342 w 621"/>
                  <a:gd name="T43" fmla="*/ 119 h 695"/>
                  <a:gd name="T44" fmla="*/ 373 w 621"/>
                  <a:gd name="T45" fmla="*/ 123 h 695"/>
                  <a:gd name="T46" fmla="*/ 394 w 621"/>
                  <a:gd name="T47" fmla="*/ 135 h 695"/>
                  <a:gd name="T48" fmla="*/ 414 w 621"/>
                  <a:gd name="T49" fmla="*/ 156 h 695"/>
                  <a:gd name="T50" fmla="*/ 427 w 621"/>
                  <a:gd name="T51" fmla="*/ 187 h 695"/>
                  <a:gd name="T52" fmla="*/ 433 w 621"/>
                  <a:gd name="T53" fmla="*/ 222 h 695"/>
                  <a:gd name="T54" fmla="*/ 425 w 621"/>
                  <a:gd name="T55" fmla="*/ 262 h 695"/>
                  <a:gd name="T56" fmla="*/ 406 w 621"/>
                  <a:gd name="T57" fmla="*/ 297 h 695"/>
                  <a:gd name="T58" fmla="*/ 389 w 621"/>
                  <a:gd name="T59" fmla="*/ 311 h 695"/>
                  <a:gd name="T60" fmla="*/ 363 w 621"/>
                  <a:gd name="T61" fmla="*/ 320 h 695"/>
                  <a:gd name="T62" fmla="*/ 331 w 621"/>
                  <a:gd name="T63" fmla="*/ 326 h 695"/>
                  <a:gd name="T64" fmla="*/ 290 w 621"/>
                  <a:gd name="T65" fmla="*/ 326 h 695"/>
                  <a:gd name="T66" fmla="*/ 263 w 621"/>
                  <a:gd name="T67" fmla="*/ 117 h 69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21"/>
                  <a:gd name="T103" fmla="*/ 0 h 695"/>
                  <a:gd name="T104" fmla="*/ 621 w 621"/>
                  <a:gd name="T105" fmla="*/ 695 h 69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21" h="695">
                    <a:moveTo>
                      <a:pt x="263" y="577"/>
                    </a:moveTo>
                    <a:lnTo>
                      <a:pt x="263" y="442"/>
                    </a:lnTo>
                    <a:lnTo>
                      <a:pt x="329" y="442"/>
                    </a:lnTo>
                    <a:lnTo>
                      <a:pt x="363" y="442"/>
                    </a:lnTo>
                    <a:lnTo>
                      <a:pt x="394" y="440"/>
                    </a:lnTo>
                    <a:lnTo>
                      <a:pt x="423" y="438"/>
                    </a:lnTo>
                    <a:lnTo>
                      <a:pt x="449" y="434"/>
                    </a:lnTo>
                    <a:lnTo>
                      <a:pt x="472" y="428"/>
                    </a:lnTo>
                    <a:lnTo>
                      <a:pt x="493" y="421"/>
                    </a:lnTo>
                    <a:lnTo>
                      <a:pt x="514" y="411"/>
                    </a:lnTo>
                    <a:lnTo>
                      <a:pt x="534" y="399"/>
                    </a:lnTo>
                    <a:lnTo>
                      <a:pt x="551" y="386"/>
                    </a:lnTo>
                    <a:lnTo>
                      <a:pt x="568" y="368"/>
                    </a:lnTo>
                    <a:lnTo>
                      <a:pt x="582" y="349"/>
                    </a:lnTo>
                    <a:lnTo>
                      <a:pt x="596" y="326"/>
                    </a:lnTo>
                    <a:lnTo>
                      <a:pt x="605" y="303"/>
                    </a:lnTo>
                    <a:lnTo>
                      <a:pt x="613" y="278"/>
                    </a:lnTo>
                    <a:lnTo>
                      <a:pt x="619" y="251"/>
                    </a:lnTo>
                    <a:lnTo>
                      <a:pt x="621" y="222"/>
                    </a:lnTo>
                    <a:lnTo>
                      <a:pt x="619" y="197"/>
                    </a:lnTo>
                    <a:lnTo>
                      <a:pt x="615" y="173"/>
                    </a:lnTo>
                    <a:lnTo>
                      <a:pt x="611" y="150"/>
                    </a:lnTo>
                    <a:lnTo>
                      <a:pt x="603" y="131"/>
                    </a:lnTo>
                    <a:lnTo>
                      <a:pt x="594" y="112"/>
                    </a:lnTo>
                    <a:lnTo>
                      <a:pt x="582" y="92"/>
                    </a:lnTo>
                    <a:lnTo>
                      <a:pt x="567" y="75"/>
                    </a:lnTo>
                    <a:lnTo>
                      <a:pt x="551" y="60"/>
                    </a:lnTo>
                    <a:lnTo>
                      <a:pt x="514" y="34"/>
                    </a:lnTo>
                    <a:lnTo>
                      <a:pt x="468" y="15"/>
                    </a:lnTo>
                    <a:lnTo>
                      <a:pt x="418" y="4"/>
                    </a:lnTo>
                    <a:lnTo>
                      <a:pt x="358" y="0"/>
                    </a:lnTo>
                    <a:lnTo>
                      <a:pt x="0" y="0"/>
                    </a:lnTo>
                    <a:lnTo>
                      <a:pt x="0" y="117"/>
                    </a:lnTo>
                    <a:lnTo>
                      <a:pt x="85" y="117"/>
                    </a:lnTo>
                    <a:lnTo>
                      <a:pt x="85" y="577"/>
                    </a:lnTo>
                    <a:lnTo>
                      <a:pt x="0" y="577"/>
                    </a:lnTo>
                    <a:lnTo>
                      <a:pt x="0" y="695"/>
                    </a:lnTo>
                    <a:lnTo>
                      <a:pt x="358" y="695"/>
                    </a:lnTo>
                    <a:lnTo>
                      <a:pt x="358" y="577"/>
                    </a:lnTo>
                    <a:lnTo>
                      <a:pt x="263" y="577"/>
                    </a:lnTo>
                    <a:close/>
                    <a:moveTo>
                      <a:pt x="263" y="117"/>
                    </a:moveTo>
                    <a:lnTo>
                      <a:pt x="296" y="117"/>
                    </a:lnTo>
                    <a:lnTo>
                      <a:pt x="321" y="117"/>
                    </a:lnTo>
                    <a:lnTo>
                      <a:pt x="342" y="119"/>
                    </a:lnTo>
                    <a:lnTo>
                      <a:pt x="360" y="121"/>
                    </a:lnTo>
                    <a:lnTo>
                      <a:pt x="373" y="123"/>
                    </a:lnTo>
                    <a:lnTo>
                      <a:pt x="385" y="127"/>
                    </a:lnTo>
                    <a:lnTo>
                      <a:pt x="394" y="135"/>
                    </a:lnTo>
                    <a:lnTo>
                      <a:pt x="406" y="144"/>
                    </a:lnTo>
                    <a:lnTo>
                      <a:pt x="414" y="156"/>
                    </a:lnTo>
                    <a:lnTo>
                      <a:pt x="421" y="172"/>
                    </a:lnTo>
                    <a:lnTo>
                      <a:pt x="427" y="187"/>
                    </a:lnTo>
                    <a:lnTo>
                      <a:pt x="431" y="202"/>
                    </a:lnTo>
                    <a:lnTo>
                      <a:pt x="433" y="222"/>
                    </a:lnTo>
                    <a:lnTo>
                      <a:pt x="431" y="243"/>
                    </a:lnTo>
                    <a:lnTo>
                      <a:pt x="425" y="262"/>
                    </a:lnTo>
                    <a:lnTo>
                      <a:pt x="418" y="282"/>
                    </a:lnTo>
                    <a:lnTo>
                      <a:pt x="406" y="297"/>
                    </a:lnTo>
                    <a:lnTo>
                      <a:pt x="398" y="305"/>
                    </a:lnTo>
                    <a:lnTo>
                      <a:pt x="389" y="311"/>
                    </a:lnTo>
                    <a:lnTo>
                      <a:pt x="377" y="314"/>
                    </a:lnTo>
                    <a:lnTo>
                      <a:pt x="363" y="320"/>
                    </a:lnTo>
                    <a:lnTo>
                      <a:pt x="348" y="322"/>
                    </a:lnTo>
                    <a:lnTo>
                      <a:pt x="331" y="326"/>
                    </a:lnTo>
                    <a:lnTo>
                      <a:pt x="311" y="326"/>
                    </a:lnTo>
                    <a:lnTo>
                      <a:pt x="290" y="326"/>
                    </a:lnTo>
                    <a:lnTo>
                      <a:pt x="263" y="326"/>
                    </a:lnTo>
                    <a:lnTo>
                      <a:pt x="263" y="11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scene3d>
                <a:camera prst="legacyPerspectiveBottom"/>
                <a:lightRig rig="legacyFlat3" dir="t"/>
              </a:scene3d>
              <a:sp3d extrusionH="3630600" prstMaterial="legacyMatte">
                <a:bevelT w="13500" h="13500" prst="angle"/>
                <a:bevelB w="13500" h="13500" prst="angle"/>
                <a:extrusionClr>
                  <a:srgbClr val="FF9900"/>
                </a:extrusionClr>
                <a:contourClr>
                  <a:srgbClr val="FF3300"/>
                </a:contour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2082" name="Freeform 13"/>
              <p:cNvSpPr>
                <a:spLocks/>
              </p:cNvSpPr>
              <p:nvPr/>
            </p:nvSpPr>
            <p:spPr bwMode="auto">
              <a:xfrm>
                <a:off x="1639" y="842"/>
                <a:ext cx="609" cy="695"/>
              </a:xfrm>
              <a:custGeom>
                <a:avLst/>
                <a:gdLst>
                  <a:gd name="T0" fmla="*/ 0 w 609"/>
                  <a:gd name="T1" fmla="*/ 695 h 695"/>
                  <a:gd name="T2" fmla="*/ 0 w 609"/>
                  <a:gd name="T3" fmla="*/ 577 h 695"/>
                  <a:gd name="T4" fmla="*/ 98 w 609"/>
                  <a:gd name="T5" fmla="*/ 577 h 695"/>
                  <a:gd name="T6" fmla="*/ 98 w 609"/>
                  <a:gd name="T7" fmla="*/ 117 h 695"/>
                  <a:gd name="T8" fmla="*/ 0 w 609"/>
                  <a:gd name="T9" fmla="*/ 117 h 695"/>
                  <a:gd name="T10" fmla="*/ 0 w 609"/>
                  <a:gd name="T11" fmla="*/ 0 h 695"/>
                  <a:gd name="T12" fmla="*/ 375 w 609"/>
                  <a:gd name="T13" fmla="*/ 0 h 695"/>
                  <a:gd name="T14" fmla="*/ 375 w 609"/>
                  <a:gd name="T15" fmla="*/ 117 h 695"/>
                  <a:gd name="T16" fmla="*/ 274 w 609"/>
                  <a:gd name="T17" fmla="*/ 117 h 695"/>
                  <a:gd name="T18" fmla="*/ 274 w 609"/>
                  <a:gd name="T19" fmla="*/ 577 h 695"/>
                  <a:gd name="T20" fmla="*/ 475 w 609"/>
                  <a:gd name="T21" fmla="*/ 577 h 695"/>
                  <a:gd name="T22" fmla="*/ 475 w 609"/>
                  <a:gd name="T23" fmla="*/ 363 h 695"/>
                  <a:gd name="T24" fmla="*/ 609 w 609"/>
                  <a:gd name="T25" fmla="*/ 363 h 695"/>
                  <a:gd name="T26" fmla="*/ 609 w 609"/>
                  <a:gd name="T27" fmla="*/ 695 h 695"/>
                  <a:gd name="T28" fmla="*/ 0 w 609"/>
                  <a:gd name="T29" fmla="*/ 695 h 69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9"/>
                  <a:gd name="T46" fmla="*/ 0 h 695"/>
                  <a:gd name="T47" fmla="*/ 609 w 609"/>
                  <a:gd name="T48" fmla="*/ 695 h 69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9" h="695">
                    <a:moveTo>
                      <a:pt x="0" y="695"/>
                    </a:moveTo>
                    <a:lnTo>
                      <a:pt x="0" y="577"/>
                    </a:lnTo>
                    <a:lnTo>
                      <a:pt x="98" y="577"/>
                    </a:lnTo>
                    <a:lnTo>
                      <a:pt x="98" y="117"/>
                    </a:lnTo>
                    <a:lnTo>
                      <a:pt x="0" y="117"/>
                    </a:lnTo>
                    <a:lnTo>
                      <a:pt x="0" y="0"/>
                    </a:lnTo>
                    <a:lnTo>
                      <a:pt x="375" y="0"/>
                    </a:lnTo>
                    <a:lnTo>
                      <a:pt x="375" y="117"/>
                    </a:lnTo>
                    <a:lnTo>
                      <a:pt x="274" y="117"/>
                    </a:lnTo>
                    <a:lnTo>
                      <a:pt x="274" y="577"/>
                    </a:lnTo>
                    <a:lnTo>
                      <a:pt x="475" y="577"/>
                    </a:lnTo>
                    <a:lnTo>
                      <a:pt x="475" y="363"/>
                    </a:lnTo>
                    <a:lnTo>
                      <a:pt x="609" y="363"/>
                    </a:lnTo>
                    <a:lnTo>
                      <a:pt x="609" y="695"/>
                    </a:lnTo>
                    <a:lnTo>
                      <a:pt x="0" y="6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scene3d>
                <a:camera prst="legacyPerspectiveBottom"/>
                <a:lightRig rig="legacyFlat3" dir="t"/>
              </a:scene3d>
              <a:sp3d extrusionH="3630600" prstMaterial="legacyMatte">
                <a:bevelT w="13500" h="13500" prst="angle"/>
                <a:bevelB w="13500" h="13500" prst="angle"/>
                <a:extrusionClr>
                  <a:srgbClr val="FF9900"/>
                </a:extrusionClr>
                <a:contourClr>
                  <a:srgbClr val="FF3300"/>
                </a:contour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2083" name="Freeform 14"/>
              <p:cNvSpPr>
                <a:spLocks noEditPoints="1"/>
              </p:cNvSpPr>
              <p:nvPr/>
            </p:nvSpPr>
            <p:spPr bwMode="auto">
              <a:xfrm>
                <a:off x="2308" y="842"/>
                <a:ext cx="702" cy="695"/>
              </a:xfrm>
              <a:custGeom>
                <a:avLst/>
                <a:gdLst>
                  <a:gd name="T0" fmla="*/ 621 w 702"/>
                  <a:gd name="T1" fmla="*/ 577 h 695"/>
                  <a:gd name="T2" fmla="*/ 480 w 702"/>
                  <a:gd name="T3" fmla="*/ 117 h 695"/>
                  <a:gd name="T4" fmla="*/ 571 w 702"/>
                  <a:gd name="T5" fmla="*/ 117 h 695"/>
                  <a:gd name="T6" fmla="*/ 571 w 702"/>
                  <a:gd name="T7" fmla="*/ 0 h 695"/>
                  <a:gd name="T8" fmla="*/ 126 w 702"/>
                  <a:gd name="T9" fmla="*/ 0 h 695"/>
                  <a:gd name="T10" fmla="*/ 126 w 702"/>
                  <a:gd name="T11" fmla="*/ 117 h 695"/>
                  <a:gd name="T12" fmla="*/ 217 w 702"/>
                  <a:gd name="T13" fmla="*/ 117 h 695"/>
                  <a:gd name="T14" fmla="*/ 85 w 702"/>
                  <a:gd name="T15" fmla="*/ 577 h 695"/>
                  <a:gd name="T16" fmla="*/ 0 w 702"/>
                  <a:gd name="T17" fmla="*/ 577 h 695"/>
                  <a:gd name="T18" fmla="*/ 0 w 702"/>
                  <a:gd name="T19" fmla="*/ 695 h 695"/>
                  <a:gd name="T20" fmla="*/ 302 w 702"/>
                  <a:gd name="T21" fmla="*/ 695 h 695"/>
                  <a:gd name="T22" fmla="*/ 302 w 702"/>
                  <a:gd name="T23" fmla="*/ 577 h 695"/>
                  <a:gd name="T24" fmla="*/ 211 w 702"/>
                  <a:gd name="T25" fmla="*/ 577 h 695"/>
                  <a:gd name="T26" fmla="*/ 248 w 702"/>
                  <a:gd name="T27" fmla="*/ 457 h 695"/>
                  <a:gd name="T28" fmla="*/ 424 w 702"/>
                  <a:gd name="T29" fmla="*/ 457 h 695"/>
                  <a:gd name="T30" fmla="*/ 456 w 702"/>
                  <a:gd name="T31" fmla="*/ 577 h 695"/>
                  <a:gd name="T32" fmla="*/ 369 w 702"/>
                  <a:gd name="T33" fmla="*/ 577 h 695"/>
                  <a:gd name="T34" fmla="*/ 369 w 702"/>
                  <a:gd name="T35" fmla="*/ 695 h 695"/>
                  <a:gd name="T36" fmla="*/ 702 w 702"/>
                  <a:gd name="T37" fmla="*/ 695 h 695"/>
                  <a:gd name="T38" fmla="*/ 702 w 702"/>
                  <a:gd name="T39" fmla="*/ 577 h 695"/>
                  <a:gd name="T40" fmla="*/ 621 w 702"/>
                  <a:gd name="T41" fmla="*/ 577 h 695"/>
                  <a:gd name="T42" fmla="*/ 278 w 702"/>
                  <a:gd name="T43" fmla="*/ 357 h 695"/>
                  <a:gd name="T44" fmla="*/ 338 w 702"/>
                  <a:gd name="T45" fmla="*/ 146 h 695"/>
                  <a:gd name="T46" fmla="*/ 396 w 702"/>
                  <a:gd name="T47" fmla="*/ 357 h 695"/>
                  <a:gd name="T48" fmla="*/ 278 w 702"/>
                  <a:gd name="T49" fmla="*/ 357 h 6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2"/>
                  <a:gd name="T76" fmla="*/ 0 h 695"/>
                  <a:gd name="T77" fmla="*/ 702 w 702"/>
                  <a:gd name="T78" fmla="*/ 695 h 6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2" h="695">
                    <a:moveTo>
                      <a:pt x="621" y="577"/>
                    </a:moveTo>
                    <a:lnTo>
                      <a:pt x="480" y="117"/>
                    </a:lnTo>
                    <a:lnTo>
                      <a:pt x="571" y="117"/>
                    </a:lnTo>
                    <a:lnTo>
                      <a:pt x="571" y="0"/>
                    </a:lnTo>
                    <a:lnTo>
                      <a:pt x="126" y="0"/>
                    </a:lnTo>
                    <a:lnTo>
                      <a:pt x="126" y="117"/>
                    </a:lnTo>
                    <a:lnTo>
                      <a:pt x="217" y="117"/>
                    </a:lnTo>
                    <a:lnTo>
                      <a:pt x="85" y="577"/>
                    </a:lnTo>
                    <a:lnTo>
                      <a:pt x="0" y="577"/>
                    </a:lnTo>
                    <a:lnTo>
                      <a:pt x="0" y="695"/>
                    </a:lnTo>
                    <a:lnTo>
                      <a:pt x="302" y="695"/>
                    </a:lnTo>
                    <a:lnTo>
                      <a:pt x="302" y="577"/>
                    </a:lnTo>
                    <a:lnTo>
                      <a:pt x="211" y="577"/>
                    </a:lnTo>
                    <a:lnTo>
                      <a:pt x="248" y="457"/>
                    </a:lnTo>
                    <a:lnTo>
                      <a:pt x="424" y="457"/>
                    </a:lnTo>
                    <a:lnTo>
                      <a:pt x="456" y="577"/>
                    </a:lnTo>
                    <a:lnTo>
                      <a:pt x="369" y="577"/>
                    </a:lnTo>
                    <a:lnTo>
                      <a:pt x="369" y="695"/>
                    </a:lnTo>
                    <a:lnTo>
                      <a:pt x="702" y="695"/>
                    </a:lnTo>
                    <a:lnTo>
                      <a:pt x="702" y="577"/>
                    </a:lnTo>
                    <a:lnTo>
                      <a:pt x="621" y="577"/>
                    </a:lnTo>
                    <a:close/>
                    <a:moveTo>
                      <a:pt x="278" y="357"/>
                    </a:moveTo>
                    <a:lnTo>
                      <a:pt x="338" y="146"/>
                    </a:lnTo>
                    <a:lnTo>
                      <a:pt x="396" y="357"/>
                    </a:lnTo>
                    <a:lnTo>
                      <a:pt x="278" y="3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scene3d>
                <a:camera prst="legacyPerspectiveBottom"/>
                <a:lightRig rig="legacyFlat3" dir="t"/>
              </a:scene3d>
              <a:sp3d extrusionH="3630600" prstMaterial="legacyMatte">
                <a:bevelT w="13500" h="13500" prst="angle"/>
                <a:bevelB w="13500" h="13500" prst="angle"/>
                <a:extrusionClr>
                  <a:srgbClr val="FF9900"/>
                </a:extrusionClr>
                <a:contourClr>
                  <a:srgbClr val="FF3300"/>
                </a:contour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2084" name="Freeform 15"/>
              <p:cNvSpPr>
                <a:spLocks/>
              </p:cNvSpPr>
              <p:nvPr/>
            </p:nvSpPr>
            <p:spPr bwMode="auto">
              <a:xfrm>
                <a:off x="3002" y="830"/>
                <a:ext cx="708" cy="716"/>
              </a:xfrm>
              <a:custGeom>
                <a:avLst/>
                <a:gdLst>
                  <a:gd name="T0" fmla="*/ 679 w 708"/>
                  <a:gd name="T1" fmla="*/ 12 h 716"/>
                  <a:gd name="T2" fmla="*/ 563 w 708"/>
                  <a:gd name="T3" fmla="*/ 257 h 716"/>
                  <a:gd name="T4" fmla="*/ 534 w 708"/>
                  <a:gd name="T5" fmla="*/ 199 h 716"/>
                  <a:gd name="T6" fmla="*/ 498 w 708"/>
                  <a:gd name="T7" fmla="*/ 158 h 716"/>
                  <a:gd name="T8" fmla="*/ 449 w 708"/>
                  <a:gd name="T9" fmla="*/ 133 h 716"/>
                  <a:gd name="T10" fmla="*/ 395 w 708"/>
                  <a:gd name="T11" fmla="*/ 126 h 716"/>
                  <a:gd name="T12" fmla="*/ 347 w 708"/>
                  <a:gd name="T13" fmla="*/ 129 h 716"/>
                  <a:gd name="T14" fmla="*/ 306 w 708"/>
                  <a:gd name="T15" fmla="*/ 143 h 716"/>
                  <a:gd name="T16" fmla="*/ 271 w 708"/>
                  <a:gd name="T17" fmla="*/ 164 h 716"/>
                  <a:gd name="T18" fmla="*/ 242 w 708"/>
                  <a:gd name="T19" fmla="*/ 195 h 716"/>
                  <a:gd name="T20" fmla="*/ 204 w 708"/>
                  <a:gd name="T21" fmla="*/ 270 h 716"/>
                  <a:gd name="T22" fmla="*/ 192 w 708"/>
                  <a:gd name="T23" fmla="*/ 361 h 716"/>
                  <a:gd name="T24" fmla="*/ 205 w 708"/>
                  <a:gd name="T25" fmla="*/ 454 h 716"/>
                  <a:gd name="T26" fmla="*/ 246 w 708"/>
                  <a:gd name="T27" fmla="*/ 525 h 716"/>
                  <a:gd name="T28" fmla="*/ 275 w 708"/>
                  <a:gd name="T29" fmla="*/ 552 h 716"/>
                  <a:gd name="T30" fmla="*/ 308 w 708"/>
                  <a:gd name="T31" fmla="*/ 572 h 716"/>
                  <a:gd name="T32" fmla="*/ 343 w 708"/>
                  <a:gd name="T33" fmla="*/ 583 h 716"/>
                  <a:gd name="T34" fmla="*/ 383 w 708"/>
                  <a:gd name="T35" fmla="*/ 587 h 716"/>
                  <a:gd name="T36" fmla="*/ 447 w 708"/>
                  <a:gd name="T37" fmla="*/ 575 h 716"/>
                  <a:gd name="T38" fmla="*/ 503 w 708"/>
                  <a:gd name="T39" fmla="*/ 541 h 716"/>
                  <a:gd name="T40" fmla="*/ 548 w 708"/>
                  <a:gd name="T41" fmla="*/ 483 h 716"/>
                  <a:gd name="T42" fmla="*/ 573 w 708"/>
                  <a:gd name="T43" fmla="*/ 407 h 716"/>
                  <a:gd name="T44" fmla="*/ 685 w 708"/>
                  <a:gd name="T45" fmla="*/ 531 h 716"/>
                  <a:gd name="T46" fmla="*/ 623 w 708"/>
                  <a:gd name="T47" fmla="*/ 622 h 716"/>
                  <a:gd name="T48" fmla="*/ 540 w 708"/>
                  <a:gd name="T49" fmla="*/ 682 h 716"/>
                  <a:gd name="T50" fmla="*/ 434 w 708"/>
                  <a:gd name="T51" fmla="*/ 712 h 716"/>
                  <a:gd name="T52" fmla="*/ 327 w 708"/>
                  <a:gd name="T53" fmla="*/ 714 h 716"/>
                  <a:gd name="T54" fmla="*/ 246 w 708"/>
                  <a:gd name="T55" fmla="*/ 701 h 716"/>
                  <a:gd name="T56" fmla="*/ 176 w 708"/>
                  <a:gd name="T57" fmla="*/ 676 h 716"/>
                  <a:gd name="T58" fmla="*/ 118 w 708"/>
                  <a:gd name="T59" fmla="*/ 639 h 716"/>
                  <a:gd name="T60" fmla="*/ 72 w 708"/>
                  <a:gd name="T61" fmla="*/ 589 h 716"/>
                  <a:gd name="T62" fmla="*/ 37 w 708"/>
                  <a:gd name="T63" fmla="*/ 531 h 716"/>
                  <a:gd name="T64" fmla="*/ 14 w 708"/>
                  <a:gd name="T65" fmla="*/ 467 h 716"/>
                  <a:gd name="T66" fmla="*/ 2 w 708"/>
                  <a:gd name="T67" fmla="*/ 398 h 716"/>
                  <a:gd name="T68" fmla="*/ 4 w 708"/>
                  <a:gd name="T69" fmla="*/ 305 h 716"/>
                  <a:gd name="T70" fmla="*/ 27 w 708"/>
                  <a:gd name="T71" fmla="*/ 211 h 716"/>
                  <a:gd name="T72" fmla="*/ 76 w 708"/>
                  <a:gd name="T73" fmla="*/ 128 h 716"/>
                  <a:gd name="T74" fmla="*/ 142 w 708"/>
                  <a:gd name="T75" fmla="*/ 66 h 716"/>
                  <a:gd name="T76" fmla="*/ 221 w 708"/>
                  <a:gd name="T77" fmla="*/ 25 h 716"/>
                  <a:gd name="T78" fmla="*/ 312 w 708"/>
                  <a:gd name="T79" fmla="*/ 4 h 716"/>
                  <a:gd name="T80" fmla="*/ 389 w 708"/>
                  <a:gd name="T81" fmla="*/ 2 h 716"/>
                  <a:gd name="T82" fmla="*/ 445 w 708"/>
                  <a:gd name="T83" fmla="*/ 10 h 716"/>
                  <a:gd name="T84" fmla="*/ 498 w 708"/>
                  <a:gd name="T85" fmla="*/ 27 h 716"/>
                  <a:gd name="T86" fmla="*/ 542 w 708"/>
                  <a:gd name="T87" fmla="*/ 50 h 716"/>
                  <a:gd name="T88" fmla="*/ 563 w 708"/>
                  <a:gd name="T89" fmla="*/ 12 h 71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08"/>
                  <a:gd name="T136" fmla="*/ 0 h 716"/>
                  <a:gd name="T137" fmla="*/ 708 w 708"/>
                  <a:gd name="T138" fmla="*/ 716 h 71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08" h="716">
                    <a:moveTo>
                      <a:pt x="563" y="12"/>
                    </a:moveTo>
                    <a:lnTo>
                      <a:pt x="679" y="12"/>
                    </a:lnTo>
                    <a:lnTo>
                      <a:pt x="679" y="257"/>
                    </a:lnTo>
                    <a:lnTo>
                      <a:pt x="563" y="257"/>
                    </a:lnTo>
                    <a:lnTo>
                      <a:pt x="550" y="226"/>
                    </a:lnTo>
                    <a:lnTo>
                      <a:pt x="534" y="199"/>
                    </a:lnTo>
                    <a:lnTo>
                      <a:pt x="517" y="176"/>
                    </a:lnTo>
                    <a:lnTo>
                      <a:pt x="498" y="158"/>
                    </a:lnTo>
                    <a:lnTo>
                      <a:pt x="474" y="143"/>
                    </a:lnTo>
                    <a:lnTo>
                      <a:pt x="449" y="133"/>
                    </a:lnTo>
                    <a:lnTo>
                      <a:pt x="424" y="128"/>
                    </a:lnTo>
                    <a:lnTo>
                      <a:pt x="395" y="126"/>
                    </a:lnTo>
                    <a:lnTo>
                      <a:pt x="370" y="126"/>
                    </a:lnTo>
                    <a:lnTo>
                      <a:pt x="347" y="129"/>
                    </a:lnTo>
                    <a:lnTo>
                      <a:pt x="325" y="135"/>
                    </a:lnTo>
                    <a:lnTo>
                      <a:pt x="306" y="143"/>
                    </a:lnTo>
                    <a:lnTo>
                      <a:pt x="289" y="153"/>
                    </a:lnTo>
                    <a:lnTo>
                      <a:pt x="271" y="164"/>
                    </a:lnTo>
                    <a:lnTo>
                      <a:pt x="256" y="178"/>
                    </a:lnTo>
                    <a:lnTo>
                      <a:pt x="242" y="195"/>
                    </a:lnTo>
                    <a:lnTo>
                      <a:pt x="221" y="230"/>
                    </a:lnTo>
                    <a:lnTo>
                      <a:pt x="204" y="270"/>
                    </a:lnTo>
                    <a:lnTo>
                      <a:pt x="196" y="315"/>
                    </a:lnTo>
                    <a:lnTo>
                      <a:pt x="192" y="361"/>
                    </a:lnTo>
                    <a:lnTo>
                      <a:pt x="196" y="409"/>
                    </a:lnTo>
                    <a:lnTo>
                      <a:pt x="205" y="454"/>
                    </a:lnTo>
                    <a:lnTo>
                      <a:pt x="223" y="492"/>
                    </a:lnTo>
                    <a:lnTo>
                      <a:pt x="246" y="525"/>
                    </a:lnTo>
                    <a:lnTo>
                      <a:pt x="260" y="541"/>
                    </a:lnTo>
                    <a:lnTo>
                      <a:pt x="275" y="552"/>
                    </a:lnTo>
                    <a:lnTo>
                      <a:pt x="291" y="564"/>
                    </a:lnTo>
                    <a:lnTo>
                      <a:pt x="308" y="572"/>
                    </a:lnTo>
                    <a:lnTo>
                      <a:pt x="325" y="579"/>
                    </a:lnTo>
                    <a:lnTo>
                      <a:pt x="343" y="583"/>
                    </a:lnTo>
                    <a:lnTo>
                      <a:pt x="364" y="587"/>
                    </a:lnTo>
                    <a:lnTo>
                      <a:pt x="383" y="587"/>
                    </a:lnTo>
                    <a:lnTo>
                      <a:pt x="416" y="585"/>
                    </a:lnTo>
                    <a:lnTo>
                      <a:pt x="447" y="575"/>
                    </a:lnTo>
                    <a:lnTo>
                      <a:pt x="476" y="562"/>
                    </a:lnTo>
                    <a:lnTo>
                      <a:pt x="503" y="541"/>
                    </a:lnTo>
                    <a:lnTo>
                      <a:pt x="527" y="514"/>
                    </a:lnTo>
                    <a:lnTo>
                      <a:pt x="548" y="483"/>
                    </a:lnTo>
                    <a:lnTo>
                      <a:pt x="561" y="448"/>
                    </a:lnTo>
                    <a:lnTo>
                      <a:pt x="573" y="407"/>
                    </a:lnTo>
                    <a:lnTo>
                      <a:pt x="708" y="473"/>
                    </a:lnTo>
                    <a:lnTo>
                      <a:pt x="685" y="531"/>
                    </a:lnTo>
                    <a:lnTo>
                      <a:pt x="658" y="579"/>
                    </a:lnTo>
                    <a:lnTo>
                      <a:pt x="623" y="622"/>
                    </a:lnTo>
                    <a:lnTo>
                      <a:pt x="585" y="655"/>
                    </a:lnTo>
                    <a:lnTo>
                      <a:pt x="540" y="682"/>
                    </a:lnTo>
                    <a:lnTo>
                      <a:pt x="490" y="701"/>
                    </a:lnTo>
                    <a:lnTo>
                      <a:pt x="434" y="712"/>
                    </a:lnTo>
                    <a:lnTo>
                      <a:pt x="372" y="716"/>
                    </a:lnTo>
                    <a:lnTo>
                      <a:pt x="327" y="714"/>
                    </a:lnTo>
                    <a:lnTo>
                      <a:pt x="285" y="709"/>
                    </a:lnTo>
                    <a:lnTo>
                      <a:pt x="246" y="701"/>
                    </a:lnTo>
                    <a:lnTo>
                      <a:pt x="209" y="689"/>
                    </a:lnTo>
                    <a:lnTo>
                      <a:pt x="176" y="676"/>
                    </a:lnTo>
                    <a:lnTo>
                      <a:pt x="145" y="658"/>
                    </a:lnTo>
                    <a:lnTo>
                      <a:pt x="118" y="639"/>
                    </a:lnTo>
                    <a:lnTo>
                      <a:pt x="93" y="614"/>
                    </a:lnTo>
                    <a:lnTo>
                      <a:pt x="72" y="589"/>
                    </a:lnTo>
                    <a:lnTo>
                      <a:pt x="53" y="562"/>
                    </a:lnTo>
                    <a:lnTo>
                      <a:pt x="37" y="531"/>
                    </a:lnTo>
                    <a:lnTo>
                      <a:pt x="24" y="500"/>
                    </a:lnTo>
                    <a:lnTo>
                      <a:pt x="14" y="467"/>
                    </a:lnTo>
                    <a:lnTo>
                      <a:pt x="6" y="433"/>
                    </a:lnTo>
                    <a:lnTo>
                      <a:pt x="2" y="398"/>
                    </a:lnTo>
                    <a:lnTo>
                      <a:pt x="0" y="359"/>
                    </a:lnTo>
                    <a:lnTo>
                      <a:pt x="4" y="305"/>
                    </a:lnTo>
                    <a:lnTo>
                      <a:pt x="12" y="257"/>
                    </a:lnTo>
                    <a:lnTo>
                      <a:pt x="27" y="211"/>
                    </a:lnTo>
                    <a:lnTo>
                      <a:pt x="49" y="166"/>
                    </a:lnTo>
                    <a:lnTo>
                      <a:pt x="76" y="128"/>
                    </a:lnTo>
                    <a:lnTo>
                      <a:pt x="107" y="95"/>
                    </a:lnTo>
                    <a:lnTo>
                      <a:pt x="142" y="66"/>
                    </a:lnTo>
                    <a:lnTo>
                      <a:pt x="180" y="43"/>
                    </a:lnTo>
                    <a:lnTo>
                      <a:pt x="221" y="25"/>
                    </a:lnTo>
                    <a:lnTo>
                      <a:pt x="265" y="12"/>
                    </a:lnTo>
                    <a:lnTo>
                      <a:pt x="312" y="4"/>
                    </a:lnTo>
                    <a:lnTo>
                      <a:pt x="360" y="0"/>
                    </a:lnTo>
                    <a:lnTo>
                      <a:pt x="389" y="2"/>
                    </a:lnTo>
                    <a:lnTo>
                      <a:pt x="418" y="4"/>
                    </a:lnTo>
                    <a:lnTo>
                      <a:pt x="445" y="10"/>
                    </a:lnTo>
                    <a:lnTo>
                      <a:pt x="472" y="17"/>
                    </a:lnTo>
                    <a:lnTo>
                      <a:pt x="498" y="27"/>
                    </a:lnTo>
                    <a:lnTo>
                      <a:pt x="521" y="37"/>
                    </a:lnTo>
                    <a:lnTo>
                      <a:pt x="542" y="50"/>
                    </a:lnTo>
                    <a:lnTo>
                      <a:pt x="563" y="66"/>
                    </a:lnTo>
                    <a:lnTo>
                      <a:pt x="563" y="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scene3d>
                <a:camera prst="legacyPerspectiveBottom"/>
                <a:lightRig rig="legacyFlat3" dir="t"/>
              </a:scene3d>
              <a:sp3d extrusionH="3630600" prstMaterial="legacyMatte">
                <a:bevelT w="13500" h="13500" prst="angle"/>
                <a:bevelB w="13500" h="13500" prst="angle"/>
                <a:extrusionClr>
                  <a:srgbClr val="FF9900"/>
                </a:extrusionClr>
                <a:contourClr>
                  <a:srgbClr val="FF3300"/>
                </a:contour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2085" name="Freeform 16"/>
              <p:cNvSpPr>
                <a:spLocks/>
              </p:cNvSpPr>
              <p:nvPr/>
            </p:nvSpPr>
            <p:spPr bwMode="auto">
              <a:xfrm>
                <a:off x="3745" y="842"/>
                <a:ext cx="602" cy="695"/>
              </a:xfrm>
              <a:custGeom>
                <a:avLst/>
                <a:gdLst>
                  <a:gd name="T0" fmla="*/ 0 w 602"/>
                  <a:gd name="T1" fmla="*/ 695 h 695"/>
                  <a:gd name="T2" fmla="*/ 0 w 602"/>
                  <a:gd name="T3" fmla="*/ 577 h 695"/>
                  <a:gd name="T4" fmla="*/ 83 w 602"/>
                  <a:gd name="T5" fmla="*/ 577 h 695"/>
                  <a:gd name="T6" fmla="*/ 83 w 602"/>
                  <a:gd name="T7" fmla="*/ 117 h 695"/>
                  <a:gd name="T8" fmla="*/ 0 w 602"/>
                  <a:gd name="T9" fmla="*/ 117 h 695"/>
                  <a:gd name="T10" fmla="*/ 0 w 602"/>
                  <a:gd name="T11" fmla="*/ 0 h 695"/>
                  <a:gd name="T12" fmla="*/ 602 w 602"/>
                  <a:gd name="T13" fmla="*/ 0 h 695"/>
                  <a:gd name="T14" fmla="*/ 602 w 602"/>
                  <a:gd name="T15" fmla="*/ 220 h 695"/>
                  <a:gd name="T16" fmla="*/ 470 w 602"/>
                  <a:gd name="T17" fmla="*/ 220 h 695"/>
                  <a:gd name="T18" fmla="*/ 470 w 602"/>
                  <a:gd name="T19" fmla="*/ 117 h 695"/>
                  <a:gd name="T20" fmla="*/ 259 w 602"/>
                  <a:gd name="T21" fmla="*/ 117 h 695"/>
                  <a:gd name="T22" fmla="*/ 259 w 602"/>
                  <a:gd name="T23" fmla="*/ 278 h 695"/>
                  <a:gd name="T24" fmla="*/ 430 w 602"/>
                  <a:gd name="T25" fmla="*/ 278 h 695"/>
                  <a:gd name="T26" fmla="*/ 430 w 602"/>
                  <a:gd name="T27" fmla="*/ 395 h 695"/>
                  <a:gd name="T28" fmla="*/ 259 w 602"/>
                  <a:gd name="T29" fmla="*/ 395 h 695"/>
                  <a:gd name="T30" fmla="*/ 259 w 602"/>
                  <a:gd name="T31" fmla="*/ 577 h 695"/>
                  <a:gd name="T32" fmla="*/ 470 w 602"/>
                  <a:gd name="T33" fmla="*/ 577 h 695"/>
                  <a:gd name="T34" fmla="*/ 470 w 602"/>
                  <a:gd name="T35" fmla="*/ 473 h 695"/>
                  <a:gd name="T36" fmla="*/ 602 w 602"/>
                  <a:gd name="T37" fmla="*/ 473 h 695"/>
                  <a:gd name="T38" fmla="*/ 602 w 602"/>
                  <a:gd name="T39" fmla="*/ 695 h 695"/>
                  <a:gd name="T40" fmla="*/ 0 w 602"/>
                  <a:gd name="T41" fmla="*/ 695 h 69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2"/>
                  <a:gd name="T64" fmla="*/ 0 h 695"/>
                  <a:gd name="T65" fmla="*/ 602 w 602"/>
                  <a:gd name="T66" fmla="*/ 695 h 69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2" h="695">
                    <a:moveTo>
                      <a:pt x="0" y="695"/>
                    </a:moveTo>
                    <a:lnTo>
                      <a:pt x="0" y="577"/>
                    </a:lnTo>
                    <a:lnTo>
                      <a:pt x="83" y="577"/>
                    </a:lnTo>
                    <a:lnTo>
                      <a:pt x="83" y="117"/>
                    </a:lnTo>
                    <a:lnTo>
                      <a:pt x="0" y="117"/>
                    </a:lnTo>
                    <a:lnTo>
                      <a:pt x="0" y="0"/>
                    </a:lnTo>
                    <a:lnTo>
                      <a:pt x="602" y="0"/>
                    </a:lnTo>
                    <a:lnTo>
                      <a:pt x="602" y="220"/>
                    </a:lnTo>
                    <a:lnTo>
                      <a:pt x="470" y="220"/>
                    </a:lnTo>
                    <a:lnTo>
                      <a:pt x="470" y="117"/>
                    </a:lnTo>
                    <a:lnTo>
                      <a:pt x="259" y="117"/>
                    </a:lnTo>
                    <a:lnTo>
                      <a:pt x="259" y="278"/>
                    </a:lnTo>
                    <a:lnTo>
                      <a:pt x="430" y="278"/>
                    </a:lnTo>
                    <a:lnTo>
                      <a:pt x="430" y="395"/>
                    </a:lnTo>
                    <a:lnTo>
                      <a:pt x="259" y="395"/>
                    </a:lnTo>
                    <a:lnTo>
                      <a:pt x="259" y="577"/>
                    </a:lnTo>
                    <a:lnTo>
                      <a:pt x="470" y="577"/>
                    </a:lnTo>
                    <a:lnTo>
                      <a:pt x="470" y="473"/>
                    </a:lnTo>
                    <a:lnTo>
                      <a:pt x="602" y="473"/>
                    </a:lnTo>
                    <a:lnTo>
                      <a:pt x="602" y="695"/>
                    </a:lnTo>
                    <a:lnTo>
                      <a:pt x="0" y="6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scene3d>
                <a:camera prst="legacyPerspectiveBottom"/>
                <a:lightRig rig="legacyFlat3" dir="t"/>
              </a:scene3d>
              <a:sp3d extrusionH="3630600" prstMaterial="legacyMatte">
                <a:bevelT w="13500" h="13500" prst="angle"/>
                <a:bevelB w="13500" h="13500" prst="angle"/>
                <a:extrusionClr>
                  <a:srgbClr val="FF9900"/>
                </a:extrusionClr>
                <a:contourClr>
                  <a:srgbClr val="FF3300"/>
                </a:contour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2086" name="Freeform 17"/>
              <p:cNvSpPr>
                <a:spLocks/>
              </p:cNvSpPr>
              <p:nvPr/>
            </p:nvSpPr>
            <p:spPr bwMode="auto">
              <a:xfrm>
                <a:off x="4409" y="834"/>
                <a:ext cx="456" cy="712"/>
              </a:xfrm>
              <a:custGeom>
                <a:avLst/>
                <a:gdLst>
                  <a:gd name="T0" fmla="*/ 6 w 456"/>
                  <a:gd name="T1" fmla="*/ 465 h 712"/>
                  <a:gd name="T2" fmla="*/ 124 w 456"/>
                  <a:gd name="T3" fmla="*/ 496 h 712"/>
                  <a:gd name="T4" fmla="*/ 139 w 456"/>
                  <a:gd name="T5" fmla="*/ 544 h 712"/>
                  <a:gd name="T6" fmla="*/ 170 w 456"/>
                  <a:gd name="T7" fmla="*/ 575 h 712"/>
                  <a:gd name="T8" fmla="*/ 205 w 456"/>
                  <a:gd name="T9" fmla="*/ 591 h 712"/>
                  <a:gd name="T10" fmla="*/ 240 w 456"/>
                  <a:gd name="T11" fmla="*/ 591 h 712"/>
                  <a:gd name="T12" fmla="*/ 267 w 456"/>
                  <a:gd name="T13" fmla="*/ 581 h 712"/>
                  <a:gd name="T14" fmla="*/ 288 w 456"/>
                  <a:gd name="T15" fmla="*/ 560 h 712"/>
                  <a:gd name="T16" fmla="*/ 298 w 456"/>
                  <a:gd name="T17" fmla="*/ 533 h 712"/>
                  <a:gd name="T18" fmla="*/ 298 w 456"/>
                  <a:gd name="T19" fmla="*/ 504 h 712"/>
                  <a:gd name="T20" fmla="*/ 288 w 456"/>
                  <a:gd name="T21" fmla="*/ 477 h 712"/>
                  <a:gd name="T22" fmla="*/ 265 w 456"/>
                  <a:gd name="T23" fmla="*/ 454 h 712"/>
                  <a:gd name="T24" fmla="*/ 226 w 456"/>
                  <a:gd name="T25" fmla="*/ 429 h 712"/>
                  <a:gd name="T26" fmla="*/ 172 w 456"/>
                  <a:gd name="T27" fmla="*/ 402 h 712"/>
                  <a:gd name="T28" fmla="*/ 124 w 456"/>
                  <a:gd name="T29" fmla="*/ 374 h 712"/>
                  <a:gd name="T30" fmla="*/ 83 w 456"/>
                  <a:gd name="T31" fmla="*/ 347 h 712"/>
                  <a:gd name="T32" fmla="*/ 52 w 456"/>
                  <a:gd name="T33" fmla="*/ 324 h 712"/>
                  <a:gd name="T34" fmla="*/ 23 w 456"/>
                  <a:gd name="T35" fmla="*/ 288 h 712"/>
                  <a:gd name="T36" fmla="*/ 2 w 456"/>
                  <a:gd name="T37" fmla="*/ 228 h 712"/>
                  <a:gd name="T38" fmla="*/ 2 w 456"/>
                  <a:gd name="T39" fmla="*/ 151 h 712"/>
                  <a:gd name="T40" fmla="*/ 31 w 456"/>
                  <a:gd name="T41" fmla="*/ 79 h 712"/>
                  <a:gd name="T42" fmla="*/ 83 w 456"/>
                  <a:gd name="T43" fmla="*/ 29 h 712"/>
                  <a:gd name="T44" fmla="*/ 147 w 456"/>
                  <a:gd name="T45" fmla="*/ 4 h 712"/>
                  <a:gd name="T46" fmla="*/ 201 w 456"/>
                  <a:gd name="T47" fmla="*/ 2 h 712"/>
                  <a:gd name="T48" fmla="*/ 238 w 456"/>
                  <a:gd name="T49" fmla="*/ 10 h 712"/>
                  <a:gd name="T50" fmla="*/ 269 w 456"/>
                  <a:gd name="T51" fmla="*/ 27 h 712"/>
                  <a:gd name="T52" fmla="*/ 296 w 456"/>
                  <a:gd name="T53" fmla="*/ 50 h 712"/>
                  <a:gd name="T54" fmla="*/ 307 w 456"/>
                  <a:gd name="T55" fmla="*/ 8 h 712"/>
                  <a:gd name="T56" fmla="*/ 423 w 456"/>
                  <a:gd name="T57" fmla="*/ 220 h 712"/>
                  <a:gd name="T58" fmla="*/ 304 w 456"/>
                  <a:gd name="T59" fmla="*/ 197 h 712"/>
                  <a:gd name="T60" fmla="*/ 286 w 456"/>
                  <a:gd name="T61" fmla="*/ 158 h 712"/>
                  <a:gd name="T62" fmla="*/ 259 w 456"/>
                  <a:gd name="T63" fmla="*/ 131 h 712"/>
                  <a:gd name="T64" fmla="*/ 228 w 456"/>
                  <a:gd name="T65" fmla="*/ 118 h 712"/>
                  <a:gd name="T66" fmla="*/ 197 w 456"/>
                  <a:gd name="T67" fmla="*/ 118 h 712"/>
                  <a:gd name="T68" fmla="*/ 162 w 456"/>
                  <a:gd name="T69" fmla="*/ 131 h 712"/>
                  <a:gd name="T70" fmla="*/ 147 w 456"/>
                  <a:gd name="T71" fmla="*/ 151 h 712"/>
                  <a:gd name="T72" fmla="*/ 143 w 456"/>
                  <a:gd name="T73" fmla="*/ 172 h 712"/>
                  <a:gd name="T74" fmla="*/ 147 w 456"/>
                  <a:gd name="T75" fmla="*/ 195 h 712"/>
                  <a:gd name="T76" fmla="*/ 158 w 456"/>
                  <a:gd name="T77" fmla="*/ 214 h 712"/>
                  <a:gd name="T78" fmla="*/ 189 w 456"/>
                  <a:gd name="T79" fmla="*/ 237 h 712"/>
                  <a:gd name="T80" fmla="*/ 218 w 456"/>
                  <a:gd name="T81" fmla="*/ 251 h 712"/>
                  <a:gd name="T82" fmla="*/ 253 w 456"/>
                  <a:gd name="T83" fmla="*/ 268 h 712"/>
                  <a:gd name="T84" fmla="*/ 319 w 456"/>
                  <a:gd name="T85" fmla="*/ 301 h 712"/>
                  <a:gd name="T86" fmla="*/ 369 w 456"/>
                  <a:gd name="T87" fmla="*/ 330 h 712"/>
                  <a:gd name="T88" fmla="*/ 404 w 456"/>
                  <a:gd name="T89" fmla="*/ 363 h 712"/>
                  <a:gd name="T90" fmla="*/ 443 w 456"/>
                  <a:gd name="T91" fmla="*/ 425 h 712"/>
                  <a:gd name="T92" fmla="*/ 454 w 456"/>
                  <a:gd name="T93" fmla="*/ 477 h 712"/>
                  <a:gd name="T94" fmla="*/ 452 w 456"/>
                  <a:gd name="T95" fmla="*/ 554 h 712"/>
                  <a:gd name="T96" fmla="*/ 423 w 456"/>
                  <a:gd name="T97" fmla="*/ 631 h 712"/>
                  <a:gd name="T98" fmla="*/ 367 w 456"/>
                  <a:gd name="T99" fmla="*/ 681 h 712"/>
                  <a:gd name="T100" fmla="*/ 298 w 456"/>
                  <a:gd name="T101" fmla="*/ 708 h 712"/>
                  <a:gd name="T102" fmla="*/ 236 w 456"/>
                  <a:gd name="T103" fmla="*/ 710 h 712"/>
                  <a:gd name="T104" fmla="*/ 197 w 456"/>
                  <a:gd name="T105" fmla="*/ 703 h 712"/>
                  <a:gd name="T106" fmla="*/ 162 w 456"/>
                  <a:gd name="T107" fmla="*/ 685 h 712"/>
                  <a:gd name="T108" fmla="*/ 133 w 456"/>
                  <a:gd name="T109" fmla="*/ 660 h 712"/>
                  <a:gd name="T110" fmla="*/ 120 w 456"/>
                  <a:gd name="T111" fmla="*/ 703 h 71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56"/>
                  <a:gd name="T169" fmla="*/ 0 h 712"/>
                  <a:gd name="T170" fmla="*/ 456 w 456"/>
                  <a:gd name="T171" fmla="*/ 712 h 71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56" h="712">
                    <a:moveTo>
                      <a:pt x="6" y="703"/>
                    </a:moveTo>
                    <a:lnTo>
                      <a:pt x="6" y="465"/>
                    </a:lnTo>
                    <a:lnTo>
                      <a:pt x="120" y="465"/>
                    </a:lnTo>
                    <a:lnTo>
                      <a:pt x="124" y="496"/>
                    </a:lnTo>
                    <a:lnTo>
                      <a:pt x="129" y="523"/>
                    </a:lnTo>
                    <a:lnTo>
                      <a:pt x="139" y="544"/>
                    </a:lnTo>
                    <a:lnTo>
                      <a:pt x="155" y="562"/>
                    </a:lnTo>
                    <a:lnTo>
                      <a:pt x="170" y="575"/>
                    </a:lnTo>
                    <a:lnTo>
                      <a:pt x="187" y="585"/>
                    </a:lnTo>
                    <a:lnTo>
                      <a:pt x="205" y="591"/>
                    </a:lnTo>
                    <a:lnTo>
                      <a:pt x="226" y="593"/>
                    </a:lnTo>
                    <a:lnTo>
                      <a:pt x="240" y="591"/>
                    </a:lnTo>
                    <a:lnTo>
                      <a:pt x="253" y="587"/>
                    </a:lnTo>
                    <a:lnTo>
                      <a:pt x="267" y="581"/>
                    </a:lnTo>
                    <a:lnTo>
                      <a:pt x="278" y="571"/>
                    </a:lnTo>
                    <a:lnTo>
                      <a:pt x="288" y="560"/>
                    </a:lnTo>
                    <a:lnTo>
                      <a:pt x="294" y="546"/>
                    </a:lnTo>
                    <a:lnTo>
                      <a:pt x="298" y="533"/>
                    </a:lnTo>
                    <a:lnTo>
                      <a:pt x="300" y="517"/>
                    </a:lnTo>
                    <a:lnTo>
                      <a:pt x="298" y="504"/>
                    </a:lnTo>
                    <a:lnTo>
                      <a:pt x="294" y="488"/>
                    </a:lnTo>
                    <a:lnTo>
                      <a:pt x="288" y="477"/>
                    </a:lnTo>
                    <a:lnTo>
                      <a:pt x="278" y="465"/>
                    </a:lnTo>
                    <a:lnTo>
                      <a:pt x="265" y="454"/>
                    </a:lnTo>
                    <a:lnTo>
                      <a:pt x="247" y="442"/>
                    </a:lnTo>
                    <a:lnTo>
                      <a:pt x="226" y="429"/>
                    </a:lnTo>
                    <a:lnTo>
                      <a:pt x="201" y="415"/>
                    </a:lnTo>
                    <a:lnTo>
                      <a:pt x="172" y="402"/>
                    </a:lnTo>
                    <a:lnTo>
                      <a:pt x="147" y="388"/>
                    </a:lnTo>
                    <a:lnTo>
                      <a:pt x="124" y="374"/>
                    </a:lnTo>
                    <a:lnTo>
                      <a:pt x="102" y="361"/>
                    </a:lnTo>
                    <a:lnTo>
                      <a:pt x="83" y="347"/>
                    </a:lnTo>
                    <a:lnTo>
                      <a:pt x="67" y="336"/>
                    </a:lnTo>
                    <a:lnTo>
                      <a:pt x="52" y="324"/>
                    </a:lnTo>
                    <a:lnTo>
                      <a:pt x="40" y="313"/>
                    </a:lnTo>
                    <a:lnTo>
                      <a:pt x="23" y="288"/>
                    </a:lnTo>
                    <a:lnTo>
                      <a:pt x="9" y="261"/>
                    </a:lnTo>
                    <a:lnTo>
                      <a:pt x="2" y="228"/>
                    </a:lnTo>
                    <a:lnTo>
                      <a:pt x="0" y="193"/>
                    </a:lnTo>
                    <a:lnTo>
                      <a:pt x="2" y="151"/>
                    </a:lnTo>
                    <a:lnTo>
                      <a:pt x="13" y="112"/>
                    </a:lnTo>
                    <a:lnTo>
                      <a:pt x="31" y="79"/>
                    </a:lnTo>
                    <a:lnTo>
                      <a:pt x="54" y="52"/>
                    </a:lnTo>
                    <a:lnTo>
                      <a:pt x="83" y="29"/>
                    </a:lnTo>
                    <a:lnTo>
                      <a:pt x="114" y="13"/>
                    </a:lnTo>
                    <a:lnTo>
                      <a:pt x="147" y="4"/>
                    </a:lnTo>
                    <a:lnTo>
                      <a:pt x="182" y="0"/>
                    </a:lnTo>
                    <a:lnTo>
                      <a:pt x="201" y="2"/>
                    </a:lnTo>
                    <a:lnTo>
                      <a:pt x="220" y="6"/>
                    </a:lnTo>
                    <a:lnTo>
                      <a:pt x="238" y="10"/>
                    </a:lnTo>
                    <a:lnTo>
                      <a:pt x="253" y="17"/>
                    </a:lnTo>
                    <a:lnTo>
                      <a:pt x="269" y="27"/>
                    </a:lnTo>
                    <a:lnTo>
                      <a:pt x="282" y="37"/>
                    </a:lnTo>
                    <a:lnTo>
                      <a:pt x="296" y="50"/>
                    </a:lnTo>
                    <a:lnTo>
                      <a:pt x="307" y="66"/>
                    </a:lnTo>
                    <a:lnTo>
                      <a:pt x="307" y="8"/>
                    </a:lnTo>
                    <a:lnTo>
                      <a:pt x="423" y="8"/>
                    </a:lnTo>
                    <a:lnTo>
                      <a:pt x="423" y="220"/>
                    </a:lnTo>
                    <a:lnTo>
                      <a:pt x="307" y="220"/>
                    </a:lnTo>
                    <a:lnTo>
                      <a:pt x="304" y="197"/>
                    </a:lnTo>
                    <a:lnTo>
                      <a:pt x="296" y="176"/>
                    </a:lnTo>
                    <a:lnTo>
                      <a:pt x="286" y="158"/>
                    </a:lnTo>
                    <a:lnTo>
                      <a:pt x="274" y="143"/>
                    </a:lnTo>
                    <a:lnTo>
                      <a:pt x="259" y="131"/>
                    </a:lnTo>
                    <a:lnTo>
                      <a:pt x="244" y="124"/>
                    </a:lnTo>
                    <a:lnTo>
                      <a:pt x="228" y="118"/>
                    </a:lnTo>
                    <a:lnTo>
                      <a:pt x="211" y="116"/>
                    </a:lnTo>
                    <a:lnTo>
                      <a:pt x="197" y="118"/>
                    </a:lnTo>
                    <a:lnTo>
                      <a:pt x="184" y="122"/>
                    </a:lnTo>
                    <a:lnTo>
                      <a:pt x="162" y="131"/>
                    </a:lnTo>
                    <a:lnTo>
                      <a:pt x="153" y="141"/>
                    </a:lnTo>
                    <a:lnTo>
                      <a:pt x="147" y="151"/>
                    </a:lnTo>
                    <a:lnTo>
                      <a:pt x="143" y="160"/>
                    </a:lnTo>
                    <a:lnTo>
                      <a:pt x="143" y="172"/>
                    </a:lnTo>
                    <a:lnTo>
                      <a:pt x="143" y="183"/>
                    </a:lnTo>
                    <a:lnTo>
                      <a:pt x="147" y="195"/>
                    </a:lnTo>
                    <a:lnTo>
                      <a:pt x="151" y="205"/>
                    </a:lnTo>
                    <a:lnTo>
                      <a:pt x="158" y="214"/>
                    </a:lnTo>
                    <a:lnTo>
                      <a:pt x="170" y="224"/>
                    </a:lnTo>
                    <a:lnTo>
                      <a:pt x="189" y="237"/>
                    </a:lnTo>
                    <a:lnTo>
                      <a:pt x="203" y="243"/>
                    </a:lnTo>
                    <a:lnTo>
                      <a:pt x="218" y="251"/>
                    </a:lnTo>
                    <a:lnTo>
                      <a:pt x="234" y="259"/>
                    </a:lnTo>
                    <a:lnTo>
                      <a:pt x="253" y="268"/>
                    </a:lnTo>
                    <a:lnTo>
                      <a:pt x="288" y="286"/>
                    </a:lnTo>
                    <a:lnTo>
                      <a:pt x="319" y="301"/>
                    </a:lnTo>
                    <a:lnTo>
                      <a:pt x="346" y="317"/>
                    </a:lnTo>
                    <a:lnTo>
                      <a:pt x="369" y="330"/>
                    </a:lnTo>
                    <a:lnTo>
                      <a:pt x="389" y="346"/>
                    </a:lnTo>
                    <a:lnTo>
                      <a:pt x="404" y="363"/>
                    </a:lnTo>
                    <a:lnTo>
                      <a:pt x="433" y="402"/>
                    </a:lnTo>
                    <a:lnTo>
                      <a:pt x="443" y="425"/>
                    </a:lnTo>
                    <a:lnTo>
                      <a:pt x="451" y="450"/>
                    </a:lnTo>
                    <a:lnTo>
                      <a:pt x="454" y="477"/>
                    </a:lnTo>
                    <a:lnTo>
                      <a:pt x="456" y="504"/>
                    </a:lnTo>
                    <a:lnTo>
                      <a:pt x="452" y="554"/>
                    </a:lnTo>
                    <a:lnTo>
                      <a:pt x="441" y="595"/>
                    </a:lnTo>
                    <a:lnTo>
                      <a:pt x="423" y="631"/>
                    </a:lnTo>
                    <a:lnTo>
                      <a:pt x="398" y="660"/>
                    </a:lnTo>
                    <a:lnTo>
                      <a:pt x="367" y="681"/>
                    </a:lnTo>
                    <a:lnTo>
                      <a:pt x="333" y="699"/>
                    </a:lnTo>
                    <a:lnTo>
                      <a:pt x="298" y="708"/>
                    </a:lnTo>
                    <a:lnTo>
                      <a:pt x="259" y="712"/>
                    </a:lnTo>
                    <a:lnTo>
                      <a:pt x="236" y="710"/>
                    </a:lnTo>
                    <a:lnTo>
                      <a:pt x="216" y="707"/>
                    </a:lnTo>
                    <a:lnTo>
                      <a:pt x="197" y="703"/>
                    </a:lnTo>
                    <a:lnTo>
                      <a:pt x="180" y="695"/>
                    </a:lnTo>
                    <a:lnTo>
                      <a:pt x="162" y="685"/>
                    </a:lnTo>
                    <a:lnTo>
                      <a:pt x="147" y="674"/>
                    </a:lnTo>
                    <a:lnTo>
                      <a:pt x="133" y="660"/>
                    </a:lnTo>
                    <a:lnTo>
                      <a:pt x="120" y="645"/>
                    </a:lnTo>
                    <a:lnTo>
                      <a:pt x="120" y="703"/>
                    </a:lnTo>
                    <a:lnTo>
                      <a:pt x="6" y="70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scene3d>
                <a:camera prst="legacyPerspectiveBottom"/>
                <a:lightRig rig="legacyFlat3" dir="t"/>
              </a:scene3d>
              <a:sp3d extrusionH="3630600" prstMaterial="legacyMatte">
                <a:bevelT w="13500" h="13500" prst="angle"/>
                <a:bevelB w="13500" h="13500" prst="angle"/>
                <a:extrusionClr>
                  <a:srgbClr val="FF9900"/>
                </a:extrusionClr>
                <a:contourClr>
                  <a:srgbClr val="FF3300"/>
                </a:contour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</p:grpSp>
        <p:grpSp>
          <p:nvGrpSpPr>
            <p:cNvPr id="2074" name="Group 38"/>
            <p:cNvGrpSpPr>
              <a:grpSpLocks/>
            </p:cNvGrpSpPr>
            <p:nvPr/>
          </p:nvGrpSpPr>
          <p:grpSpPr bwMode="auto">
            <a:xfrm>
              <a:off x="930" y="1253"/>
              <a:ext cx="3882" cy="716"/>
              <a:chOff x="983" y="830"/>
              <a:chExt cx="3882" cy="716"/>
            </a:xfrm>
          </p:grpSpPr>
          <p:sp>
            <p:nvSpPr>
              <p:cNvPr id="2075" name="Freeform 39"/>
              <p:cNvSpPr>
                <a:spLocks noEditPoints="1"/>
              </p:cNvSpPr>
              <p:nvPr/>
            </p:nvSpPr>
            <p:spPr bwMode="auto">
              <a:xfrm>
                <a:off x="983" y="842"/>
                <a:ext cx="621" cy="695"/>
              </a:xfrm>
              <a:custGeom>
                <a:avLst/>
                <a:gdLst>
                  <a:gd name="T0" fmla="*/ 263 w 621"/>
                  <a:gd name="T1" fmla="*/ 442 h 695"/>
                  <a:gd name="T2" fmla="*/ 363 w 621"/>
                  <a:gd name="T3" fmla="*/ 442 h 695"/>
                  <a:gd name="T4" fmla="*/ 423 w 621"/>
                  <a:gd name="T5" fmla="*/ 438 h 695"/>
                  <a:gd name="T6" fmla="*/ 472 w 621"/>
                  <a:gd name="T7" fmla="*/ 428 h 695"/>
                  <a:gd name="T8" fmla="*/ 514 w 621"/>
                  <a:gd name="T9" fmla="*/ 411 h 695"/>
                  <a:gd name="T10" fmla="*/ 551 w 621"/>
                  <a:gd name="T11" fmla="*/ 386 h 695"/>
                  <a:gd name="T12" fmla="*/ 582 w 621"/>
                  <a:gd name="T13" fmla="*/ 349 h 695"/>
                  <a:gd name="T14" fmla="*/ 605 w 621"/>
                  <a:gd name="T15" fmla="*/ 303 h 695"/>
                  <a:gd name="T16" fmla="*/ 619 w 621"/>
                  <a:gd name="T17" fmla="*/ 251 h 695"/>
                  <a:gd name="T18" fmla="*/ 619 w 621"/>
                  <a:gd name="T19" fmla="*/ 197 h 695"/>
                  <a:gd name="T20" fmla="*/ 611 w 621"/>
                  <a:gd name="T21" fmla="*/ 150 h 695"/>
                  <a:gd name="T22" fmla="*/ 594 w 621"/>
                  <a:gd name="T23" fmla="*/ 112 h 695"/>
                  <a:gd name="T24" fmla="*/ 567 w 621"/>
                  <a:gd name="T25" fmla="*/ 75 h 695"/>
                  <a:gd name="T26" fmla="*/ 514 w 621"/>
                  <a:gd name="T27" fmla="*/ 34 h 695"/>
                  <a:gd name="T28" fmla="*/ 418 w 621"/>
                  <a:gd name="T29" fmla="*/ 4 h 695"/>
                  <a:gd name="T30" fmla="*/ 0 w 621"/>
                  <a:gd name="T31" fmla="*/ 0 h 695"/>
                  <a:gd name="T32" fmla="*/ 85 w 621"/>
                  <a:gd name="T33" fmla="*/ 117 h 695"/>
                  <a:gd name="T34" fmla="*/ 0 w 621"/>
                  <a:gd name="T35" fmla="*/ 577 h 695"/>
                  <a:gd name="T36" fmla="*/ 358 w 621"/>
                  <a:gd name="T37" fmla="*/ 695 h 695"/>
                  <a:gd name="T38" fmla="*/ 263 w 621"/>
                  <a:gd name="T39" fmla="*/ 577 h 695"/>
                  <a:gd name="T40" fmla="*/ 296 w 621"/>
                  <a:gd name="T41" fmla="*/ 117 h 695"/>
                  <a:gd name="T42" fmla="*/ 342 w 621"/>
                  <a:gd name="T43" fmla="*/ 119 h 695"/>
                  <a:gd name="T44" fmla="*/ 373 w 621"/>
                  <a:gd name="T45" fmla="*/ 123 h 695"/>
                  <a:gd name="T46" fmla="*/ 394 w 621"/>
                  <a:gd name="T47" fmla="*/ 135 h 695"/>
                  <a:gd name="T48" fmla="*/ 414 w 621"/>
                  <a:gd name="T49" fmla="*/ 156 h 695"/>
                  <a:gd name="T50" fmla="*/ 427 w 621"/>
                  <a:gd name="T51" fmla="*/ 187 h 695"/>
                  <a:gd name="T52" fmla="*/ 433 w 621"/>
                  <a:gd name="T53" fmla="*/ 222 h 695"/>
                  <a:gd name="T54" fmla="*/ 425 w 621"/>
                  <a:gd name="T55" fmla="*/ 262 h 695"/>
                  <a:gd name="T56" fmla="*/ 406 w 621"/>
                  <a:gd name="T57" fmla="*/ 297 h 695"/>
                  <a:gd name="T58" fmla="*/ 389 w 621"/>
                  <a:gd name="T59" fmla="*/ 311 h 695"/>
                  <a:gd name="T60" fmla="*/ 363 w 621"/>
                  <a:gd name="T61" fmla="*/ 320 h 695"/>
                  <a:gd name="T62" fmla="*/ 331 w 621"/>
                  <a:gd name="T63" fmla="*/ 326 h 695"/>
                  <a:gd name="T64" fmla="*/ 290 w 621"/>
                  <a:gd name="T65" fmla="*/ 326 h 695"/>
                  <a:gd name="T66" fmla="*/ 263 w 621"/>
                  <a:gd name="T67" fmla="*/ 117 h 69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21"/>
                  <a:gd name="T103" fmla="*/ 0 h 695"/>
                  <a:gd name="T104" fmla="*/ 621 w 621"/>
                  <a:gd name="T105" fmla="*/ 695 h 69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21" h="695">
                    <a:moveTo>
                      <a:pt x="263" y="577"/>
                    </a:moveTo>
                    <a:lnTo>
                      <a:pt x="263" y="442"/>
                    </a:lnTo>
                    <a:lnTo>
                      <a:pt x="329" y="442"/>
                    </a:lnTo>
                    <a:lnTo>
                      <a:pt x="363" y="442"/>
                    </a:lnTo>
                    <a:lnTo>
                      <a:pt x="394" y="440"/>
                    </a:lnTo>
                    <a:lnTo>
                      <a:pt x="423" y="438"/>
                    </a:lnTo>
                    <a:lnTo>
                      <a:pt x="449" y="434"/>
                    </a:lnTo>
                    <a:lnTo>
                      <a:pt x="472" y="428"/>
                    </a:lnTo>
                    <a:lnTo>
                      <a:pt x="493" y="421"/>
                    </a:lnTo>
                    <a:lnTo>
                      <a:pt x="514" y="411"/>
                    </a:lnTo>
                    <a:lnTo>
                      <a:pt x="534" y="399"/>
                    </a:lnTo>
                    <a:lnTo>
                      <a:pt x="551" y="386"/>
                    </a:lnTo>
                    <a:lnTo>
                      <a:pt x="568" y="368"/>
                    </a:lnTo>
                    <a:lnTo>
                      <a:pt x="582" y="349"/>
                    </a:lnTo>
                    <a:lnTo>
                      <a:pt x="596" y="326"/>
                    </a:lnTo>
                    <a:lnTo>
                      <a:pt x="605" y="303"/>
                    </a:lnTo>
                    <a:lnTo>
                      <a:pt x="613" y="278"/>
                    </a:lnTo>
                    <a:lnTo>
                      <a:pt x="619" y="251"/>
                    </a:lnTo>
                    <a:lnTo>
                      <a:pt x="621" y="222"/>
                    </a:lnTo>
                    <a:lnTo>
                      <a:pt x="619" y="197"/>
                    </a:lnTo>
                    <a:lnTo>
                      <a:pt x="615" y="173"/>
                    </a:lnTo>
                    <a:lnTo>
                      <a:pt x="611" y="150"/>
                    </a:lnTo>
                    <a:lnTo>
                      <a:pt x="603" y="131"/>
                    </a:lnTo>
                    <a:lnTo>
                      <a:pt x="594" y="112"/>
                    </a:lnTo>
                    <a:lnTo>
                      <a:pt x="582" y="92"/>
                    </a:lnTo>
                    <a:lnTo>
                      <a:pt x="567" y="75"/>
                    </a:lnTo>
                    <a:lnTo>
                      <a:pt x="551" y="60"/>
                    </a:lnTo>
                    <a:lnTo>
                      <a:pt x="514" y="34"/>
                    </a:lnTo>
                    <a:lnTo>
                      <a:pt x="468" y="15"/>
                    </a:lnTo>
                    <a:lnTo>
                      <a:pt x="418" y="4"/>
                    </a:lnTo>
                    <a:lnTo>
                      <a:pt x="358" y="0"/>
                    </a:lnTo>
                    <a:lnTo>
                      <a:pt x="0" y="0"/>
                    </a:lnTo>
                    <a:lnTo>
                      <a:pt x="0" y="117"/>
                    </a:lnTo>
                    <a:lnTo>
                      <a:pt x="85" y="117"/>
                    </a:lnTo>
                    <a:lnTo>
                      <a:pt x="85" y="577"/>
                    </a:lnTo>
                    <a:lnTo>
                      <a:pt x="0" y="577"/>
                    </a:lnTo>
                    <a:lnTo>
                      <a:pt x="0" y="695"/>
                    </a:lnTo>
                    <a:lnTo>
                      <a:pt x="358" y="695"/>
                    </a:lnTo>
                    <a:lnTo>
                      <a:pt x="358" y="577"/>
                    </a:lnTo>
                    <a:lnTo>
                      <a:pt x="263" y="577"/>
                    </a:lnTo>
                    <a:close/>
                    <a:moveTo>
                      <a:pt x="263" y="117"/>
                    </a:moveTo>
                    <a:lnTo>
                      <a:pt x="296" y="117"/>
                    </a:lnTo>
                    <a:lnTo>
                      <a:pt x="321" y="117"/>
                    </a:lnTo>
                    <a:lnTo>
                      <a:pt x="342" y="119"/>
                    </a:lnTo>
                    <a:lnTo>
                      <a:pt x="360" y="121"/>
                    </a:lnTo>
                    <a:lnTo>
                      <a:pt x="373" y="123"/>
                    </a:lnTo>
                    <a:lnTo>
                      <a:pt x="385" y="127"/>
                    </a:lnTo>
                    <a:lnTo>
                      <a:pt x="394" y="135"/>
                    </a:lnTo>
                    <a:lnTo>
                      <a:pt x="406" y="144"/>
                    </a:lnTo>
                    <a:lnTo>
                      <a:pt x="414" y="156"/>
                    </a:lnTo>
                    <a:lnTo>
                      <a:pt x="421" y="172"/>
                    </a:lnTo>
                    <a:lnTo>
                      <a:pt x="427" y="187"/>
                    </a:lnTo>
                    <a:lnTo>
                      <a:pt x="431" y="202"/>
                    </a:lnTo>
                    <a:lnTo>
                      <a:pt x="433" y="222"/>
                    </a:lnTo>
                    <a:lnTo>
                      <a:pt x="431" y="243"/>
                    </a:lnTo>
                    <a:lnTo>
                      <a:pt x="425" y="262"/>
                    </a:lnTo>
                    <a:lnTo>
                      <a:pt x="418" y="282"/>
                    </a:lnTo>
                    <a:lnTo>
                      <a:pt x="406" y="297"/>
                    </a:lnTo>
                    <a:lnTo>
                      <a:pt x="398" y="305"/>
                    </a:lnTo>
                    <a:lnTo>
                      <a:pt x="389" y="311"/>
                    </a:lnTo>
                    <a:lnTo>
                      <a:pt x="377" y="314"/>
                    </a:lnTo>
                    <a:lnTo>
                      <a:pt x="363" y="320"/>
                    </a:lnTo>
                    <a:lnTo>
                      <a:pt x="348" y="322"/>
                    </a:lnTo>
                    <a:lnTo>
                      <a:pt x="331" y="326"/>
                    </a:lnTo>
                    <a:lnTo>
                      <a:pt x="311" y="326"/>
                    </a:lnTo>
                    <a:lnTo>
                      <a:pt x="290" y="326"/>
                    </a:lnTo>
                    <a:lnTo>
                      <a:pt x="263" y="326"/>
                    </a:lnTo>
                    <a:lnTo>
                      <a:pt x="263" y="11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100000">
                    <a:srgbClr val="FF9900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6" name="Freeform 40"/>
              <p:cNvSpPr>
                <a:spLocks/>
              </p:cNvSpPr>
              <p:nvPr/>
            </p:nvSpPr>
            <p:spPr bwMode="auto">
              <a:xfrm>
                <a:off x="1639" y="842"/>
                <a:ext cx="609" cy="695"/>
              </a:xfrm>
              <a:custGeom>
                <a:avLst/>
                <a:gdLst>
                  <a:gd name="T0" fmla="*/ 0 w 609"/>
                  <a:gd name="T1" fmla="*/ 695 h 695"/>
                  <a:gd name="T2" fmla="*/ 0 w 609"/>
                  <a:gd name="T3" fmla="*/ 577 h 695"/>
                  <a:gd name="T4" fmla="*/ 98 w 609"/>
                  <a:gd name="T5" fmla="*/ 577 h 695"/>
                  <a:gd name="T6" fmla="*/ 98 w 609"/>
                  <a:gd name="T7" fmla="*/ 117 h 695"/>
                  <a:gd name="T8" fmla="*/ 0 w 609"/>
                  <a:gd name="T9" fmla="*/ 117 h 695"/>
                  <a:gd name="T10" fmla="*/ 0 w 609"/>
                  <a:gd name="T11" fmla="*/ 0 h 695"/>
                  <a:gd name="T12" fmla="*/ 375 w 609"/>
                  <a:gd name="T13" fmla="*/ 0 h 695"/>
                  <a:gd name="T14" fmla="*/ 375 w 609"/>
                  <a:gd name="T15" fmla="*/ 117 h 695"/>
                  <a:gd name="T16" fmla="*/ 274 w 609"/>
                  <a:gd name="T17" fmla="*/ 117 h 695"/>
                  <a:gd name="T18" fmla="*/ 274 w 609"/>
                  <a:gd name="T19" fmla="*/ 577 h 695"/>
                  <a:gd name="T20" fmla="*/ 475 w 609"/>
                  <a:gd name="T21" fmla="*/ 577 h 695"/>
                  <a:gd name="T22" fmla="*/ 475 w 609"/>
                  <a:gd name="T23" fmla="*/ 363 h 695"/>
                  <a:gd name="T24" fmla="*/ 609 w 609"/>
                  <a:gd name="T25" fmla="*/ 363 h 695"/>
                  <a:gd name="T26" fmla="*/ 609 w 609"/>
                  <a:gd name="T27" fmla="*/ 695 h 695"/>
                  <a:gd name="T28" fmla="*/ 0 w 609"/>
                  <a:gd name="T29" fmla="*/ 695 h 69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9"/>
                  <a:gd name="T46" fmla="*/ 0 h 695"/>
                  <a:gd name="T47" fmla="*/ 609 w 609"/>
                  <a:gd name="T48" fmla="*/ 695 h 69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9" h="695">
                    <a:moveTo>
                      <a:pt x="0" y="695"/>
                    </a:moveTo>
                    <a:lnTo>
                      <a:pt x="0" y="577"/>
                    </a:lnTo>
                    <a:lnTo>
                      <a:pt x="98" y="577"/>
                    </a:lnTo>
                    <a:lnTo>
                      <a:pt x="98" y="117"/>
                    </a:lnTo>
                    <a:lnTo>
                      <a:pt x="0" y="117"/>
                    </a:lnTo>
                    <a:lnTo>
                      <a:pt x="0" y="0"/>
                    </a:lnTo>
                    <a:lnTo>
                      <a:pt x="375" y="0"/>
                    </a:lnTo>
                    <a:lnTo>
                      <a:pt x="375" y="117"/>
                    </a:lnTo>
                    <a:lnTo>
                      <a:pt x="274" y="117"/>
                    </a:lnTo>
                    <a:lnTo>
                      <a:pt x="274" y="577"/>
                    </a:lnTo>
                    <a:lnTo>
                      <a:pt x="475" y="577"/>
                    </a:lnTo>
                    <a:lnTo>
                      <a:pt x="475" y="363"/>
                    </a:lnTo>
                    <a:lnTo>
                      <a:pt x="609" y="363"/>
                    </a:lnTo>
                    <a:lnTo>
                      <a:pt x="609" y="695"/>
                    </a:lnTo>
                    <a:lnTo>
                      <a:pt x="0" y="6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100000">
                    <a:srgbClr val="FF9900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7" name="Freeform 41"/>
              <p:cNvSpPr>
                <a:spLocks noEditPoints="1"/>
              </p:cNvSpPr>
              <p:nvPr/>
            </p:nvSpPr>
            <p:spPr bwMode="auto">
              <a:xfrm>
                <a:off x="2308" y="842"/>
                <a:ext cx="702" cy="695"/>
              </a:xfrm>
              <a:custGeom>
                <a:avLst/>
                <a:gdLst>
                  <a:gd name="T0" fmla="*/ 621 w 702"/>
                  <a:gd name="T1" fmla="*/ 577 h 695"/>
                  <a:gd name="T2" fmla="*/ 480 w 702"/>
                  <a:gd name="T3" fmla="*/ 117 h 695"/>
                  <a:gd name="T4" fmla="*/ 571 w 702"/>
                  <a:gd name="T5" fmla="*/ 117 h 695"/>
                  <a:gd name="T6" fmla="*/ 571 w 702"/>
                  <a:gd name="T7" fmla="*/ 0 h 695"/>
                  <a:gd name="T8" fmla="*/ 126 w 702"/>
                  <a:gd name="T9" fmla="*/ 0 h 695"/>
                  <a:gd name="T10" fmla="*/ 126 w 702"/>
                  <a:gd name="T11" fmla="*/ 117 h 695"/>
                  <a:gd name="T12" fmla="*/ 217 w 702"/>
                  <a:gd name="T13" fmla="*/ 117 h 695"/>
                  <a:gd name="T14" fmla="*/ 85 w 702"/>
                  <a:gd name="T15" fmla="*/ 577 h 695"/>
                  <a:gd name="T16" fmla="*/ 0 w 702"/>
                  <a:gd name="T17" fmla="*/ 577 h 695"/>
                  <a:gd name="T18" fmla="*/ 0 w 702"/>
                  <a:gd name="T19" fmla="*/ 695 h 695"/>
                  <a:gd name="T20" fmla="*/ 302 w 702"/>
                  <a:gd name="T21" fmla="*/ 695 h 695"/>
                  <a:gd name="T22" fmla="*/ 302 w 702"/>
                  <a:gd name="T23" fmla="*/ 577 h 695"/>
                  <a:gd name="T24" fmla="*/ 211 w 702"/>
                  <a:gd name="T25" fmla="*/ 577 h 695"/>
                  <a:gd name="T26" fmla="*/ 248 w 702"/>
                  <a:gd name="T27" fmla="*/ 457 h 695"/>
                  <a:gd name="T28" fmla="*/ 424 w 702"/>
                  <a:gd name="T29" fmla="*/ 457 h 695"/>
                  <a:gd name="T30" fmla="*/ 456 w 702"/>
                  <a:gd name="T31" fmla="*/ 577 h 695"/>
                  <a:gd name="T32" fmla="*/ 369 w 702"/>
                  <a:gd name="T33" fmla="*/ 577 h 695"/>
                  <a:gd name="T34" fmla="*/ 369 w 702"/>
                  <a:gd name="T35" fmla="*/ 695 h 695"/>
                  <a:gd name="T36" fmla="*/ 702 w 702"/>
                  <a:gd name="T37" fmla="*/ 695 h 695"/>
                  <a:gd name="T38" fmla="*/ 702 w 702"/>
                  <a:gd name="T39" fmla="*/ 577 h 695"/>
                  <a:gd name="T40" fmla="*/ 621 w 702"/>
                  <a:gd name="T41" fmla="*/ 577 h 695"/>
                  <a:gd name="T42" fmla="*/ 278 w 702"/>
                  <a:gd name="T43" fmla="*/ 357 h 695"/>
                  <a:gd name="T44" fmla="*/ 338 w 702"/>
                  <a:gd name="T45" fmla="*/ 146 h 695"/>
                  <a:gd name="T46" fmla="*/ 396 w 702"/>
                  <a:gd name="T47" fmla="*/ 357 h 695"/>
                  <a:gd name="T48" fmla="*/ 278 w 702"/>
                  <a:gd name="T49" fmla="*/ 357 h 6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2"/>
                  <a:gd name="T76" fmla="*/ 0 h 695"/>
                  <a:gd name="T77" fmla="*/ 702 w 702"/>
                  <a:gd name="T78" fmla="*/ 695 h 6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2" h="695">
                    <a:moveTo>
                      <a:pt x="621" y="577"/>
                    </a:moveTo>
                    <a:lnTo>
                      <a:pt x="480" y="117"/>
                    </a:lnTo>
                    <a:lnTo>
                      <a:pt x="571" y="117"/>
                    </a:lnTo>
                    <a:lnTo>
                      <a:pt x="571" y="0"/>
                    </a:lnTo>
                    <a:lnTo>
                      <a:pt x="126" y="0"/>
                    </a:lnTo>
                    <a:lnTo>
                      <a:pt x="126" y="117"/>
                    </a:lnTo>
                    <a:lnTo>
                      <a:pt x="217" y="117"/>
                    </a:lnTo>
                    <a:lnTo>
                      <a:pt x="85" y="577"/>
                    </a:lnTo>
                    <a:lnTo>
                      <a:pt x="0" y="577"/>
                    </a:lnTo>
                    <a:lnTo>
                      <a:pt x="0" y="695"/>
                    </a:lnTo>
                    <a:lnTo>
                      <a:pt x="302" y="695"/>
                    </a:lnTo>
                    <a:lnTo>
                      <a:pt x="302" y="577"/>
                    </a:lnTo>
                    <a:lnTo>
                      <a:pt x="211" y="577"/>
                    </a:lnTo>
                    <a:lnTo>
                      <a:pt x="248" y="457"/>
                    </a:lnTo>
                    <a:lnTo>
                      <a:pt x="424" y="457"/>
                    </a:lnTo>
                    <a:lnTo>
                      <a:pt x="456" y="577"/>
                    </a:lnTo>
                    <a:lnTo>
                      <a:pt x="369" y="577"/>
                    </a:lnTo>
                    <a:lnTo>
                      <a:pt x="369" y="695"/>
                    </a:lnTo>
                    <a:lnTo>
                      <a:pt x="702" y="695"/>
                    </a:lnTo>
                    <a:lnTo>
                      <a:pt x="702" y="577"/>
                    </a:lnTo>
                    <a:lnTo>
                      <a:pt x="621" y="577"/>
                    </a:lnTo>
                    <a:close/>
                    <a:moveTo>
                      <a:pt x="278" y="357"/>
                    </a:moveTo>
                    <a:lnTo>
                      <a:pt x="338" y="146"/>
                    </a:lnTo>
                    <a:lnTo>
                      <a:pt x="396" y="357"/>
                    </a:lnTo>
                    <a:lnTo>
                      <a:pt x="278" y="3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100000">
                    <a:srgbClr val="FF9900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8" name="Freeform 42"/>
              <p:cNvSpPr>
                <a:spLocks/>
              </p:cNvSpPr>
              <p:nvPr/>
            </p:nvSpPr>
            <p:spPr bwMode="auto">
              <a:xfrm>
                <a:off x="3002" y="830"/>
                <a:ext cx="708" cy="716"/>
              </a:xfrm>
              <a:custGeom>
                <a:avLst/>
                <a:gdLst>
                  <a:gd name="T0" fmla="*/ 679 w 708"/>
                  <a:gd name="T1" fmla="*/ 12 h 716"/>
                  <a:gd name="T2" fmla="*/ 563 w 708"/>
                  <a:gd name="T3" fmla="*/ 257 h 716"/>
                  <a:gd name="T4" fmla="*/ 534 w 708"/>
                  <a:gd name="T5" fmla="*/ 199 h 716"/>
                  <a:gd name="T6" fmla="*/ 498 w 708"/>
                  <a:gd name="T7" fmla="*/ 158 h 716"/>
                  <a:gd name="T8" fmla="*/ 449 w 708"/>
                  <a:gd name="T9" fmla="*/ 133 h 716"/>
                  <a:gd name="T10" fmla="*/ 395 w 708"/>
                  <a:gd name="T11" fmla="*/ 126 h 716"/>
                  <a:gd name="T12" fmla="*/ 347 w 708"/>
                  <a:gd name="T13" fmla="*/ 129 h 716"/>
                  <a:gd name="T14" fmla="*/ 306 w 708"/>
                  <a:gd name="T15" fmla="*/ 143 h 716"/>
                  <a:gd name="T16" fmla="*/ 271 w 708"/>
                  <a:gd name="T17" fmla="*/ 164 h 716"/>
                  <a:gd name="T18" fmla="*/ 242 w 708"/>
                  <a:gd name="T19" fmla="*/ 195 h 716"/>
                  <a:gd name="T20" fmla="*/ 204 w 708"/>
                  <a:gd name="T21" fmla="*/ 270 h 716"/>
                  <a:gd name="T22" fmla="*/ 192 w 708"/>
                  <a:gd name="T23" fmla="*/ 361 h 716"/>
                  <a:gd name="T24" fmla="*/ 205 w 708"/>
                  <a:gd name="T25" fmla="*/ 454 h 716"/>
                  <a:gd name="T26" fmla="*/ 246 w 708"/>
                  <a:gd name="T27" fmla="*/ 525 h 716"/>
                  <a:gd name="T28" fmla="*/ 275 w 708"/>
                  <a:gd name="T29" fmla="*/ 552 h 716"/>
                  <a:gd name="T30" fmla="*/ 308 w 708"/>
                  <a:gd name="T31" fmla="*/ 572 h 716"/>
                  <a:gd name="T32" fmla="*/ 343 w 708"/>
                  <a:gd name="T33" fmla="*/ 583 h 716"/>
                  <a:gd name="T34" fmla="*/ 383 w 708"/>
                  <a:gd name="T35" fmla="*/ 587 h 716"/>
                  <a:gd name="T36" fmla="*/ 447 w 708"/>
                  <a:gd name="T37" fmla="*/ 575 h 716"/>
                  <a:gd name="T38" fmla="*/ 503 w 708"/>
                  <a:gd name="T39" fmla="*/ 541 h 716"/>
                  <a:gd name="T40" fmla="*/ 548 w 708"/>
                  <a:gd name="T41" fmla="*/ 483 h 716"/>
                  <a:gd name="T42" fmla="*/ 573 w 708"/>
                  <a:gd name="T43" fmla="*/ 407 h 716"/>
                  <a:gd name="T44" fmla="*/ 685 w 708"/>
                  <a:gd name="T45" fmla="*/ 531 h 716"/>
                  <a:gd name="T46" fmla="*/ 623 w 708"/>
                  <a:gd name="T47" fmla="*/ 622 h 716"/>
                  <a:gd name="T48" fmla="*/ 540 w 708"/>
                  <a:gd name="T49" fmla="*/ 682 h 716"/>
                  <a:gd name="T50" fmla="*/ 434 w 708"/>
                  <a:gd name="T51" fmla="*/ 712 h 716"/>
                  <a:gd name="T52" fmla="*/ 327 w 708"/>
                  <a:gd name="T53" fmla="*/ 714 h 716"/>
                  <a:gd name="T54" fmla="*/ 246 w 708"/>
                  <a:gd name="T55" fmla="*/ 701 h 716"/>
                  <a:gd name="T56" fmla="*/ 176 w 708"/>
                  <a:gd name="T57" fmla="*/ 676 h 716"/>
                  <a:gd name="T58" fmla="*/ 118 w 708"/>
                  <a:gd name="T59" fmla="*/ 639 h 716"/>
                  <a:gd name="T60" fmla="*/ 72 w 708"/>
                  <a:gd name="T61" fmla="*/ 589 h 716"/>
                  <a:gd name="T62" fmla="*/ 37 w 708"/>
                  <a:gd name="T63" fmla="*/ 531 h 716"/>
                  <a:gd name="T64" fmla="*/ 14 w 708"/>
                  <a:gd name="T65" fmla="*/ 467 h 716"/>
                  <a:gd name="T66" fmla="*/ 2 w 708"/>
                  <a:gd name="T67" fmla="*/ 398 h 716"/>
                  <a:gd name="T68" fmla="*/ 4 w 708"/>
                  <a:gd name="T69" fmla="*/ 305 h 716"/>
                  <a:gd name="T70" fmla="*/ 27 w 708"/>
                  <a:gd name="T71" fmla="*/ 211 h 716"/>
                  <a:gd name="T72" fmla="*/ 76 w 708"/>
                  <a:gd name="T73" fmla="*/ 128 h 716"/>
                  <a:gd name="T74" fmla="*/ 142 w 708"/>
                  <a:gd name="T75" fmla="*/ 66 h 716"/>
                  <a:gd name="T76" fmla="*/ 221 w 708"/>
                  <a:gd name="T77" fmla="*/ 25 h 716"/>
                  <a:gd name="T78" fmla="*/ 312 w 708"/>
                  <a:gd name="T79" fmla="*/ 4 h 716"/>
                  <a:gd name="T80" fmla="*/ 389 w 708"/>
                  <a:gd name="T81" fmla="*/ 2 h 716"/>
                  <a:gd name="T82" fmla="*/ 445 w 708"/>
                  <a:gd name="T83" fmla="*/ 10 h 716"/>
                  <a:gd name="T84" fmla="*/ 498 w 708"/>
                  <a:gd name="T85" fmla="*/ 27 h 716"/>
                  <a:gd name="T86" fmla="*/ 542 w 708"/>
                  <a:gd name="T87" fmla="*/ 50 h 716"/>
                  <a:gd name="T88" fmla="*/ 563 w 708"/>
                  <a:gd name="T89" fmla="*/ 12 h 71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08"/>
                  <a:gd name="T136" fmla="*/ 0 h 716"/>
                  <a:gd name="T137" fmla="*/ 708 w 708"/>
                  <a:gd name="T138" fmla="*/ 716 h 71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08" h="716">
                    <a:moveTo>
                      <a:pt x="563" y="12"/>
                    </a:moveTo>
                    <a:lnTo>
                      <a:pt x="679" y="12"/>
                    </a:lnTo>
                    <a:lnTo>
                      <a:pt x="679" y="257"/>
                    </a:lnTo>
                    <a:lnTo>
                      <a:pt x="563" y="257"/>
                    </a:lnTo>
                    <a:lnTo>
                      <a:pt x="550" y="226"/>
                    </a:lnTo>
                    <a:lnTo>
                      <a:pt x="534" y="199"/>
                    </a:lnTo>
                    <a:lnTo>
                      <a:pt x="517" y="176"/>
                    </a:lnTo>
                    <a:lnTo>
                      <a:pt x="498" y="158"/>
                    </a:lnTo>
                    <a:lnTo>
                      <a:pt x="474" y="143"/>
                    </a:lnTo>
                    <a:lnTo>
                      <a:pt x="449" y="133"/>
                    </a:lnTo>
                    <a:lnTo>
                      <a:pt x="424" y="128"/>
                    </a:lnTo>
                    <a:lnTo>
                      <a:pt x="395" y="126"/>
                    </a:lnTo>
                    <a:lnTo>
                      <a:pt x="370" y="126"/>
                    </a:lnTo>
                    <a:lnTo>
                      <a:pt x="347" y="129"/>
                    </a:lnTo>
                    <a:lnTo>
                      <a:pt x="325" y="135"/>
                    </a:lnTo>
                    <a:lnTo>
                      <a:pt x="306" y="143"/>
                    </a:lnTo>
                    <a:lnTo>
                      <a:pt x="289" y="153"/>
                    </a:lnTo>
                    <a:lnTo>
                      <a:pt x="271" y="164"/>
                    </a:lnTo>
                    <a:lnTo>
                      <a:pt x="256" y="178"/>
                    </a:lnTo>
                    <a:lnTo>
                      <a:pt x="242" y="195"/>
                    </a:lnTo>
                    <a:lnTo>
                      <a:pt x="221" y="230"/>
                    </a:lnTo>
                    <a:lnTo>
                      <a:pt x="204" y="270"/>
                    </a:lnTo>
                    <a:lnTo>
                      <a:pt x="196" y="315"/>
                    </a:lnTo>
                    <a:lnTo>
                      <a:pt x="192" y="361"/>
                    </a:lnTo>
                    <a:lnTo>
                      <a:pt x="196" y="409"/>
                    </a:lnTo>
                    <a:lnTo>
                      <a:pt x="205" y="454"/>
                    </a:lnTo>
                    <a:lnTo>
                      <a:pt x="223" y="492"/>
                    </a:lnTo>
                    <a:lnTo>
                      <a:pt x="246" y="525"/>
                    </a:lnTo>
                    <a:lnTo>
                      <a:pt x="260" y="541"/>
                    </a:lnTo>
                    <a:lnTo>
                      <a:pt x="275" y="552"/>
                    </a:lnTo>
                    <a:lnTo>
                      <a:pt x="291" y="564"/>
                    </a:lnTo>
                    <a:lnTo>
                      <a:pt x="308" y="572"/>
                    </a:lnTo>
                    <a:lnTo>
                      <a:pt x="325" y="579"/>
                    </a:lnTo>
                    <a:lnTo>
                      <a:pt x="343" y="583"/>
                    </a:lnTo>
                    <a:lnTo>
                      <a:pt x="364" y="587"/>
                    </a:lnTo>
                    <a:lnTo>
                      <a:pt x="383" y="587"/>
                    </a:lnTo>
                    <a:lnTo>
                      <a:pt x="416" y="585"/>
                    </a:lnTo>
                    <a:lnTo>
                      <a:pt x="447" y="575"/>
                    </a:lnTo>
                    <a:lnTo>
                      <a:pt x="476" y="562"/>
                    </a:lnTo>
                    <a:lnTo>
                      <a:pt x="503" y="541"/>
                    </a:lnTo>
                    <a:lnTo>
                      <a:pt x="527" y="514"/>
                    </a:lnTo>
                    <a:lnTo>
                      <a:pt x="548" y="483"/>
                    </a:lnTo>
                    <a:lnTo>
                      <a:pt x="561" y="448"/>
                    </a:lnTo>
                    <a:lnTo>
                      <a:pt x="573" y="407"/>
                    </a:lnTo>
                    <a:lnTo>
                      <a:pt x="708" y="473"/>
                    </a:lnTo>
                    <a:lnTo>
                      <a:pt x="685" y="531"/>
                    </a:lnTo>
                    <a:lnTo>
                      <a:pt x="658" y="579"/>
                    </a:lnTo>
                    <a:lnTo>
                      <a:pt x="623" y="622"/>
                    </a:lnTo>
                    <a:lnTo>
                      <a:pt x="585" y="655"/>
                    </a:lnTo>
                    <a:lnTo>
                      <a:pt x="540" y="682"/>
                    </a:lnTo>
                    <a:lnTo>
                      <a:pt x="490" y="701"/>
                    </a:lnTo>
                    <a:lnTo>
                      <a:pt x="434" y="712"/>
                    </a:lnTo>
                    <a:lnTo>
                      <a:pt x="372" y="716"/>
                    </a:lnTo>
                    <a:lnTo>
                      <a:pt x="327" y="714"/>
                    </a:lnTo>
                    <a:lnTo>
                      <a:pt x="285" y="709"/>
                    </a:lnTo>
                    <a:lnTo>
                      <a:pt x="246" y="701"/>
                    </a:lnTo>
                    <a:lnTo>
                      <a:pt x="209" y="689"/>
                    </a:lnTo>
                    <a:lnTo>
                      <a:pt x="176" y="676"/>
                    </a:lnTo>
                    <a:lnTo>
                      <a:pt x="145" y="658"/>
                    </a:lnTo>
                    <a:lnTo>
                      <a:pt x="118" y="639"/>
                    </a:lnTo>
                    <a:lnTo>
                      <a:pt x="93" y="614"/>
                    </a:lnTo>
                    <a:lnTo>
                      <a:pt x="72" y="589"/>
                    </a:lnTo>
                    <a:lnTo>
                      <a:pt x="53" y="562"/>
                    </a:lnTo>
                    <a:lnTo>
                      <a:pt x="37" y="531"/>
                    </a:lnTo>
                    <a:lnTo>
                      <a:pt x="24" y="500"/>
                    </a:lnTo>
                    <a:lnTo>
                      <a:pt x="14" y="467"/>
                    </a:lnTo>
                    <a:lnTo>
                      <a:pt x="6" y="433"/>
                    </a:lnTo>
                    <a:lnTo>
                      <a:pt x="2" y="398"/>
                    </a:lnTo>
                    <a:lnTo>
                      <a:pt x="0" y="359"/>
                    </a:lnTo>
                    <a:lnTo>
                      <a:pt x="4" y="305"/>
                    </a:lnTo>
                    <a:lnTo>
                      <a:pt x="12" y="257"/>
                    </a:lnTo>
                    <a:lnTo>
                      <a:pt x="27" y="211"/>
                    </a:lnTo>
                    <a:lnTo>
                      <a:pt x="49" y="166"/>
                    </a:lnTo>
                    <a:lnTo>
                      <a:pt x="76" y="128"/>
                    </a:lnTo>
                    <a:lnTo>
                      <a:pt x="107" y="95"/>
                    </a:lnTo>
                    <a:lnTo>
                      <a:pt x="142" y="66"/>
                    </a:lnTo>
                    <a:lnTo>
                      <a:pt x="180" y="43"/>
                    </a:lnTo>
                    <a:lnTo>
                      <a:pt x="221" y="25"/>
                    </a:lnTo>
                    <a:lnTo>
                      <a:pt x="265" y="12"/>
                    </a:lnTo>
                    <a:lnTo>
                      <a:pt x="312" y="4"/>
                    </a:lnTo>
                    <a:lnTo>
                      <a:pt x="360" y="0"/>
                    </a:lnTo>
                    <a:lnTo>
                      <a:pt x="389" y="2"/>
                    </a:lnTo>
                    <a:lnTo>
                      <a:pt x="418" y="4"/>
                    </a:lnTo>
                    <a:lnTo>
                      <a:pt x="445" y="10"/>
                    </a:lnTo>
                    <a:lnTo>
                      <a:pt x="472" y="17"/>
                    </a:lnTo>
                    <a:lnTo>
                      <a:pt x="498" y="27"/>
                    </a:lnTo>
                    <a:lnTo>
                      <a:pt x="521" y="37"/>
                    </a:lnTo>
                    <a:lnTo>
                      <a:pt x="542" y="50"/>
                    </a:lnTo>
                    <a:lnTo>
                      <a:pt x="563" y="66"/>
                    </a:lnTo>
                    <a:lnTo>
                      <a:pt x="563" y="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100000">
                    <a:srgbClr val="FF9900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9" name="Freeform 43"/>
              <p:cNvSpPr>
                <a:spLocks/>
              </p:cNvSpPr>
              <p:nvPr/>
            </p:nvSpPr>
            <p:spPr bwMode="auto">
              <a:xfrm>
                <a:off x="3745" y="842"/>
                <a:ext cx="602" cy="695"/>
              </a:xfrm>
              <a:custGeom>
                <a:avLst/>
                <a:gdLst>
                  <a:gd name="T0" fmla="*/ 0 w 602"/>
                  <a:gd name="T1" fmla="*/ 695 h 695"/>
                  <a:gd name="T2" fmla="*/ 0 w 602"/>
                  <a:gd name="T3" fmla="*/ 577 h 695"/>
                  <a:gd name="T4" fmla="*/ 83 w 602"/>
                  <a:gd name="T5" fmla="*/ 577 h 695"/>
                  <a:gd name="T6" fmla="*/ 83 w 602"/>
                  <a:gd name="T7" fmla="*/ 117 h 695"/>
                  <a:gd name="T8" fmla="*/ 0 w 602"/>
                  <a:gd name="T9" fmla="*/ 117 h 695"/>
                  <a:gd name="T10" fmla="*/ 0 w 602"/>
                  <a:gd name="T11" fmla="*/ 0 h 695"/>
                  <a:gd name="T12" fmla="*/ 602 w 602"/>
                  <a:gd name="T13" fmla="*/ 0 h 695"/>
                  <a:gd name="T14" fmla="*/ 602 w 602"/>
                  <a:gd name="T15" fmla="*/ 220 h 695"/>
                  <a:gd name="T16" fmla="*/ 470 w 602"/>
                  <a:gd name="T17" fmla="*/ 220 h 695"/>
                  <a:gd name="T18" fmla="*/ 470 w 602"/>
                  <a:gd name="T19" fmla="*/ 117 h 695"/>
                  <a:gd name="T20" fmla="*/ 259 w 602"/>
                  <a:gd name="T21" fmla="*/ 117 h 695"/>
                  <a:gd name="T22" fmla="*/ 259 w 602"/>
                  <a:gd name="T23" fmla="*/ 278 h 695"/>
                  <a:gd name="T24" fmla="*/ 430 w 602"/>
                  <a:gd name="T25" fmla="*/ 278 h 695"/>
                  <a:gd name="T26" fmla="*/ 430 w 602"/>
                  <a:gd name="T27" fmla="*/ 395 h 695"/>
                  <a:gd name="T28" fmla="*/ 259 w 602"/>
                  <a:gd name="T29" fmla="*/ 395 h 695"/>
                  <a:gd name="T30" fmla="*/ 259 w 602"/>
                  <a:gd name="T31" fmla="*/ 577 h 695"/>
                  <a:gd name="T32" fmla="*/ 470 w 602"/>
                  <a:gd name="T33" fmla="*/ 577 h 695"/>
                  <a:gd name="T34" fmla="*/ 470 w 602"/>
                  <a:gd name="T35" fmla="*/ 473 h 695"/>
                  <a:gd name="T36" fmla="*/ 602 w 602"/>
                  <a:gd name="T37" fmla="*/ 473 h 695"/>
                  <a:gd name="T38" fmla="*/ 602 w 602"/>
                  <a:gd name="T39" fmla="*/ 695 h 695"/>
                  <a:gd name="T40" fmla="*/ 0 w 602"/>
                  <a:gd name="T41" fmla="*/ 695 h 69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2"/>
                  <a:gd name="T64" fmla="*/ 0 h 695"/>
                  <a:gd name="T65" fmla="*/ 602 w 602"/>
                  <a:gd name="T66" fmla="*/ 695 h 69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2" h="695">
                    <a:moveTo>
                      <a:pt x="0" y="695"/>
                    </a:moveTo>
                    <a:lnTo>
                      <a:pt x="0" y="577"/>
                    </a:lnTo>
                    <a:lnTo>
                      <a:pt x="83" y="577"/>
                    </a:lnTo>
                    <a:lnTo>
                      <a:pt x="83" y="117"/>
                    </a:lnTo>
                    <a:lnTo>
                      <a:pt x="0" y="117"/>
                    </a:lnTo>
                    <a:lnTo>
                      <a:pt x="0" y="0"/>
                    </a:lnTo>
                    <a:lnTo>
                      <a:pt x="602" y="0"/>
                    </a:lnTo>
                    <a:lnTo>
                      <a:pt x="602" y="220"/>
                    </a:lnTo>
                    <a:lnTo>
                      <a:pt x="470" y="220"/>
                    </a:lnTo>
                    <a:lnTo>
                      <a:pt x="470" y="117"/>
                    </a:lnTo>
                    <a:lnTo>
                      <a:pt x="259" y="117"/>
                    </a:lnTo>
                    <a:lnTo>
                      <a:pt x="259" y="278"/>
                    </a:lnTo>
                    <a:lnTo>
                      <a:pt x="430" y="278"/>
                    </a:lnTo>
                    <a:lnTo>
                      <a:pt x="430" y="395"/>
                    </a:lnTo>
                    <a:lnTo>
                      <a:pt x="259" y="395"/>
                    </a:lnTo>
                    <a:lnTo>
                      <a:pt x="259" y="577"/>
                    </a:lnTo>
                    <a:lnTo>
                      <a:pt x="470" y="577"/>
                    </a:lnTo>
                    <a:lnTo>
                      <a:pt x="470" y="473"/>
                    </a:lnTo>
                    <a:lnTo>
                      <a:pt x="602" y="473"/>
                    </a:lnTo>
                    <a:lnTo>
                      <a:pt x="602" y="695"/>
                    </a:lnTo>
                    <a:lnTo>
                      <a:pt x="0" y="6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100000">
                    <a:srgbClr val="FF9900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0" name="Freeform 44"/>
              <p:cNvSpPr>
                <a:spLocks/>
              </p:cNvSpPr>
              <p:nvPr/>
            </p:nvSpPr>
            <p:spPr bwMode="auto">
              <a:xfrm>
                <a:off x="4409" y="834"/>
                <a:ext cx="456" cy="712"/>
              </a:xfrm>
              <a:custGeom>
                <a:avLst/>
                <a:gdLst>
                  <a:gd name="T0" fmla="*/ 6 w 456"/>
                  <a:gd name="T1" fmla="*/ 465 h 712"/>
                  <a:gd name="T2" fmla="*/ 124 w 456"/>
                  <a:gd name="T3" fmla="*/ 496 h 712"/>
                  <a:gd name="T4" fmla="*/ 139 w 456"/>
                  <a:gd name="T5" fmla="*/ 544 h 712"/>
                  <a:gd name="T6" fmla="*/ 170 w 456"/>
                  <a:gd name="T7" fmla="*/ 575 h 712"/>
                  <a:gd name="T8" fmla="*/ 205 w 456"/>
                  <a:gd name="T9" fmla="*/ 591 h 712"/>
                  <a:gd name="T10" fmla="*/ 240 w 456"/>
                  <a:gd name="T11" fmla="*/ 591 h 712"/>
                  <a:gd name="T12" fmla="*/ 267 w 456"/>
                  <a:gd name="T13" fmla="*/ 581 h 712"/>
                  <a:gd name="T14" fmla="*/ 288 w 456"/>
                  <a:gd name="T15" fmla="*/ 560 h 712"/>
                  <a:gd name="T16" fmla="*/ 298 w 456"/>
                  <a:gd name="T17" fmla="*/ 533 h 712"/>
                  <a:gd name="T18" fmla="*/ 298 w 456"/>
                  <a:gd name="T19" fmla="*/ 504 h 712"/>
                  <a:gd name="T20" fmla="*/ 288 w 456"/>
                  <a:gd name="T21" fmla="*/ 477 h 712"/>
                  <a:gd name="T22" fmla="*/ 265 w 456"/>
                  <a:gd name="T23" fmla="*/ 454 h 712"/>
                  <a:gd name="T24" fmla="*/ 226 w 456"/>
                  <a:gd name="T25" fmla="*/ 429 h 712"/>
                  <a:gd name="T26" fmla="*/ 172 w 456"/>
                  <a:gd name="T27" fmla="*/ 402 h 712"/>
                  <a:gd name="T28" fmla="*/ 124 w 456"/>
                  <a:gd name="T29" fmla="*/ 374 h 712"/>
                  <a:gd name="T30" fmla="*/ 83 w 456"/>
                  <a:gd name="T31" fmla="*/ 347 h 712"/>
                  <a:gd name="T32" fmla="*/ 52 w 456"/>
                  <a:gd name="T33" fmla="*/ 324 h 712"/>
                  <a:gd name="T34" fmla="*/ 23 w 456"/>
                  <a:gd name="T35" fmla="*/ 288 h 712"/>
                  <a:gd name="T36" fmla="*/ 2 w 456"/>
                  <a:gd name="T37" fmla="*/ 228 h 712"/>
                  <a:gd name="T38" fmla="*/ 2 w 456"/>
                  <a:gd name="T39" fmla="*/ 151 h 712"/>
                  <a:gd name="T40" fmla="*/ 31 w 456"/>
                  <a:gd name="T41" fmla="*/ 79 h 712"/>
                  <a:gd name="T42" fmla="*/ 83 w 456"/>
                  <a:gd name="T43" fmla="*/ 29 h 712"/>
                  <a:gd name="T44" fmla="*/ 147 w 456"/>
                  <a:gd name="T45" fmla="*/ 4 h 712"/>
                  <a:gd name="T46" fmla="*/ 201 w 456"/>
                  <a:gd name="T47" fmla="*/ 2 h 712"/>
                  <a:gd name="T48" fmla="*/ 238 w 456"/>
                  <a:gd name="T49" fmla="*/ 10 h 712"/>
                  <a:gd name="T50" fmla="*/ 269 w 456"/>
                  <a:gd name="T51" fmla="*/ 27 h 712"/>
                  <a:gd name="T52" fmla="*/ 296 w 456"/>
                  <a:gd name="T53" fmla="*/ 50 h 712"/>
                  <a:gd name="T54" fmla="*/ 307 w 456"/>
                  <a:gd name="T55" fmla="*/ 8 h 712"/>
                  <a:gd name="T56" fmla="*/ 423 w 456"/>
                  <a:gd name="T57" fmla="*/ 220 h 712"/>
                  <a:gd name="T58" fmla="*/ 304 w 456"/>
                  <a:gd name="T59" fmla="*/ 197 h 712"/>
                  <a:gd name="T60" fmla="*/ 286 w 456"/>
                  <a:gd name="T61" fmla="*/ 158 h 712"/>
                  <a:gd name="T62" fmla="*/ 259 w 456"/>
                  <a:gd name="T63" fmla="*/ 131 h 712"/>
                  <a:gd name="T64" fmla="*/ 228 w 456"/>
                  <a:gd name="T65" fmla="*/ 118 h 712"/>
                  <a:gd name="T66" fmla="*/ 197 w 456"/>
                  <a:gd name="T67" fmla="*/ 118 h 712"/>
                  <a:gd name="T68" fmla="*/ 162 w 456"/>
                  <a:gd name="T69" fmla="*/ 131 h 712"/>
                  <a:gd name="T70" fmla="*/ 147 w 456"/>
                  <a:gd name="T71" fmla="*/ 151 h 712"/>
                  <a:gd name="T72" fmla="*/ 143 w 456"/>
                  <a:gd name="T73" fmla="*/ 172 h 712"/>
                  <a:gd name="T74" fmla="*/ 147 w 456"/>
                  <a:gd name="T75" fmla="*/ 195 h 712"/>
                  <a:gd name="T76" fmla="*/ 158 w 456"/>
                  <a:gd name="T77" fmla="*/ 214 h 712"/>
                  <a:gd name="T78" fmla="*/ 189 w 456"/>
                  <a:gd name="T79" fmla="*/ 237 h 712"/>
                  <a:gd name="T80" fmla="*/ 218 w 456"/>
                  <a:gd name="T81" fmla="*/ 251 h 712"/>
                  <a:gd name="T82" fmla="*/ 253 w 456"/>
                  <a:gd name="T83" fmla="*/ 268 h 712"/>
                  <a:gd name="T84" fmla="*/ 319 w 456"/>
                  <a:gd name="T85" fmla="*/ 301 h 712"/>
                  <a:gd name="T86" fmla="*/ 369 w 456"/>
                  <a:gd name="T87" fmla="*/ 330 h 712"/>
                  <a:gd name="T88" fmla="*/ 404 w 456"/>
                  <a:gd name="T89" fmla="*/ 363 h 712"/>
                  <a:gd name="T90" fmla="*/ 443 w 456"/>
                  <a:gd name="T91" fmla="*/ 425 h 712"/>
                  <a:gd name="T92" fmla="*/ 454 w 456"/>
                  <a:gd name="T93" fmla="*/ 477 h 712"/>
                  <a:gd name="T94" fmla="*/ 452 w 456"/>
                  <a:gd name="T95" fmla="*/ 554 h 712"/>
                  <a:gd name="T96" fmla="*/ 423 w 456"/>
                  <a:gd name="T97" fmla="*/ 631 h 712"/>
                  <a:gd name="T98" fmla="*/ 367 w 456"/>
                  <a:gd name="T99" fmla="*/ 681 h 712"/>
                  <a:gd name="T100" fmla="*/ 298 w 456"/>
                  <a:gd name="T101" fmla="*/ 708 h 712"/>
                  <a:gd name="T102" fmla="*/ 236 w 456"/>
                  <a:gd name="T103" fmla="*/ 710 h 712"/>
                  <a:gd name="T104" fmla="*/ 197 w 456"/>
                  <a:gd name="T105" fmla="*/ 703 h 712"/>
                  <a:gd name="T106" fmla="*/ 162 w 456"/>
                  <a:gd name="T107" fmla="*/ 685 h 712"/>
                  <a:gd name="T108" fmla="*/ 133 w 456"/>
                  <a:gd name="T109" fmla="*/ 660 h 712"/>
                  <a:gd name="T110" fmla="*/ 120 w 456"/>
                  <a:gd name="T111" fmla="*/ 703 h 71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56"/>
                  <a:gd name="T169" fmla="*/ 0 h 712"/>
                  <a:gd name="T170" fmla="*/ 456 w 456"/>
                  <a:gd name="T171" fmla="*/ 712 h 71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56" h="712">
                    <a:moveTo>
                      <a:pt x="6" y="703"/>
                    </a:moveTo>
                    <a:lnTo>
                      <a:pt x="6" y="465"/>
                    </a:lnTo>
                    <a:lnTo>
                      <a:pt x="120" y="465"/>
                    </a:lnTo>
                    <a:lnTo>
                      <a:pt x="124" y="496"/>
                    </a:lnTo>
                    <a:lnTo>
                      <a:pt x="129" y="523"/>
                    </a:lnTo>
                    <a:lnTo>
                      <a:pt x="139" y="544"/>
                    </a:lnTo>
                    <a:lnTo>
                      <a:pt x="155" y="562"/>
                    </a:lnTo>
                    <a:lnTo>
                      <a:pt x="170" y="575"/>
                    </a:lnTo>
                    <a:lnTo>
                      <a:pt x="187" y="585"/>
                    </a:lnTo>
                    <a:lnTo>
                      <a:pt x="205" y="591"/>
                    </a:lnTo>
                    <a:lnTo>
                      <a:pt x="226" y="593"/>
                    </a:lnTo>
                    <a:lnTo>
                      <a:pt x="240" y="591"/>
                    </a:lnTo>
                    <a:lnTo>
                      <a:pt x="253" y="587"/>
                    </a:lnTo>
                    <a:lnTo>
                      <a:pt x="267" y="581"/>
                    </a:lnTo>
                    <a:lnTo>
                      <a:pt x="278" y="571"/>
                    </a:lnTo>
                    <a:lnTo>
                      <a:pt x="288" y="560"/>
                    </a:lnTo>
                    <a:lnTo>
                      <a:pt x="294" y="546"/>
                    </a:lnTo>
                    <a:lnTo>
                      <a:pt x="298" y="533"/>
                    </a:lnTo>
                    <a:lnTo>
                      <a:pt x="300" y="517"/>
                    </a:lnTo>
                    <a:lnTo>
                      <a:pt x="298" y="504"/>
                    </a:lnTo>
                    <a:lnTo>
                      <a:pt x="294" y="488"/>
                    </a:lnTo>
                    <a:lnTo>
                      <a:pt x="288" y="477"/>
                    </a:lnTo>
                    <a:lnTo>
                      <a:pt x="278" y="465"/>
                    </a:lnTo>
                    <a:lnTo>
                      <a:pt x="265" y="454"/>
                    </a:lnTo>
                    <a:lnTo>
                      <a:pt x="247" y="442"/>
                    </a:lnTo>
                    <a:lnTo>
                      <a:pt x="226" y="429"/>
                    </a:lnTo>
                    <a:lnTo>
                      <a:pt x="201" y="415"/>
                    </a:lnTo>
                    <a:lnTo>
                      <a:pt x="172" y="402"/>
                    </a:lnTo>
                    <a:lnTo>
                      <a:pt x="147" y="388"/>
                    </a:lnTo>
                    <a:lnTo>
                      <a:pt x="124" y="374"/>
                    </a:lnTo>
                    <a:lnTo>
                      <a:pt x="102" y="361"/>
                    </a:lnTo>
                    <a:lnTo>
                      <a:pt x="83" y="347"/>
                    </a:lnTo>
                    <a:lnTo>
                      <a:pt x="67" y="336"/>
                    </a:lnTo>
                    <a:lnTo>
                      <a:pt x="52" y="324"/>
                    </a:lnTo>
                    <a:lnTo>
                      <a:pt x="40" y="313"/>
                    </a:lnTo>
                    <a:lnTo>
                      <a:pt x="23" y="288"/>
                    </a:lnTo>
                    <a:lnTo>
                      <a:pt x="9" y="261"/>
                    </a:lnTo>
                    <a:lnTo>
                      <a:pt x="2" y="228"/>
                    </a:lnTo>
                    <a:lnTo>
                      <a:pt x="0" y="193"/>
                    </a:lnTo>
                    <a:lnTo>
                      <a:pt x="2" y="151"/>
                    </a:lnTo>
                    <a:lnTo>
                      <a:pt x="13" y="112"/>
                    </a:lnTo>
                    <a:lnTo>
                      <a:pt x="31" y="79"/>
                    </a:lnTo>
                    <a:lnTo>
                      <a:pt x="54" y="52"/>
                    </a:lnTo>
                    <a:lnTo>
                      <a:pt x="83" y="29"/>
                    </a:lnTo>
                    <a:lnTo>
                      <a:pt x="114" y="13"/>
                    </a:lnTo>
                    <a:lnTo>
                      <a:pt x="147" y="4"/>
                    </a:lnTo>
                    <a:lnTo>
                      <a:pt x="182" y="0"/>
                    </a:lnTo>
                    <a:lnTo>
                      <a:pt x="201" y="2"/>
                    </a:lnTo>
                    <a:lnTo>
                      <a:pt x="220" y="6"/>
                    </a:lnTo>
                    <a:lnTo>
                      <a:pt x="238" y="10"/>
                    </a:lnTo>
                    <a:lnTo>
                      <a:pt x="253" y="17"/>
                    </a:lnTo>
                    <a:lnTo>
                      <a:pt x="269" y="27"/>
                    </a:lnTo>
                    <a:lnTo>
                      <a:pt x="282" y="37"/>
                    </a:lnTo>
                    <a:lnTo>
                      <a:pt x="296" y="50"/>
                    </a:lnTo>
                    <a:lnTo>
                      <a:pt x="307" y="66"/>
                    </a:lnTo>
                    <a:lnTo>
                      <a:pt x="307" y="8"/>
                    </a:lnTo>
                    <a:lnTo>
                      <a:pt x="423" y="8"/>
                    </a:lnTo>
                    <a:lnTo>
                      <a:pt x="423" y="220"/>
                    </a:lnTo>
                    <a:lnTo>
                      <a:pt x="307" y="220"/>
                    </a:lnTo>
                    <a:lnTo>
                      <a:pt x="304" y="197"/>
                    </a:lnTo>
                    <a:lnTo>
                      <a:pt x="296" y="176"/>
                    </a:lnTo>
                    <a:lnTo>
                      <a:pt x="286" y="158"/>
                    </a:lnTo>
                    <a:lnTo>
                      <a:pt x="274" y="143"/>
                    </a:lnTo>
                    <a:lnTo>
                      <a:pt x="259" y="131"/>
                    </a:lnTo>
                    <a:lnTo>
                      <a:pt x="244" y="124"/>
                    </a:lnTo>
                    <a:lnTo>
                      <a:pt x="228" y="118"/>
                    </a:lnTo>
                    <a:lnTo>
                      <a:pt x="211" y="116"/>
                    </a:lnTo>
                    <a:lnTo>
                      <a:pt x="197" y="118"/>
                    </a:lnTo>
                    <a:lnTo>
                      <a:pt x="184" y="122"/>
                    </a:lnTo>
                    <a:lnTo>
                      <a:pt x="162" y="131"/>
                    </a:lnTo>
                    <a:lnTo>
                      <a:pt x="153" y="141"/>
                    </a:lnTo>
                    <a:lnTo>
                      <a:pt x="147" y="151"/>
                    </a:lnTo>
                    <a:lnTo>
                      <a:pt x="143" y="160"/>
                    </a:lnTo>
                    <a:lnTo>
                      <a:pt x="143" y="172"/>
                    </a:lnTo>
                    <a:lnTo>
                      <a:pt x="143" y="183"/>
                    </a:lnTo>
                    <a:lnTo>
                      <a:pt x="147" y="195"/>
                    </a:lnTo>
                    <a:lnTo>
                      <a:pt x="151" y="205"/>
                    </a:lnTo>
                    <a:lnTo>
                      <a:pt x="158" y="214"/>
                    </a:lnTo>
                    <a:lnTo>
                      <a:pt x="170" y="224"/>
                    </a:lnTo>
                    <a:lnTo>
                      <a:pt x="189" y="237"/>
                    </a:lnTo>
                    <a:lnTo>
                      <a:pt x="203" y="243"/>
                    </a:lnTo>
                    <a:lnTo>
                      <a:pt x="218" y="251"/>
                    </a:lnTo>
                    <a:lnTo>
                      <a:pt x="234" y="259"/>
                    </a:lnTo>
                    <a:lnTo>
                      <a:pt x="253" y="268"/>
                    </a:lnTo>
                    <a:lnTo>
                      <a:pt x="288" y="286"/>
                    </a:lnTo>
                    <a:lnTo>
                      <a:pt x="319" y="301"/>
                    </a:lnTo>
                    <a:lnTo>
                      <a:pt x="346" y="317"/>
                    </a:lnTo>
                    <a:lnTo>
                      <a:pt x="369" y="330"/>
                    </a:lnTo>
                    <a:lnTo>
                      <a:pt x="389" y="346"/>
                    </a:lnTo>
                    <a:lnTo>
                      <a:pt x="404" y="363"/>
                    </a:lnTo>
                    <a:lnTo>
                      <a:pt x="433" y="402"/>
                    </a:lnTo>
                    <a:lnTo>
                      <a:pt x="443" y="425"/>
                    </a:lnTo>
                    <a:lnTo>
                      <a:pt x="451" y="450"/>
                    </a:lnTo>
                    <a:lnTo>
                      <a:pt x="454" y="477"/>
                    </a:lnTo>
                    <a:lnTo>
                      <a:pt x="456" y="504"/>
                    </a:lnTo>
                    <a:lnTo>
                      <a:pt x="452" y="554"/>
                    </a:lnTo>
                    <a:lnTo>
                      <a:pt x="441" y="595"/>
                    </a:lnTo>
                    <a:lnTo>
                      <a:pt x="423" y="631"/>
                    </a:lnTo>
                    <a:lnTo>
                      <a:pt x="398" y="660"/>
                    </a:lnTo>
                    <a:lnTo>
                      <a:pt x="367" y="681"/>
                    </a:lnTo>
                    <a:lnTo>
                      <a:pt x="333" y="699"/>
                    </a:lnTo>
                    <a:lnTo>
                      <a:pt x="298" y="708"/>
                    </a:lnTo>
                    <a:lnTo>
                      <a:pt x="259" y="712"/>
                    </a:lnTo>
                    <a:lnTo>
                      <a:pt x="236" y="710"/>
                    </a:lnTo>
                    <a:lnTo>
                      <a:pt x="216" y="707"/>
                    </a:lnTo>
                    <a:lnTo>
                      <a:pt x="197" y="703"/>
                    </a:lnTo>
                    <a:lnTo>
                      <a:pt x="180" y="695"/>
                    </a:lnTo>
                    <a:lnTo>
                      <a:pt x="162" y="685"/>
                    </a:lnTo>
                    <a:lnTo>
                      <a:pt x="147" y="674"/>
                    </a:lnTo>
                    <a:lnTo>
                      <a:pt x="133" y="660"/>
                    </a:lnTo>
                    <a:lnTo>
                      <a:pt x="120" y="645"/>
                    </a:lnTo>
                    <a:lnTo>
                      <a:pt x="120" y="703"/>
                    </a:lnTo>
                    <a:lnTo>
                      <a:pt x="6" y="70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100000">
                    <a:srgbClr val="FF9900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1476375" y="4583113"/>
            <a:ext cx="6192838" cy="1149350"/>
            <a:chOff x="930" y="2614"/>
            <a:chExt cx="3901" cy="725"/>
          </a:xfrm>
        </p:grpSpPr>
        <p:grpSp>
          <p:nvGrpSpPr>
            <p:cNvPr id="2063" name="Group 37"/>
            <p:cNvGrpSpPr>
              <a:grpSpLocks/>
            </p:cNvGrpSpPr>
            <p:nvPr/>
          </p:nvGrpSpPr>
          <p:grpSpPr bwMode="auto">
            <a:xfrm>
              <a:off x="930" y="2625"/>
              <a:ext cx="3901" cy="714"/>
              <a:chOff x="1315" y="2836"/>
              <a:chExt cx="3218" cy="714"/>
            </a:xfrm>
          </p:grpSpPr>
          <p:sp>
            <p:nvSpPr>
              <p:cNvPr id="2069" name="Freeform 24"/>
              <p:cNvSpPr>
                <a:spLocks/>
              </p:cNvSpPr>
              <p:nvPr/>
            </p:nvSpPr>
            <p:spPr bwMode="auto">
              <a:xfrm>
                <a:off x="1315" y="2846"/>
                <a:ext cx="618" cy="695"/>
              </a:xfrm>
              <a:custGeom>
                <a:avLst/>
                <a:gdLst>
                  <a:gd name="T0" fmla="*/ 117 w 618"/>
                  <a:gd name="T1" fmla="*/ 695 h 695"/>
                  <a:gd name="T2" fmla="*/ 117 w 618"/>
                  <a:gd name="T3" fmla="*/ 579 h 695"/>
                  <a:gd name="T4" fmla="*/ 219 w 618"/>
                  <a:gd name="T5" fmla="*/ 579 h 695"/>
                  <a:gd name="T6" fmla="*/ 219 w 618"/>
                  <a:gd name="T7" fmla="*/ 117 h 695"/>
                  <a:gd name="T8" fmla="*/ 117 w 618"/>
                  <a:gd name="T9" fmla="*/ 117 h 695"/>
                  <a:gd name="T10" fmla="*/ 117 w 618"/>
                  <a:gd name="T11" fmla="*/ 280 h 695"/>
                  <a:gd name="T12" fmla="*/ 0 w 618"/>
                  <a:gd name="T13" fmla="*/ 280 h 695"/>
                  <a:gd name="T14" fmla="*/ 0 w 618"/>
                  <a:gd name="T15" fmla="*/ 0 h 695"/>
                  <a:gd name="T16" fmla="*/ 618 w 618"/>
                  <a:gd name="T17" fmla="*/ 0 h 695"/>
                  <a:gd name="T18" fmla="*/ 618 w 618"/>
                  <a:gd name="T19" fmla="*/ 280 h 695"/>
                  <a:gd name="T20" fmla="*/ 502 w 618"/>
                  <a:gd name="T21" fmla="*/ 280 h 695"/>
                  <a:gd name="T22" fmla="*/ 502 w 618"/>
                  <a:gd name="T23" fmla="*/ 117 h 695"/>
                  <a:gd name="T24" fmla="*/ 397 w 618"/>
                  <a:gd name="T25" fmla="*/ 117 h 695"/>
                  <a:gd name="T26" fmla="*/ 397 w 618"/>
                  <a:gd name="T27" fmla="*/ 579 h 695"/>
                  <a:gd name="T28" fmla="*/ 500 w 618"/>
                  <a:gd name="T29" fmla="*/ 579 h 695"/>
                  <a:gd name="T30" fmla="*/ 500 w 618"/>
                  <a:gd name="T31" fmla="*/ 695 h 695"/>
                  <a:gd name="T32" fmla="*/ 117 w 618"/>
                  <a:gd name="T33" fmla="*/ 695 h 6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8"/>
                  <a:gd name="T52" fmla="*/ 0 h 695"/>
                  <a:gd name="T53" fmla="*/ 618 w 618"/>
                  <a:gd name="T54" fmla="*/ 695 h 69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8" h="695">
                    <a:moveTo>
                      <a:pt x="117" y="695"/>
                    </a:moveTo>
                    <a:lnTo>
                      <a:pt x="117" y="579"/>
                    </a:lnTo>
                    <a:lnTo>
                      <a:pt x="219" y="579"/>
                    </a:lnTo>
                    <a:lnTo>
                      <a:pt x="219" y="117"/>
                    </a:lnTo>
                    <a:lnTo>
                      <a:pt x="117" y="117"/>
                    </a:lnTo>
                    <a:lnTo>
                      <a:pt x="117" y="280"/>
                    </a:lnTo>
                    <a:lnTo>
                      <a:pt x="0" y="280"/>
                    </a:lnTo>
                    <a:lnTo>
                      <a:pt x="0" y="0"/>
                    </a:lnTo>
                    <a:lnTo>
                      <a:pt x="618" y="0"/>
                    </a:lnTo>
                    <a:lnTo>
                      <a:pt x="618" y="280"/>
                    </a:lnTo>
                    <a:lnTo>
                      <a:pt x="502" y="280"/>
                    </a:lnTo>
                    <a:lnTo>
                      <a:pt x="502" y="117"/>
                    </a:lnTo>
                    <a:lnTo>
                      <a:pt x="397" y="117"/>
                    </a:lnTo>
                    <a:lnTo>
                      <a:pt x="397" y="579"/>
                    </a:lnTo>
                    <a:lnTo>
                      <a:pt x="500" y="579"/>
                    </a:lnTo>
                    <a:lnTo>
                      <a:pt x="500" y="695"/>
                    </a:lnTo>
                    <a:lnTo>
                      <a:pt x="117" y="6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9900"/>
                  </a:gs>
                  <a:gs pos="100000">
                    <a:srgbClr val="FF3300"/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scene3d>
                <a:camera prst="legacyPerspectiveTop"/>
                <a:lightRig rig="legacyFlat3" dir="b"/>
              </a:scene3d>
              <a:sp3d extrusionH="3630600" prstMaterial="legacyMatte">
                <a:bevelT w="13500" h="13500" prst="angle"/>
                <a:bevelB w="13500" h="13500" prst="angle"/>
                <a:extrusionClr>
                  <a:srgbClr val="FF9900"/>
                </a:extrusionClr>
                <a:contourClr>
                  <a:srgbClr val="FF9900"/>
                </a:contour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2070" name="Freeform 25"/>
              <p:cNvSpPr>
                <a:spLocks noEditPoints="1"/>
              </p:cNvSpPr>
              <p:nvPr/>
            </p:nvSpPr>
            <p:spPr bwMode="auto">
              <a:xfrm>
                <a:off x="1987" y="2836"/>
                <a:ext cx="758" cy="714"/>
              </a:xfrm>
              <a:custGeom>
                <a:avLst/>
                <a:gdLst>
                  <a:gd name="T0" fmla="*/ 296 w 758"/>
                  <a:gd name="T1" fmla="*/ 6 h 714"/>
                  <a:gd name="T2" fmla="*/ 220 w 758"/>
                  <a:gd name="T3" fmla="*/ 25 h 714"/>
                  <a:gd name="T4" fmla="*/ 156 w 758"/>
                  <a:gd name="T5" fmla="*/ 58 h 714"/>
                  <a:gd name="T6" fmla="*/ 100 w 758"/>
                  <a:gd name="T7" fmla="*/ 104 h 714"/>
                  <a:gd name="T8" fmla="*/ 56 w 758"/>
                  <a:gd name="T9" fmla="*/ 158 h 714"/>
                  <a:gd name="T10" fmla="*/ 25 w 758"/>
                  <a:gd name="T11" fmla="*/ 220 h 714"/>
                  <a:gd name="T12" fmla="*/ 6 w 758"/>
                  <a:gd name="T13" fmla="*/ 286 h 714"/>
                  <a:gd name="T14" fmla="*/ 0 w 758"/>
                  <a:gd name="T15" fmla="*/ 357 h 714"/>
                  <a:gd name="T16" fmla="*/ 6 w 758"/>
                  <a:gd name="T17" fmla="*/ 427 h 714"/>
                  <a:gd name="T18" fmla="*/ 25 w 758"/>
                  <a:gd name="T19" fmla="*/ 492 h 714"/>
                  <a:gd name="T20" fmla="*/ 56 w 758"/>
                  <a:gd name="T21" fmla="*/ 552 h 714"/>
                  <a:gd name="T22" fmla="*/ 98 w 758"/>
                  <a:gd name="T23" fmla="*/ 608 h 714"/>
                  <a:gd name="T24" fmla="*/ 153 w 758"/>
                  <a:gd name="T25" fmla="*/ 654 h 714"/>
                  <a:gd name="T26" fmla="*/ 216 w 758"/>
                  <a:gd name="T27" fmla="*/ 687 h 714"/>
                  <a:gd name="T28" fmla="*/ 292 w 758"/>
                  <a:gd name="T29" fmla="*/ 707 h 714"/>
                  <a:gd name="T30" fmla="*/ 379 w 758"/>
                  <a:gd name="T31" fmla="*/ 714 h 714"/>
                  <a:gd name="T32" fmla="*/ 462 w 758"/>
                  <a:gd name="T33" fmla="*/ 707 h 714"/>
                  <a:gd name="T34" fmla="*/ 536 w 758"/>
                  <a:gd name="T35" fmla="*/ 687 h 714"/>
                  <a:gd name="T36" fmla="*/ 601 w 758"/>
                  <a:gd name="T37" fmla="*/ 656 h 714"/>
                  <a:gd name="T38" fmla="*/ 656 w 758"/>
                  <a:gd name="T39" fmla="*/ 610 h 714"/>
                  <a:gd name="T40" fmla="*/ 700 w 758"/>
                  <a:gd name="T41" fmla="*/ 556 h 714"/>
                  <a:gd name="T42" fmla="*/ 733 w 758"/>
                  <a:gd name="T43" fmla="*/ 496 h 714"/>
                  <a:gd name="T44" fmla="*/ 750 w 758"/>
                  <a:gd name="T45" fmla="*/ 429 h 714"/>
                  <a:gd name="T46" fmla="*/ 758 w 758"/>
                  <a:gd name="T47" fmla="*/ 357 h 714"/>
                  <a:gd name="T48" fmla="*/ 750 w 758"/>
                  <a:gd name="T49" fmla="*/ 286 h 714"/>
                  <a:gd name="T50" fmla="*/ 733 w 758"/>
                  <a:gd name="T51" fmla="*/ 218 h 714"/>
                  <a:gd name="T52" fmla="*/ 700 w 758"/>
                  <a:gd name="T53" fmla="*/ 158 h 714"/>
                  <a:gd name="T54" fmla="*/ 656 w 758"/>
                  <a:gd name="T55" fmla="*/ 102 h 714"/>
                  <a:gd name="T56" fmla="*/ 601 w 758"/>
                  <a:gd name="T57" fmla="*/ 58 h 714"/>
                  <a:gd name="T58" fmla="*/ 536 w 758"/>
                  <a:gd name="T59" fmla="*/ 25 h 714"/>
                  <a:gd name="T60" fmla="*/ 462 w 758"/>
                  <a:gd name="T61" fmla="*/ 6 h 714"/>
                  <a:gd name="T62" fmla="*/ 379 w 758"/>
                  <a:gd name="T63" fmla="*/ 0 h 714"/>
                  <a:gd name="T64" fmla="*/ 418 w 758"/>
                  <a:gd name="T65" fmla="*/ 131 h 714"/>
                  <a:gd name="T66" fmla="*/ 485 w 758"/>
                  <a:gd name="T67" fmla="*/ 162 h 714"/>
                  <a:gd name="T68" fmla="*/ 538 w 758"/>
                  <a:gd name="T69" fmla="*/ 224 h 714"/>
                  <a:gd name="T70" fmla="*/ 563 w 758"/>
                  <a:gd name="T71" fmla="*/ 305 h 714"/>
                  <a:gd name="T72" fmla="*/ 563 w 758"/>
                  <a:gd name="T73" fmla="*/ 407 h 714"/>
                  <a:gd name="T74" fmla="*/ 536 w 758"/>
                  <a:gd name="T75" fmla="*/ 494 h 714"/>
                  <a:gd name="T76" fmla="*/ 499 w 758"/>
                  <a:gd name="T77" fmla="*/ 542 h 714"/>
                  <a:gd name="T78" fmla="*/ 468 w 758"/>
                  <a:gd name="T79" fmla="*/ 564 h 714"/>
                  <a:gd name="T80" fmla="*/ 416 w 758"/>
                  <a:gd name="T81" fmla="*/ 585 h 714"/>
                  <a:gd name="T82" fmla="*/ 379 w 758"/>
                  <a:gd name="T83" fmla="*/ 587 h 714"/>
                  <a:gd name="T84" fmla="*/ 340 w 758"/>
                  <a:gd name="T85" fmla="*/ 585 h 714"/>
                  <a:gd name="T86" fmla="*/ 305 w 758"/>
                  <a:gd name="T87" fmla="*/ 573 h 714"/>
                  <a:gd name="T88" fmla="*/ 274 w 758"/>
                  <a:gd name="T89" fmla="*/ 554 h 714"/>
                  <a:gd name="T90" fmla="*/ 245 w 758"/>
                  <a:gd name="T91" fmla="*/ 527 h 714"/>
                  <a:gd name="T92" fmla="*/ 205 w 758"/>
                  <a:gd name="T93" fmla="*/ 454 h 714"/>
                  <a:gd name="T94" fmla="*/ 191 w 758"/>
                  <a:gd name="T95" fmla="*/ 363 h 714"/>
                  <a:gd name="T96" fmla="*/ 205 w 758"/>
                  <a:gd name="T97" fmla="*/ 261 h 714"/>
                  <a:gd name="T98" fmla="*/ 245 w 758"/>
                  <a:gd name="T99" fmla="*/ 185 h 714"/>
                  <a:gd name="T100" fmla="*/ 305 w 758"/>
                  <a:gd name="T101" fmla="*/ 141 h 714"/>
                  <a:gd name="T102" fmla="*/ 379 w 758"/>
                  <a:gd name="T103" fmla="*/ 125 h 71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58"/>
                  <a:gd name="T157" fmla="*/ 0 h 714"/>
                  <a:gd name="T158" fmla="*/ 758 w 758"/>
                  <a:gd name="T159" fmla="*/ 714 h 71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58" h="714">
                    <a:moveTo>
                      <a:pt x="336" y="0"/>
                    </a:moveTo>
                    <a:lnTo>
                      <a:pt x="296" y="6"/>
                    </a:lnTo>
                    <a:lnTo>
                      <a:pt x="257" y="13"/>
                    </a:lnTo>
                    <a:lnTo>
                      <a:pt x="220" y="25"/>
                    </a:lnTo>
                    <a:lnTo>
                      <a:pt x="187" y="40"/>
                    </a:lnTo>
                    <a:lnTo>
                      <a:pt x="156" y="58"/>
                    </a:lnTo>
                    <a:lnTo>
                      <a:pt x="127" y="79"/>
                    </a:lnTo>
                    <a:lnTo>
                      <a:pt x="100" y="104"/>
                    </a:lnTo>
                    <a:lnTo>
                      <a:pt x="77" y="131"/>
                    </a:lnTo>
                    <a:lnTo>
                      <a:pt x="56" y="158"/>
                    </a:lnTo>
                    <a:lnTo>
                      <a:pt x="38" y="187"/>
                    </a:lnTo>
                    <a:lnTo>
                      <a:pt x="25" y="220"/>
                    </a:lnTo>
                    <a:lnTo>
                      <a:pt x="13" y="251"/>
                    </a:lnTo>
                    <a:lnTo>
                      <a:pt x="6" y="286"/>
                    </a:lnTo>
                    <a:lnTo>
                      <a:pt x="2" y="320"/>
                    </a:lnTo>
                    <a:lnTo>
                      <a:pt x="0" y="357"/>
                    </a:lnTo>
                    <a:lnTo>
                      <a:pt x="2" y="392"/>
                    </a:lnTo>
                    <a:lnTo>
                      <a:pt x="6" y="427"/>
                    </a:lnTo>
                    <a:lnTo>
                      <a:pt x="13" y="459"/>
                    </a:lnTo>
                    <a:lnTo>
                      <a:pt x="25" y="492"/>
                    </a:lnTo>
                    <a:lnTo>
                      <a:pt x="38" y="523"/>
                    </a:lnTo>
                    <a:lnTo>
                      <a:pt x="56" y="552"/>
                    </a:lnTo>
                    <a:lnTo>
                      <a:pt x="75" y="581"/>
                    </a:lnTo>
                    <a:lnTo>
                      <a:pt x="98" y="608"/>
                    </a:lnTo>
                    <a:lnTo>
                      <a:pt x="124" y="633"/>
                    </a:lnTo>
                    <a:lnTo>
                      <a:pt x="153" y="654"/>
                    </a:lnTo>
                    <a:lnTo>
                      <a:pt x="184" y="672"/>
                    </a:lnTo>
                    <a:lnTo>
                      <a:pt x="216" y="687"/>
                    </a:lnTo>
                    <a:lnTo>
                      <a:pt x="253" y="699"/>
                    </a:lnTo>
                    <a:lnTo>
                      <a:pt x="292" y="707"/>
                    </a:lnTo>
                    <a:lnTo>
                      <a:pt x="334" y="712"/>
                    </a:lnTo>
                    <a:lnTo>
                      <a:pt x="379" y="714"/>
                    </a:lnTo>
                    <a:lnTo>
                      <a:pt x="421" y="712"/>
                    </a:lnTo>
                    <a:lnTo>
                      <a:pt x="462" y="707"/>
                    </a:lnTo>
                    <a:lnTo>
                      <a:pt x="501" y="699"/>
                    </a:lnTo>
                    <a:lnTo>
                      <a:pt x="536" y="687"/>
                    </a:lnTo>
                    <a:lnTo>
                      <a:pt x="570" y="674"/>
                    </a:lnTo>
                    <a:lnTo>
                      <a:pt x="601" y="656"/>
                    </a:lnTo>
                    <a:lnTo>
                      <a:pt x="630" y="635"/>
                    </a:lnTo>
                    <a:lnTo>
                      <a:pt x="656" y="610"/>
                    </a:lnTo>
                    <a:lnTo>
                      <a:pt x="681" y="585"/>
                    </a:lnTo>
                    <a:lnTo>
                      <a:pt x="700" y="556"/>
                    </a:lnTo>
                    <a:lnTo>
                      <a:pt x="717" y="527"/>
                    </a:lnTo>
                    <a:lnTo>
                      <a:pt x="733" y="496"/>
                    </a:lnTo>
                    <a:lnTo>
                      <a:pt x="743" y="463"/>
                    </a:lnTo>
                    <a:lnTo>
                      <a:pt x="750" y="429"/>
                    </a:lnTo>
                    <a:lnTo>
                      <a:pt x="756" y="394"/>
                    </a:lnTo>
                    <a:lnTo>
                      <a:pt x="758" y="357"/>
                    </a:lnTo>
                    <a:lnTo>
                      <a:pt x="756" y="320"/>
                    </a:lnTo>
                    <a:lnTo>
                      <a:pt x="750" y="286"/>
                    </a:lnTo>
                    <a:lnTo>
                      <a:pt x="743" y="251"/>
                    </a:lnTo>
                    <a:lnTo>
                      <a:pt x="733" y="218"/>
                    </a:lnTo>
                    <a:lnTo>
                      <a:pt x="717" y="187"/>
                    </a:lnTo>
                    <a:lnTo>
                      <a:pt x="700" y="158"/>
                    </a:lnTo>
                    <a:lnTo>
                      <a:pt x="681" y="129"/>
                    </a:lnTo>
                    <a:lnTo>
                      <a:pt x="656" y="102"/>
                    </a:lnTo>
                    <a:lnTo>
                      <a:pt x="630" y="79"/>
                    </a:lnTo>
                    <a:lnTo>
                      <a:pt x="601" y="58"/>
                    </a:lnTo>
                    <a:lnTo>
                      <a:pt x="570" y="40"/>
                    </a:lnTo>
                    <a:lnTo>
                      <a:pt x="536" y="25"/>
                    </a:lnTo>
                    <a:lnTo>
                      <a:pt x="501" y="13"/>
                    </a:lnTo>
                    <a:lnTo>
                      <a:pt x="462" y="6"/>
                    </a:lnTo>
                    <a:lnTo>
                      <a:pt x="421" y="0"/>
                    </a:lnTo>
                    <a:lnTo>
                      <a:pt x="379" y="0"/>
                    </a:lnTo>
                    <a:lnTo>
                      <a:pt x="336" y="0"/>
                    </a:lnTo>
                    <a:close/>
                    <a:moveTo>
                      <a:pt x="418" y="131"/>
                    </a:moveTo>
                    <a:lnTo>
                      <a:pt x="454" y="143"/>
                    </a:lnTo>
                    <a:lnTo>
                      <a:pt x="485" y="162"/>
                    </a:lnTo>
                    <a:lnTo>
                      <a:pt x="514" y="189"/>
                    </a:lnTo>
                    <a:lnTo>
                      <a:pt x="538" y="224"/>
                    </a:lnTo>
                    <a:lnTo>
                      <a:pt x="553" y="263"/>
                    </a:lnTo>
                    <a:lnTo>
                      <a:pt x="563" y="305"/>
                    </a:lnTo>
                    <a:lnTo>
                      <a:pt x="567" y="353"/>
                    </a:lnTo>
                    <a:lnTo>
                      <a:pt x="563" y="407"/>
                    </a:lnTo>
                    <a:lnTo>
                      <a:pt x="553" y="454"/>
                    </a:lnTo>
                    <a:lnTo>
                      <a:pt x="536" y="494"/>
                    </a:lnTo>
                    <a:lnTo>
                      <a:pt x="512" y="527"/>
                    </a:lnTo>
                    <a:lnTo>
                      <a:pt x="499" y="542"/>
                    </a:lnTo>
                    <a:lnTo>
                      <a:pt x="483" y="554"/>
                    </a:lnTo>
                    <a:lnTo>
                      <a:pt x="468" y="564"/>
                    </a:lnTo>
                    <a:lnTo>
                      <a:pt x="451" y="573"/>
                    </a:lnTo>
                    <a:lnTo>
                      <a:pt x="416" y="585"/>
                    </a:lnTo>
                    <a:lnTo>
                      <a:pt x="398" y="587"/>
                    </a:lnTo>
                    <a:lnTo>
                      <a:pt x="379" y="587"/>
                    </a:lnTo>
                    <a:lnTo>
                      <a:pt x="360" y="587"/>
                    </a:lnTo>
                    <a:lnTo>
                      <a:pt x="340" y="585"/>
                    </a:lnTo>
                    <a:lnTo>
                      <a:pt x="323" y="579"/>
                    </a:lnTo>
                    <a:lnTo>
                      <a:pt x="305" y="573"/>
                    </a:lnTo>
                    <a:lnTo>
                      <a:pt x="290" y="564"/>
                    </a:lnTo>
                    <a:lnTo>
                      <a:pt x="274" y="554"/>
                    </a:lnTo>
                    <a:lnTo>
                      <a:pt x="259" y="541"/>
                    </a:lnTo>
                    <a:lnTo>
                      <a:pt x="245" y="527"/>
                    </a:lnTo>
                    <a:lnTo>
                      <a:pt x="222" y="492"/>
                    </a:lnTo>
                    <a:lnTo>
                      <a:pt x="205" y="454"/>
                    </a:lnTo>
                    <a:lnTo>
                      <a:pt x="195" y="411"/>
                    </a:lnTo>
                    <a:lnTo>
                      <a:pt x="191" y="363"/>
                    </a:lnTo>
                    <a:lnTo>
                      <a:pt x="195" y="307"/>
                    </a:lnTo>
                    <a:lnTo>
                      <a:pt x="205" y="261"/>
                    </a:lnTo>
                    <a:lnTo>
                      <a:pt x="222" y="220"/>
                    </a:lnTo>
                    <a:lnTo>
                      <a:pt x="245" y="185"/>
                    </a:lnTo>
                    <a:lnTo>
                      <a:pt x="274" y="160"/>
                    </a:lnTo>
                    <a:lnTo>
                      <a:pt x="305" y="141"/>
                    </a:lnTo>
                    <a:lnTo>
                      <a:pt x="340" y="129"/>
                    </a:lnTo>
                    <a:lnTo>
                      <a:pt x="379" y="125"/>
                    </a:lnTo>
                    <a:lnTo>
                      <a:pt x="418" y="13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9900"/>
                  </a:gs>
                  <a:gs pos="100000">
                    <a:srgbClr val="FF3300"/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scene3d>
                <a:camera prst="legacyPerspectiveTop"/>
                <a:lightRig rig="legacyFlat3" dir="b"/>
              </a:scene3d>
              <a:sp3d extrusionH="3630600" prstMaterial="legacyMatte">
                <a:bevelT w="13500" h="13500" prst="angle"/>
                <a:bevelB w="13500" h="13500" prst="angle"/>
                <a:extrusionClr>
                  <a:srgbClr val="FF9900"/>
                </a:extrusionClr>
                <a:contourClr>
                  <a:srgbClr val="FF9900"/>
                </a:contour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2071" name="Freeform 26"/>
              <p:cNvSpPr>
                <a:spLocks/>
              </p:cNvSpPr>
              <p:nvPr/>
            </p:nvSpPr>
            <p:spPr bwMode="auto">
              <a:xfrm>
                <a:off x="2728" y="2846"/>
                <a:ext cx="992" cy="700"/>
              </a:xfrm>
              <a:custGeom>
                <a:avLst/>
                <a:gdLst>
                  <a:gd name="T0" fmla="*/ 265 w 992"/>
                  <a:gd name="T1" fmla="*/ 700 h 700"/>
                  <a:gd name="T2" fmla="*/ 71 w 992"/>
                  <a:gd name="T3" fmla="*/ 117 h 700"/>
                  <a:gd name="T4" fmla="*/ 0 w 992"/>
                  <a:gd name="T5" fmla="*/ 117 h 700"/>
                  <a:gd name="T6" fmla="*/ 0 w 992"/>
                  <a:gd name="T7" fmla="*/ 0 h 700"/>
                  <a:gd name="T8" fmla="*/ 305 w 992"/>
                  <a:gd name="T9" fmla="*/ 0 h 700"/>
                  <a:gd name="T10" fmla="*/ 305 w 992"/>
                  <a:gd name="T11" fmla="*/ 117 h 700"/>
                  <a:gd name="T12" fmla="*/ 234 w 992"/>
                  <a:gd name="T13" fmla="*/ 117 h 700"/>
                  <a:gd name="T14" fmla="*/ 346 w 992"/>
                  <a:gd name="T15" fmla="*/ 451 h 700"/>
                  <a:gd name="T16" fmla="*/ 448 w 992"/>
                  <a:gd name="T17" fmla="*/ 117 h 700"/>
                  <a:gd name="T18" fmla="*/ 387 w 992"/>
                  <a:gd name="T19" fmla="*/ 117 h 700"/>
                  <a:gd name="T20" fmla="*/ 387 w 992"/>
                  <a:gd name="T21" fmla="*/ 0 h 700"/>
                  <a:gd name="T22" fmla="*/ 632 w 992"/>
                  <a:gd name="T23" fmla="*/ 0 h 700"/>
                  <a:gd name="T24" fmla="*/ 632 w 992"/>
                  <a:gd name="T25" fmla="*/ 117 h 700"/>
                  <a:gd name="T26" fmla="*/ 568 w 992"/>
                  <a:gd name="T27" fmla="*/ 117 h 700"/>
                  <a:gd name="T28" fmla="*/ 681 w 992"/>
                  <a:gd name="T29" fmla="*/ 451 h 700"/>
                  <a:gd name="T30" fmla="*/ 789 w 992"/>
                  <a:gd name="T31" fmla="*/ 117 h 700"/>
                  <a:gd name="T32" fmla="*/ 719 w 992"/>
                  <a:gd name="T33" fmla="*/ 117 h 700"/>
                  <a:gd name="T34" fmla="*/ 719 w 992"/>
                  <a:gd name="T35" fmla="*/ 0 h 700"/>
                  <a:gd name="T36" fmla="*/ 992 w 992"/>
                  <a:gd name="T37" fmla="*/ 0 h 700"/>
                  <a:gd name="T38" fmla="*/ 992 w 992"/>
                  <a:gd name="T39" fmla="*/ 117 h 700"/>
                  <a:gd name="T40" fmla="*/ 919 w 992"/>
                  <a:gd name="T41" fmla="*/ 117 h 700"/>
                  <a:gd name="T42" fmla="*/ 731 w 992"/>
                  <a:gd name="T43" fmla="*/ 700 h 700"/>
                  <a:gd name="T44" fmla="*/ 603 w 992"/>
                  <a:gd name="T45" fmla="*/ 700 h 700"/>
                  <a:gd name="T46" fmla="*/ 497 w 992"/>
                  <a:gd name="T47" fmla="*/ 382 h 700"/>
                  <a:gd name="T48" fmla="*/ 394 w 992"/>
                  <a:gd name="T49" fmla="*/ 700 h 700"/>
                  <a:gd name="T50" fmla="*/ 265 w 992"/>
                  <a:gd name="T51" fmla="*/ 700 h 7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92"/>
                  <a:gd name="T79" fmla="*/ 0 h 700"/>
                  <a:gd name="T80" fmla="*/ 992 w 992"/>
                  <a:gd name="T81" fmla="*/ 700 h 70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92" h="700">
                    <a:moveTo>
                      <a:pt x="265" y="700"/>
                    </a:moveTo>
                    <a:lnTo>
                      <a:pt x="71" y="117"/>
                    </a:lnTo>
                    <a:lnTo>
                      <a:pt x="0" y="117"/>
                    </a:lnTo>
                    <a:lnTo>
                      <a:pt x="0" y="0"/>
                    </a:lnTo>
                    <a:lnTo>
                      <a:pt x="305" y="0"/>
                    </a:lnTo>
                    <a:lnTo>
                      <a:pt x="305" y="117"/>
                    </a:lnTo>
                    <a:lnTo>
                      <a:pt x="234" y="117"/>
                    </a:lnTo>
                    <a:lnTo>
                      <a:pt x="346" y="451"/>
                    </a:lnTo>
                    <a:lnTo>
                      <a:pt x="448" y="117"/>
                    </a:lnTo>
                    <a:lnTo>
                      <a:pt x="387" y="117"/>
                    </a:lnTo>
                    <a:lnTo>
                      <a:pt x="387" y="0"/>
                    </a:lnTo>
                    <a:lnTo>
                      <a:pt x="632" y="0"/>
                    </a:lnTo>
                    <a:lnTo>
                      <a:pt x="632" y="117"/>
                    </a:lnTo>
                    <a:lnTo>
                      <a:pt x="568" y="117"/>
                    </a:lnTo>
                    <a:lnTo>
                      <a:pt x="681" y="451"/>
                    </a:lnTo>
                    <a:lnTo>
                      <a:pt x="789" y="117"/>
                    </a:lnTo>
                    <a:lnTo>
                      <a:pt x="719" y="117"/>
                    </a:lnTo>
                    <a:lnTo>
                      <a:pt x="719" y="0"/>
                    </a:lnTo>
                    <a:lnTo>
                      <a:pt x="992" y="0"/>
                    </a:lnTo>
                    <a:lnTo>
                      <a:pt x="992" y="117"/>
                    </a:lnTo>
                    <a:lnTo>
                      <a:pt x="919" y="117"/>
                    </a:lnTo>
                    <a:lnTo>
                      <a:pt x="731" y="700"/>
                    </a:lnTo>
                    <a:lnTo>
                      <a:pt x="603" y="700"/>
                    </a:lnTo>
                    <a:lnTo>
                      <a:pt x="497" y="382"/>
                    </a:lnTo>
                    <a:lnTo>
                      <a:pt x="394" y="700"/>
                    </a:lnTo>
                    <a:lnTo>
                      <a:pt x="265" y="7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9900"/>
                  </a:gs>
                  <a:gs pos="100000">
                    <a:srgbClr val="FF3300"/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scene3d>
                <a:camera prst="legacyPerspectiveTop"/>
                <a:lightRig rig="legacyFlat3" dir="b"/>
              </a:scene3d>
              <a:sp3d extrusionH="3630600" prstMaterial="legacyMatte">
                <a:bevelT w="13500" h="13500" prst="angle"/>
                <a:bevelB w="13500" h="13500" prst="angle"/>
                <a:extrusionClr>
                  <a:srgbClr val="FF9900"/>
                </a:extrusionClr>
                <a:contourClr>
                  <a:srgbClr val="FF9900"/>
                </a:contour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2072" name="Freeform 27"/>
              <p:cNvSpPr>
                <a:spLocks/>
              </p:cNvSpPr>
              <p:nvPr/>
            </p:nvSpPr>
            <p:spPr bwMode="auto">
              <a:xfrm>
                <a:off x="3780" y="2846"/>
                <a:ext cx="753" cy="700"/>
              </a:xfrm>
              <a:custGeom>
                <a:avLst/>
                <a:gdLst>
                  <a:gd name="T0" fmla="*/ 0 w 753"/>
                  <a:gd name="T1" fmla="*/ 695 h 700"/>
                  <a:gd name="T2" fmla="*/ 0 w 753"/>
                  <a:gd name="T3" fmla="*/ 579 h 700"/>
                  <a:gd name="T4" fmla="*/ 91 w 753"/>
                  <a:gd name="T5" fmla="*/ 579 h 700"/>
                  <a:gd name="T6" fmla="*/ 91 w 753"/>
                  <a:gd name="T7" fmla="*/ 117 h 700"/>
                  <a:gd name="T8" fmla="*/ 0 w 753"/>
                  <a:gd name="T9" fmla="*/ 117 h 700"/>
                  <a:gd name="T10" fmla="*/ 0 w 753"/>
                  <a:gd name="T11" fmla="*/ 0 h 700"/>
                  <a:gd name="T12" fmla="*/ 286 w 753"/>
                  <a:gd name="T13" fmla="*/ 0 h 700"/>
                  <a:gd name="T14" fmla="*/ 536 w 753"/>
                  <a:gd name="T15" fmla="*/ 434 h 700"/>
                  <a:gd name="T16" fmla="*/ 536 w 753"/>
                  <a:gd name="T17" fmla="*/ 117 h 700"/>
                  <a:gd name="T18" fmla="*/ 447 w 753"/>
                  <a:gd name="T19" fmla="*/ 117 h 700"/>
                  <a:gd name="T20" fmla="*/ 447 w 753"/>
                  <a:gd name="T21" fmla="*/ 0 h 700"/>
                  <a:gd name="T22" fmla="*/ 753 w 753"/>
                  <a:gd name="T23" fmla="*/ 0 h 700"/>
                  <a:gd name="T24" fmla="*/ 753 w 753"/>
                  <a:gd name="T25" fmla="*/ 117 h 700"/>
                  <a:gd name="T26" fmla="*/ 658 w 753"/>
                  <a:gd name="T27" fmla="*/ 117 h 700"/>
                  <a:gd name="T28" fmla="*/ 658 w 753"/>
                  <a:gd name="T29" fmla="*/ 700 h 700"/>
                  <a:gd name="T30" fmla="*/ 507 w 753"/>
                  <a:gd name="T31" fmla="*/ 700 h 700"/>
                  <a:gd name="T32" fmla="*/ 213 w 753"/>
                  <a:gd name="T33" fmla="*/ 185 h 700"/>
                  <a:gd name="T34" fmla="*/ 213 w 753"/>
                  <a:gd name="T35" fmla="*/ 579 h 700"/>
                  <a:gd name="T36" fmla="*/ 298 w 753"/>
                  <a:gd name="T37" fmla="*/ 579 h 700"/>
                  <a:gd name="T38" fmla="*/ 298 w 753"/>
                  <a:gd name="T39" fmla="*/ 695 h 700"/>
                  <a:gd name="T40" fmla="*/ 0 w 753"/>
                  <a:gd name="T41" fmla="*/ 695 h 7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53"/>
                  <a:gd name="T64" fmla="*/ 0 h 700"/>
                  <a:gd name="T65" fmla="*/ 753 w 753"/>
                  <a:gd name="T66" fmla="*/ 700 h 7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53" h="700">
                    <a:moveTo>
                      <a:pt x="0" y="695"/>
                    </a:moveTo>
                    <a:lnTo>
                      <a:pt x="0" y="579"/>
                    </a:lnTo>
                    <a:lnTo>
                      <a:pt x="91" y="579"/>
                    </a:lnTo>
                    <a:lnTo>
                      <a:pt x="91" y="117"/>
                    </a:lnTo>
                    <a:lnTo>
                      <a:pt x="0" y="117"/>
                    </a:lnTo>
                    <a:lnTo>
                      <a:pt x="0" y="0"/>
                    </a:lnTo>
                    <a:lnTo>
                      <a:pt x="286" y="0"/>
                    </a:lnTo>
                    <a:lnTo>
                      <a:pt x="536" y="434"/>
                    </a:lnTo>
                    <a:lnTo>
                      <a:pt x="536" y="117"/>
                    </a:lnTo>
                    <a:lnTo>
                      <a:pt x="447" y="117"/>
                    </a:lnTo>
                    <a:lnTo>
                      <a:pt x="447" y="0"/>
                    </a:lnTo>
                    <a:lnTo>
                      <a:pt x="753" y="0"/>
                    </a:lnTo>
                    <a:lnTo>
                      <a:pt x="753" y="117"/>
                    </a:lnTo>
                    <a:lnTo>
                      <a:pt x="658" y="117"/>
                    </a:lnTo>
                    <a:lnTo>
                      <a:pt x="658" y="700"/>
                    </a:lnTo>
                    <a:lnTo>
                      <a:pt x="507" y="700"/>
                    </a:lnTo>
                    <a:lnTo>
                      <a:pt x="213" y="185"/>
                    </a:lnTo>
                    <a:lnTo>
                      <a:pt x="213" y="579"/>
                    </a:lnTo>
                    <a:lnTo>
                      <a:pt x="298" y="579"/>
                    </a:lnTo>
                    <a:lnTo>
                      <a:pt x="298" y="695"/>
                    </a:lnTo>
                    <a:lnTo>
                      <a:pt x="0" y="6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9900"/>
                  </a:gs>
                  <a:gs pos="100000">
                    <a:srgbClr val="FF3300"/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scene3d>
                <a:camera prst="legacyPerspectiveTop"/>
                <a:lightRig rig="legacyFlat3" dir="b"/>
              </a:scene3d>
              <a:sp3d extrusionH="3630600" prstMaterial="legacyMatte">
                <a:bevelT w="13500" h="13500" prst="angle"/>
                <a:bevelB w="13500" h="13500" prst="angle"/>
                <a:extrusionClr>
                  <a:srgbClr val="FF9900"/>
                </a:extrusionClr>
                <a:contourClr>
                  <a:srgbClr val="FF9900"/>
                </a:contour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</p:grpSp>
        <p:grpSp>
          <p:nvGrpSpPr>
            <p:cNvPr id="2064" name="Group 45"/>
            <p:cNvGrpSpPr>
              <a:grpSpLocks/>
            </p:cNvGrpSpPr>
            <p:nvPr/>
          </p:nvGrpSpPr>
          <p:grpSpPr bwMode="auto">
            <a:xfrm>
              <a:off x="930" y="2614"/>
              <a:ext cx="3901" cy="714"/>
              <a:chOff x="1315" y="2836"/>
              <a:chExt cx="3218" cy="714"/>
            </a:xfrm>
          </p:grpSpPr>
          <p:sp>
            <p:nvSpPr>
              <p:cNvPr id="2065" name="Freeform 46"/>
              <p:cNvSpPr>
                <a:spLocks/>
              </p:cNvSpPr>
              <p:nvPr/>
            </p:nvSpPr>
            <p:spPr bwMode="auto">
              <a:xfrm>
                <a:off x="1315" y="2846"/>
                <a:ext cx="618" cy="695"/>
              </a:xfrm>
              <a:custGeom>
                <a:avLst/>
                <a:gdLst>
                  <a:gd name="T0" fmla="*/ 117 w 618"/>
                  <a:gd name="T1" fmla="*/ 695 h 695"/>
                  <a:gd name="T2" fmla="*/ 117 w 618"/>
                  <a:gd name="T3" fmla="*/ 579 h 695"/>
                  <a:gd name="T4" fmla="*/ 219 w 618"/>
                  <a:gd name="T5" fmla="*/ 579 h 695"/>
                  <a:gd name="T6" fmla="*/ 219 w 618"/>
                  <a:gd name="T7" fmla="*/ 117 h 695"/>
                  <a:gd name="T8" fmla="*/ 117 w 618"/>
                  <a:gd name="T9" fmla="*/ 117 h 695"/>
                  <a:gd name="T10" fmla="*/ 117 w 618"/>
                  <a:gd name="T11" fmla="*/ 280 h 695"/>
                  <a:gd name="T12" fmla="*/ 0 w 618"/>
                  <a:gd name="T13" fmla="*/ 280 h 695"/>
                  <a:gd name="T14" fmla="*/ 0 w 618"/>
                  <a:gd name="T15" fmla="*/ 0 h 695"/>
                  <a:gd name="T16" fmla="*/ 618 w 618"/>
                  <a:gd name="T17" fmla="*/ 0 h 695"/>
                  <a:gd name="T18" fmla="*/ 618 w 618"/>
                  <a:gd name="T19" fmla="*/ 280 h 695"/>
                  <a:gd name="T20" fmla="*/ 502 w 618"/>
                  <a:gd name="T21" fmla="*/ 280 h 695"/>
                  <a:gd name="T22" fmla="*/ 502 w 618"/>
                  <a:gd name="T23" fmla="*/ 117 h 695"/>
                  <a:gd name="T24" fmla="*/ 397 w 618"/>
                  <a:gd name="T25" fmla="*/ 117 h 695"/>
                  <a:gd name="T26" fmla="*/ 397 w 618"/>
                  <a:gd name="T27" fmla="*/ 579 h 695"/>
                  <a:gd name="T28" fmla="*/ 500 w 618"/>
                  <a:gd name="T29" fmla="*/ 579 h 695"/>
                  <a:gd name="T30" fmla="*/ 500 w 618"/>
                  <a:gd name="T31" fmla="*/ 695 h 695"/>
                  <a:gd name="T32" fmla="*/ 117 w 618"/>
                  <a:gd name="T33" fmla="*/ 695 h 6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8"/>
                  <a:gd name="T52" fmla="*/ 0 h 695"/>
                  <a:gd name="T53" fmla="*/ 618 w 618"/>
                  <a:gd name="T54" fmla="*/ 695 h 69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8" h="695">
                    <a:moveTo>
                      <a:pt x="117" y="695"/>
                    </a:moveTo>
                    <a:lnTo>
                      <a:pt x="117" y="579"/>
                    </a:lnTo>
                    <a:lnTo>
                      <a:pt x="219" y="579"/>
                    </a:lnTo>
                    <a:lnTo>
                      <a:pt x="219" y="117"/>
                    </a:lnTo>
                    <a:lnTo>
                      <a:pt x="117" y="117"/>
                    </a:lnTo>
                    <a:lnTo>
                      <a:pt x="117" y="280"/>
                    </a:lnTo>
                    <a:lnTo>
                      <a:pt x="0" y="280"/>
                    </a:lnTo>
                    <a:lnTo>
                      <a:pt x="0" y="0"/>
                    </a:lnTo>
                    <a:lnTo>
                      <a:pt x="618" y="0"/>
                    </a:lnTo>
                    <a:lnTo>
                      <a:pt x="618" y="280"/>
                    </a:lnTo>
                    <a:lnTo>
                      <a:pt x="502" y="280"/>
                    </a:lnTo>
                    <a:lnTo>
                      <a:pt x="502" y="117"/>
                    </a:lnTo>
                    <a:lnTo>
                      <a:pt x="397" y="117"/>
                    </a:lnTo>
                    <a:lnTo>
                      <a:pt x="397" y="579"/>
                    </a:lnTo>
                    <a:lnTo>
                      <a:pt x="500" y="579"/>
                    </a:lnTo>
                    <a:lnTo>
                      <a:pt x="500" y="695"/>
                    </a:lnTo>
                    <a:lnTo>
                      <a:pt x="117" y="6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9900"/>
                  </a:gs>
                  <a:gs pos="100000">
                    <a:srgbClr val="FF3300"/>
                  </a:gs>
                </a:gsLst>
                <a:lin ang="5400000" scaled="1"/>
              </a:gra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6" name="Freeform 47"/>
              <p:cNvSpPr>
                <a:spLocks noEditPoints="1"/>
              </p:cNvSpPr>
              <p:nvPr/>
            </p:nvSpPr>
            <p:spPr bwMode="auto">
              <a:xfrm>
                <a:off x="1987" y="2836"/>
                <a:ext cx="758" cy="714"/>
              </a:xfrm>
              <a:custGeom>
                <a:avLst/>
                <a:gdLst>
                  <a:gd name="T0" fmla="*/ 296 w 758"/>
                  <a:gd name="T1" fmla="*/ 6 h 714"/>
                  <a:gd name="T2" fmla="*/ 220 w 758"/>
                  <a:gd name="T3" fmla="*/ 25 h 714"/>
                  <a:gd name="T4" fmla="*/ 156 w 758"/>
                  <a:gd name="T5" fmla="*/ 58 h 714"/>
                  <a:gd name="T6" fmla="*/ 100 w 758"/>
                  <a:gd name="T7" fmla="*/ 104 h 714"/>
                  <a:gd name="T8" fmla="*/ 56 w 758"/>
                  <a:gd name="T9" fmla="*/ 158 h 714"/>
                  <a:gd name="T10" fmla="*/ 25 w 758"/>
                  <a:gd name="T11" fmla="*/ 220 h 714"/>
                  <a:gd name="T12" fmla="*/ 6 w 758"/>
                  <a:gd name="T13" fmla="*/ 286 h 714"/>
                  <a:gd name="T14" fmla="*/ 0 w 758"/>
                  <a:gd name="T15" fmla="*/ 357 h 714"/>
                  <a:gd name="T16" fmla="*/ 6 w 758"/>
                  <a:gd name="T17" fmla="*/ 427 h 714"/>
                  <a:gd name="T18" fmla="*/ 25 w 758"/>
                  <a:gd name="T19" fmla="*/ 492 h 714"/>
                  <a:gd name="T20" fmla="*/ 56 w 758"/>
                  <a:gd name="T21" fmla="*/ 552 h 714"/>
                  <a:gd name="T22" fmla="*/ 98 w 758"/>
                  <a:gd name="T23" fmla="*/ 608 h 714"/>
                  <a:gd name="T24" fmla="*/ 153 w 758"/>
                  <a:gd name="T25" fmla="*/ 654 h 714"/>
                  <a:gd name="T26" fmla="*/ 216 w 758"/>
                  <a:gd name="T27" fmla="*/ 687 h 714"/>
                  <a:gd name="T28" fmla="*/ 292 w 758"/>
                  <a:gd name="T29" fmla="*/ 707 h 714"/>
                  <a:gd name="T30" fmla="*/ 379 w 758"/>
                  <a:gd name="T31" fmla="*/ 714 h 714"/>
                  <a:gd name="T32" fmla="*/ 462 w 758"/>
                  <a:gd name="T33" fmla="*/ 707 h 714"/>
                  <a:gd name="T34" fmla="*/ 536 w 758"/>
                  <a:gd name="T35" fmla="*/ 687 h 714"/>
                  <a:gd name="T36" fmla="*/ 601 w 758"/>
                  <a:gd name="T37" fmla="*/ 656 h 714"/>
                  <a:gd name="T38" fmla="*/ 656 w 758"/>
                  <a:gd name="T39" fmla="*/ 610 h 714"/>
                  <a:gd name="T40" fmla="*/ 700 w 758"/>
                  <a:gd name="T41" fmla="*/ 556 h 714"/>
                  <a:gd name="T42" fmla="*/ 733 w 758"/>
                  <a:gd name="T43" fmla="*/ 496 h 714"/>
                  <a:gd name="T44" fmla="*/ 750 w 758"/>
                  <a:gd name="T45" fmla="*/ 429 h 714"/>
                  <a:gd name="T46" fmla="*/ 758 w 758"/>
                  <a:gd name="T47" fmla="*/ 357 h 714"/>
                  <a:gd name="T48" fmla="*/ 750 w 758"/>
                  <a:gd name="T49" fmla="*/ 286 h 714"/>
                  <a:gd name="T50" fmla="*/ 733 w 758"/>
                  <a:gd name="T51" fmla="*/ 218 h 714"/>
                  <a:gd name="T52" fmla="*/ 700 w 758"/>
                  <a:gd name="T53" fmla="*/ 158 h 714"/>
                  <a:gd name="T54" fmla="*/ 656 w 758"/>
                  <a:gd name="T55" fmla="*/ 102 h 714"/>
                  <a:gd name="T56" fmla="*/ 601 w 758"/>
                  <a:gd name="T57" fmla="*/ 58 h 714"/>
                  <a:gd name="T58" fmla="*/ 536 w 758"/>
                  <a:gd name="T59" fmla="*/ 25 h 714"/>
                  <a:gd name="T60" fmla="*/ 462 w 758"/>
                  <a:gd name="T61" fmla="*/ 6 h 714"/>
                  <a:gd name="T62" fmla="*/ 379 w 758"/>
                  <a:gd name="T63" fmla="*/ 0 h 714"/>
                  <a:gd name="T64" fmla="*/ 418 w 758"/>
                  <a:gd name="T65" fmla="*/ 131 h 714"/>
                  <a:gd name="T66" fmla="*/ 485 w 758"/>
                  <a:gd name="T67" fmla="*/ 162 h 714"/>
                  <a:gd name="T68" fmla="*/ 538 w 758"/>
                  <a:gd name="T69" fmla="*/ 224 h 714"/>
                  <a:gd name="T70" fmla="*/ 563 w 758"/>
                  <a:gd name="T71" fmla="*/ 305 h 714"/>
                  <a:gd name="T72" fmla="*/ 563 w 758"/>
                  <a:gd name="T73" fmla="*/ 407 h 714"/>
                  <a:gd name="T74" fmla="*/ 536 w 758"/>
                  <a:gd name="T75" fmla="*/ 494 h 714"/>
                  <a:gd name="T76" fmla="*/ 499 w 758"/>
                  <a:gd name="T77" fmla="*/ 542 h 714"/>
                  <a:gd name="T78" fmla="*/ 468 w 758"/>
                  <a:gd name="T79" fmla="*/ 564 h 714"/>
                  <a:gd name="T80" fmla="*/ 416 w 758"/>
                  <a:gd name="T81" fmla="*/ 585 h 714"/>
                  <a:gd name="T82" fmla="*/ 379 w 758"/>
                  <a:gd name="T83" fmla="*/ 587 h 714"/>
                  <a:gd name="T84" fmla="*/ 340 w 758"/>
                  <a:gd name="T85" fmla="*/ 585 h 714"/>
                  <a:gd name="T86" fmla="*/ 305 w 758"/>
                  <a:gd name="T87" fmla="*/ 573 h 714"/>
                  <a:gd name="T88" fmla="*/ 274 w 758"/>
                  <a:gd name="T89" fmla="*/ 554 h 714"/>
                  <a:gd name="T90" fmla="*/ 245 w 758"/>
                  <a:gd name="T91" fmla="*/ 527 h 714"/>
                  <a:gd name="T92" fmla="*/ 205 w 758"/>
                  <a:gd name="T93" fmla="*/ 454 h 714"/>
                  <a:gd name="T94" fmla="*/ 191 w 758"/>
                  <a:gd name="T95" fmla="*/ 363 h 714"/>
                  <a:gd name="T96" fmla="*/ 205 w 758"/>
                  <a:gd name="T97" fmla="*/ 261 h 714"/>
                  <a:gd name="T98" fmla="*/ 245 w 758"/>
                  <a:gd name="T99" fmla="*/ 185 h 714"/>
                  <a:gd name="T100" fmla="*/ 305 w 758"/>
                  <a:gd name="T101" fmla="*/ 141 h 714"/>
                  <a:gd name="T102" fmla="*/ 379 w 758"/>
                  <a:gd name="T103" fmla="*/ 125 h 71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58"/>
                  <a:gd name="T157" fmla="*/ 0 h 714"/>
                  <a:gd name="T158" fmla="*/ 758 w 758"/>
                  <a:gd name="T159" fmla="*/ 714 h 71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58" h="714">
                    <a:moveTo>
                      <a:pt x="336" y="0"/>
                    </a:moveTo>
                    <a:lnTo>
                      <a:pt x="296" y="6"/>
                    </a:lnTo>
                    <a:lnTo>
                      <a:pt x="257" y="13"/>
                    </a:lnTo>
                    <a:lnTo>
                      <a:pt x="220" y="25"/>
                    </a:lnTo>
                    <a:lnTo>
                      <a:pt x="187" y="40"/>
                    </a:lnTo>
                    <a:lnTo>
                      <a:pt x="156" y="58"/>
                    </a:lnTo>
                    <a:lnTo>
                      <a:pt x="127" y="79"/>
                    </a:lnTo>
                    <a:lnTo>
                      <a:pt x="100" y="104"/>
                    </a:lnTo>
                    <a:lnTo>
                      <a:pt x="77" y="131"/>
                    </a:lnTo>
                    <a:lnTo>
                      <a:pt x="56" y="158"/>
                    </a:lnTo>
                    <a:lnTo>
                      <a:pt x="38" y="187"/>
                    </a:lnTo>
                    <a:lnTo>
                      <a:pt x="25" y="220"/>
                    </a:lnTo>
                    <a:lnTo>
                      <a:pt x="13" y="251"/>
                    </a:lnTo>
                    <a:lnTo>
                      <a:pt x="6" y="286"/>
                    </a:lnTo>
                    <a:lnTo>
                      <a:pt x="2" y="320"/>
                    </a:lnTo>
                    <a:lnTo>
                      <a:pt x="0" y="357"/>
                    </a:lnTo>
                    <a:lnTo>
                      <a:pt x="2" y="392"/>
                    </a:lnTo>
                    <a:lnTo>
                      <a:pt x="6" y="427"/>
                    </a:lnTo>
                    <a:lnTo>
                      <a:pt x="13" y="459"/>
                    </a:lnTo>
                    <a:lnTo>
                      <a:pt x="25" y="492"/>
                    </a:lnTo>
                    <a:lnTo>
                      <a:pt x="38" y="523"/>
                    </a:lnTo>
                    <a:lnTo>
                      <a:pt x="56" y="552"/>
                    </a:lnTo>
                    <a:lnTo>
                      <a:pt x="75" y="581"/>
                    </a:lnTo>
                    <a:lnTo>
                      <a:pt x="98" y="608"/>
                    </a:lnTo>
                    <a:lnTo>
                      <a:pt x="124" y="633"/>
                    </a:lnTo>
                    <a:lnTo>
                      <a:pt x="153" y="654"/>
                    </a:lnTo>
                    <a:lnTo>
                      <a:pt x="184" y="672"/>
                    </a:lnTo>
                    <a:lnTo>
                      <a:pt x="216" y="687"/>
                    </a:lnTo>
                    <a:lnTo>
                      <a:pt x="253" y="699"/>
                    </a:lnTo>
                    <a:lnTo>
                      <a:pt x="292" y="707"/>
                    </a:lnTo>
                    <a:lnTo>
                      <a:pt x="334" y="712"/>
                    </a:lnTo>
                    <a:lnTo>
                      <a:pt x="379" y="714"/>
                    </a:lnTo>
                    <a:lnTo>
                      <a:pt x="421" y="712"/>
                    </a:lnTo>
                    <a:lnTo>
                      <a:pt x="462" y="707"/>
                    </a:lnTo>
                    <a:lnTo>
                      <a:pt x="501" y="699"/>
                    </a:lnTo>
                    <a:lnTo>
                      <a:pt x="536" y="687"/>
                    </a:lnTo>
                    <a:lnTo>
                      <a:pt x="570" y="674"/>
                    </a:lnTo>
                    <a:lnTo>
                      <a:pt x="601" y="656"/>
                    </a:lnTo>
                    <a:lnTo>
                      <a:pt x="630" y="635"/>
                    </a:lnTo>
                    <a:lnTo>
                      <a:pt x="656" y="610"/>
                    </a:lnTo>
                    <a:lnTo>
                      <a:pt x="681" y="585"/>
                    </a:lnTo>
                    <a:lnTo>
                      <a:pt x="700" y="556"/>
                    </a:lnTo>
                    <a:lnTo>
                      <a:pt x="717" y="527"/>
                    </a:lnTo>
                    <a:lnTo>
                      <a:pt x="733" y="496"/>
                    </a:lnTo>
                    <a:lnTo>
                      <a:pt x="743" y="463"/>
                    </a:lnTo>
                    <a:lnTo>
                      <a:pt x="750" y="429"/>
                    </a:lnTo>
                    <a:lnTo>
                      <a:pt x="756" y="394"/>
                    </a:lnTo>
                    <a:lnTo>
                      <a:pt x="758" y="357"/>
                    </a:lnTo>
                    <a:lnTo>
                      <a:pt x="756" y="320"/>
                    </a:lnTo>
                    <a:lnTo>
                      <a:pt x="750" y="286"/>
                    </a:lnTo>
                    <a:lnTo>
                      <a:pt x="743" y="251"/>
                    </a:lnTo>
                    <a:lnTo>
                      <a:pt x="733" y="218"/>
                    </a:lnTo>
                    <a:lnTo>
                      <a:pt x="717" y="187"/>
                    </a:lnTo>
                    <a:lnTo>
                      <a:pt x="700" y="158"/>
                    </a:lnTo>
                    <a:lnTo>
                      <a:pt x="681" y="129"/>
                    </a:lnTo>
                    <a:lnTo>
                      <a:pt x="656" y="102"/>
                    </a:lnTo>
                    <a:lnTo>
                      <a:pt x="630" y="79"/>
                    </a:lnTo>
                    <a:lnTo>
                      <a:pt x="601" y="58"/>
                    </a:lnTo>
                    <a:lnTo>
                      <a:pt x="570" y="40"/>
                    </a:lnTo>
                    <a:lnTo>
                      <a:pt x="536" y="25"/>
                    </a:lnTo>
                    <a:lnTo>
                      <a:pt x="501" y="13"/>
                    </a:lnTo>
                    <a:lnTo>
                      <a:pt x="462" y="6"/>
                    </a:lnTo>
                    <a:lnTo>
                      <a:pt x="421" y="0"/>
                    </a:lnTo>
                    <a:lnTo>
                      <a:pt x="379" y="0"/>
                    </a:lnTo>
                    <a:lnTo>
                      <a:pt x="336" y="0"/>
                    </a:lnTo>
                    <a:close/>
                    <a:moveTo>
                      <a:pt x="418" y="131"/>
                    </a:moveTo>
                    <a:lnTo>
                      <a:pt x="454" y="143"/>
                    </a:lnTo>
                    <a:lnTo>
                      <a:pt x="485" y="162"/>
                    </a:lnTo>
                    <a:lnTo>
                      <a:pt x="514" y="189"/>
                    </a:lnTo>
                    <a:lnTo>
                      <a:pt x="538" y="224"/>
                    </a:lnTo>
                    <a:lnTo>
                      <a:pt x="553" y="263"/>
                    </a:lnTo>
                    <a:lnTo>
                      <a:pt x="563" y="305"/>
                    </a:lnTo>
                    <a:lnTo>
                      <a:pt x="567" y="353"/>
                    </a:lnTo>
                    <a:lnTo>
                      <a:pt x="563" y="407"/>
                    </a:lnTo>
                    <a:lnTo>
                      <a:pt x="553" y="454"/>
                    </a:lnTo>
                    <a:lnTo>
                      <a:pt x="536" y="494"/>
                    </a:lnTo>
                    <a:lnTo>
                      <a:pt x="512" y="527"/>
                    </a:lnTo>
                    <a:lnTo>
                      <a:pt x="499" y="542"/>
                    </a:lnTo>
                    <a:lnTo>
                      <a:pt x="483" y="554"/>
                    </a:lnTo>
                    <a:lnTo>
                      <a:pt x="468" y="564"/>
                    </a:lnTo>
                    <a:lnTo>
                      <a:pt x="451" y="573"/>
                    </a:lnTo>
                    <a:lnTo>
                      <a:pt x="416" y="585"/>
                    </a:lnTo>
                    <a:lnTo>
                      <a:pt x="398" y="587"/>
                    </a:lnTo>
                    <a:lnTo>
                      <a:pt x="379" y="587"/>
                    </a:lnTo>
                    <a:lnTo>
                      <a:pt x="360" y="587"/>
                    </a:lnTo>
                    <a:lnTo>
                      <a:pt x="340" y="585"/>
                    </a:lnTo>
                    <a:lnTo>
                      <a:pt x="323" y="579"/>
                    </a:lnTo>
                    <a:lnTo>
                      <a:pt x="305" y="573"/>
                    </a:lnTo>
                    <a:lnTo>
                      <a:pt x="290" y="564"/>
                    </a:lnTo>
                    <a:lnTo>
                      <a:pt x="274" y="554"/>
                    </a:lnTo>
                    <a:lnTo>
                      <a:pt x="259" y="541"/>
                    </a:lnTo>
                    <a:lnTo>
                      <a:pt x="245" y="527"/>
                    </a:lnTo>
                    <a:lnTo>
                      <a:pt x="222" y="492"/>
                    </a:lnTo>
                    <a:lnTo>
                      <a:pt x="205" y="454"/>
                    </a:lnTo>
                    <a:lnTo>
                      <a:pt x="195" y="411"/>
                    </a:lnTo>
                    <a:lnTo>
                      <a:pt x="191" y="363"/>
                    </a:lnTo>
                    <a:lnTo>
                      <a:pt x="195" y="307"/>
                    </a:lnTo>
                    <a:lnTo>
                      <a:pt x="205" y="261"/>
                    </a:lnTo>
                    <a:lnTo>
                      <a:pt x="222" y="220"/>
                    </a:lnTo>
                    <a:lnTo>
                      <a:pt x="245" y="185"/>
                    </a:lnTo>
                    <a:lnTo>
                      <a:pt x="274" y="160"/>
                    </a:lnTo>
                    <a:lnTo>
                      <a:pt x="305" y="141"/>
                    </a:lnTo>
                    <a:lnTo>
                      <a:pt x="340" y="129"/>
                    </a:lnTo>
                    <a:lnTo>
                      <a:pt x="379" y="125"/>
                    </a:lnTo>
                    <a:lnTo>
                      <a:pt x="418" y="13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9900"/>
                  </a:gs>
                  <a:gs pos="100000">
                    <a:srgbClr val="FF3300"/>
                  </a:gs>
                </a:gsLst>
                <a:lin ang="5400000" scaled="1"/>
              </a:gra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7" name="Freeform 48"/>
              <p:cNvSpPr>
                <a:spLocks/>
              </p:cNvSpPr>
              <p:nvPr/>
            </p:nvSpPr>
            <p:spPr bwMode="auto">
              <a:xfrm>
                <a:off x="2728" y="2846"/>
                <a:ext cx="992" cy="700"/>
              </a:xfrm>
              <a:custGeom>
                <a:avLst/>
                <a:gdLst>
                  <a:gd name="T0" fmla="*/ 265 w 992"/>
                  <a:gd name="T1" fmla="*/ 700 h 700"/>
                  <a:gd name="T2" fmla="*/ 71 w 992"/>
                  <a:gd name="T3" fmla="*/ 117 h 700"/>
                  <a:gd name="T4" fmla="*/ 0 w 992"/>
                  <a:gd name="T5" fmla="*/ 117 h 700"/>
                  <a:gd name="T6" fmla="*/ 0 w 992"/>
                  <a:gd name="T7" fmla="*/ 0 h 700"/>
                  <a:gd name="T8" fmla="*/ 305 w 992"/>
                  <a:gd name="T9" fmla="*/ 0 h 700"/>
                  <a:gd name="T10" fmla="*/ 305 w 992"/>
                  <a:gd name="T11" fmla="*/ 117 h 700"/>
                  <a:gd name="T12" fmla="*/ 234 w 992"/>
                  <a:gd name="T13" fmla="*/ 117 h 700"/>
                  <a:gd name="T14" fmla="*/ 346 w 992"/>
                  <a:gd name="T15" fmla="*/ 451 h 700"/>
                  <a:gd name="T16" fmla="*/ 448 w 992"/>
                  <a:gd name="T17" fmla="*/ 117 h 700"/>
                  <a:gd name="T18" fmla="*/ 387 w 992"/>
                  <a:gd name="T19" fmla="*/ 117 h 700"/>
                  <a:gd name="T20" fmla="*/ 387 w 992"/>
                  <a:gd name="T21" fmla="*/ 0 h 700"/>
                  <a:gd name="T22" fmla="*/ 632 w 992"/>
                  <a:gd name="T23" fmla="*/ 0 h 700"/>
                  <a:gd name="T24" fmla="*/ 632 w 992"/>
                  <a:gd name="T25" fmla="*/ 117 h 700"/>
                  <a:gd name="T26" fmla="*/ 568 w 992"/>
                  <a:gd name="T27" fmla="*/ 117 h 700"/>
                  <a:gd name="T28" fmla="*/ 681 w 992"/>
                  <a:gd name="T29" fmla="*/ 451 h 700"/>
                  <a:gd name="T30" fmla="*/ 789 w 992"/>
                  <a:gd name="T31" fmla="*/ 117 h 700"/>
                  <a:gd name="T32" fmla="*/ 719 w 992"/>
                  <a:gd name="T33" fmla="*/ 117 h 700"/>
                  <a:gd name="T34" fmla="*/ 719 w 992"/>
                  <a:gd name="T35" fmla="*/ 0 h 700"/>
                  <a:gd name="T36" fmla="*/ 992 w 992"/>
                  <a:gd name="T37" fmla="*/ 0 h 700"/>
                  <a:gd name="T38" fmla="*/ 992 w 992"/>
                  <a:gd name="T39" fmla="*/ 117 h 700"/>
                  <a:gd name="T40" fmla="*/ 919 w 992"/>
                  <a:gd name="T41" fmla="*/ 117 h 700"/>
                  <a:gd name="T42" fmla="*/ 731 w 992"/>
                  <a:gd name="T43" fmla="*/ 700 h 700"/>
                  <a:gd name="T44" fmla="*/ 603 w 992"/>
                  <a:gd name="T45" fmla="*/ 700 h 700"/>
                  <a:gd name="T46" fmla="*/ 497 w 992"/>
                  <a:gd name="T47" fmla="*/ 382 h 700"/>
                  <a:gd name="T48" fmla="*/ 394 w 992"/>
                  <a:gd name="T49" fmla="*/ 700 h 700"/>
                  <a:gd name="T50" fmla="*/ 265 w 992"/>
                  <a:gd name="T51" fmla="*/ 700 h 7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92"/>
                  <a:gd name="T79" fmla="*/ 0 h 700"/>
                  <a:gd name="T80" fmla="*/ 992 w 992"/>
                  <a:gd name="T81" fmla="*/ 700 h 70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92" h="700">
                    <a:moveTo>
                      <a:pt x="265" y="700"/>
                    </a:moveTo>
                    <a:lnTo>
                      <a:pt x="71" y="117"/>
                    </a:lnTo>
                    <a:lnTo>
                      <a:pt x="0" y="117"/>
                    </a:lnTo>
                    <a:lnTo>
                      <a:pt x="0" y="0"/>
                    </a:lnTo>
                    <a:lnTo>
                      <a:pt x="305" y="0"/>
                    </a:lnTo>
                    <a:lnTo>
                      <a:pt x="305" y="117"/>
                    </a:lnTo>
                    <a:lnTo>
                      <a:pt x="234" y="117"/>
                    </a:lnTo>
                    <a:lnTo>
                      <a:pt x="346" y="451"/>
                    </a:lnTo>
                    <a:lnTo>
                      <a:pt x="448" y="117"/>
                    </a:lnTo>
                    <a:lnTo>
                      <a:pt x="387" y="117"/>
                    </a:lnTo>
                    <a:lnTo>
                      <a:pt x="387" y="0"/>
                    </a:lnTo>
                    <a:lnTo>
                      <a:pt x="632" y="0"/>
                    </a:lnTo>
                    <a:lnTo>
                      <a:pt x="632" y="117"/>
                    </a:lnTo>
                    <a:lnTo>
                      <a:pt x="568" y="117"/>
                    </a:lnTo>
                    <a:lnTo>
                      <a:pt x="681" y="451"/>
                    </a:lnTo>
                    <a:lnTo>
                      <a:pt x="789" y="117"/>
                    </a:lnTo>
                    <a:lnTo>
                      <a:pt x="719" y="117"/>
                    </a:lnTo>
                    <a:lnTo>
                      <a:pt x="719" y="0"/>
                    </a:lnTo>
                    <a:lnTo>
                      <a:pt x="992" y="0"/>
                    </a:lnTo>
                    <a:lnTo>
                      <a:pt x="992" y="117"/>
                    </a:lnTo>
                    <a:lnTo>
                      <a:pt x="919" y="117"/>
                    </a:lnTo>
                    <a:lnTo>
                      <a:pt x="731" y="700"/>
                    </a:lnTo>
                    <a:lnTo>
                      <a:pt x="603" y="700"/>
                    </a:lnTo>
                    <a:lnTo>
                      <a:pt x="497" y="382"/>
                    </a:lnTo>
                    <a:lnTo>
                      <a:pt x="394" y="700"/>
                    </a:lnTo>
                    <a:lnTo>
                      <a:pt x="265" y="7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9900"/>
                  </a:gs>
                  <a:gs pos="100000">
                    <a:srgbClr val="FF3300"/>
                  </a:gs>
                </a:gsLst>
                <a:lin ang="5400000" scaled="1"/>
              </a:gra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8" name="Freeform 49"/>
              <p:cNvSpPr>
                <a:spLocks/>
              </p:cNvSpPr>
              <p:nvPr/>
            </p:nvSpPr>
            <p:spPr bwMode="auto">
              <a:xfrm>
                <a:off x="3780" y="2846"/>
                <a:ext cx="753" cy="700"/>
              </a:xfrm>
              <a:custGeom>
                <a:avLst/>
                <a:gdLst>
                  <a:gd name="T0" fmla="*/ 0 w 753"/>
                  <a:gd name="T1" fmla="*/ 695 h 700"/>
                  <a:gd name="T2" fmla="*/ 0 w 753"/>
                  <a:gd name="T3" fmla="*/ 579 h 700"/>
                  <a:gd name="T4" fmla="*/ 91 w 753"/>
                  <a:gd name="T5" fmla="*/ 579 h 700"/>
                  <a:gd name="T6" fmla="*/ 91 w 753"/>
                  <a:gd name="T7" fmla="*/ 117 h 700"/>
                  <a:gd name="T8" fmla="*/ 0 w 753"/>
                  <a:gd name="T9" fmla="*/ 117 h 700"/>
                  <a:gd name="T10" fmla="*/ 0 w 753"/>
                  <a:gd name="T11" fmla="*/ 0 h 700"/>
                  <a:gd name="T12" fmla="*/ 286 w 753"/>
                  <a:gd name="T13" fmla="*/ 0 h 700"/>
                  <a:gd name="T14" fmla="*/ 536 w 753"/>
                  <a:gd name="T15" fmla="*/ 434 h 700"/>
                  <a:gd name="T16" fmla="*/ 536 w 753"/>
                  <a:gd name="T17" fmla="*/ 117 h 700"/>
                  <a:gd name="T18" fmla="*/ 447 w 753"/>
                  <a:gd name="T19" fmla="*/ 117 h 700"/>
                  <a:gd name="T20" fmla="*/ 447 w 753"/>
                  <a:gd name="T21" fmla="*/ 0 h 700"/>
                  <a:gd name="T22" fmla="*/ 753 w 753"/>
                  <a:gd name="T23" fmla="*/ 0 h 700"/>
                  <a:gd name="T24" fmla="*/ 753 w 753"/>
                  <a:gd name="T25" fmla="*/ 117 h 700"/>
                  <a:gd name="T26" fmla="*/ 658 w 753"/>
                  <a:gd name="T27" fmla="*/ 117 h 700"/>
                  <a:gd name="T28" fmla="*/ 658 w 753"/>
                  <a:gd name="T29" fmla="*/ 700 h 700"/>
                  <a:gd name="T30" fmla="*/ 507 w 753"/>
                  <a:gd name="T31" fmla="*/ 700 h 700"/>
                  <a:gd name="T32" fmla="*/ 213 w 753"/>
                  <a:gd name="T33" fmla="*/ 185 h 700"/>
                  <a:gd name="T34" fmla="*/ 213 w 753"/>
                  <a:gd name="T35" fmla="*/ 579 h 700"/>
                  <a:gd name="T36" fmla="*/ 298 w 753"/>
                  <a:gd name="T37" fmla="*/ 579 h 700"/>
                  <a:gd name="T38" fmla="*/ 298 w 753"/>
                  <a:gd name="T39" fmla="*/ 695 h 700"/>
                  <a:gd name="T40" fmla="*/ 0 w 753"/>
                  <a:gd name="T41" fmla="*/ 695 h 7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53"/>
                  <a:gd name="T64" fmla="*/ 0 h 700"/>
                  <a:gd name="T65" fmla="*/ 753 w 753"/>
                  <a:gd name="T66" fmla="*/ 700 h 7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53" h="700">
                    <a:moveTo>
                      <a:pt x="0" y="695"/>
                    </a:moveTo>
                    <a:lnTo>
                      <a:pt x="0" y="579"/>
                    </a:lnTo>
                    <a:lnTo>
                      <a:pt x="91" y="579"/>
                    </a:lnTo>
                    <a:lnTo>
                      <a:pt x="91" y="117"/>
                    </a:lnTo>
                    <a:lnTo>
                      <a:pt x="0" y="117"/>
                    </a:lnTo>
                    <a:lnTo>
                      <a:pt x="0" y="0"/>
                    </a:lnTo>
                    <a:lnTo>
                      <a:pt x="286" y="0"/>
                    </a:lnTo>
                    <a:lnTo>
                      <a:pt x="536" y="434"/>
                    </a:lnTo>
                    <a:lnTo>
                      <a:pt x="536" y="117"/>
                    </a:lnTo>
                    <a:lnTo>
                      <a:pt x="447" y="117"/>
                    </a:lnTo>
                    <a:lnTo>
                      <a:pt x="447" y="0"/>
                    </a:lnTo>
                    <a:lnTo>
                      <a:pt x="753" y="0"/>
                    </a:lnTo>
                    <a:lnTo>
                      <a:pt x="753" y="117"/>
                    </a:lnTo>
                    <a:lnTo>
                      <a:pt x="658" y="117"/>
                    </a:lnTo>
                    <a:lnTo>
                      <a:pt x="658" y="700"/>
                    </a:lnTo>
                    <a:lnTo>
                      <a:pt x="507" y="700"/>
                    </a:lnTo>
                    <a:lnTo>
                      <a:pt x="213" y="185"/>
                    </a:lnTo>
                    <a:lnTo>
                      <a:pt x="213" y="579"/>
                    </a:lnTo>
                    <a:lnTo>
                      <a:pt x="298" y="579"/>
                    </a:lnTo>
                    <a:lnTo>
                      <a:pt x="298" y="695"/>
                    </a:lnTo>
                    <a:lnTo>
                      <a:pt x="0" y="6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9900"/>
                  </a:gs>
                  <a:gs pos="100000">
                    <a:srgbClr val="FF3300"/>
                  </a:gs>
                </a:gsLst>
                <a:lin ang="5400000" scaled="1"/>
              </a:gra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9" name="Group 57"/>
          <p:cNvGrpSpPr>
            <a:grpSpLocks/>
          </p:cNvGrpSpPr>
          <p:nvPr/>
        </p:nvGrpSpPr>
        <p:grpSpPr bwMode="auto">
          <a:xfrm>
            <a:off x="1476375" y="3646488"/>
            <a:ext cx="6191250" cy="854075"/>
            <a:chOff x="930" y="1981"/>
            <a:chExt cx="3900" cy="538"/>
          </a:xfrm>
        </p:grpSpPr>
        <p:sp>
          <p:nvSpPr>
            <p:cNvPr id="2057" name="Freeform 18"/>
            <p:cNvSpPr>
              <a:spLocks noEditPoints="1"/>
            </p:cNvSpPr>
            <p:nvPr/>
          </p:nvSpPr>
          <p:spPr bwMode="auto">
            <a:xfrm>
              <a:off x="930" y="2109"/>
              <a:ext cx="609" cy="321"/>
            </a:xfrm>
            <a:custGeom>
              <a:avLst/>
              <a:gdLst>
                <a:gd name="T0" fmla="*/ 1202 w 530"/>
                <a:gd name="T1" fmla="*/ 9 h 502"/>
                <a:gd name="T2" fmla="*/ 1190 w 530"/>
                <a:gd name="T3" fmla="*/ 7 h 502"/>
                <a:gd name="T4" fmla="*/ 1174 w 530"/>
                <a:gd name="T5" fmla="*/ 5 h 502"/>
                <a:gd name="T6" fmla="*/ 1097 w 530"/>
                <a:gd name="T7" fmla="*/ 3 h 502"/>
                <a:gd name="T8" fmla="*/ 1022 w 530"/>
                <a:gd name="T9" fmla="*/ 1 h 502"/>
                <a:gd name="T10" fmla="*/ 915 w 530"/>
                <a:gd name="T11" fmla="*/ 1 h 502"/>
                <a:gd name="T12" fmla="*/ 783 w 530"/>
                <a:gd name="T13" fmla="*/ 1 h 502"/>
                <a:gd name="T14" fmla="*/ 619 w 530"/>
                <a:gd name="T15" fmla="*/ 0 h 502"/>
                <a:gd name="T16" fmla="*/ 402 w 530"/>
                <a:gd name="T17" fmla="*/ 1 h 502"/>
                <a:gd name="T18" fmla="*/ 231 w 530"/>
                <a:gd name="T19" fmla="*/ 1 h 502"/>
                <a:gd name="T20" fmla="*/ 103 w 530"/>
                <a:gd name="T21" fmla="*/ 3 h 502"/>
                <a:gd name="T22" fmla="*/ 3 w 530"/>
                <a:gd name="T23" fmla="*/ 5 h 502"/>
                <a:gd name="T24" fmla="*/ 386 w 530"/>
                <a:gd name="T25" fmla="*/ 5 h 502"/>
                <a:gd name="T26" fmla="*/ 495 w 530"/>
                <a:gd name="T27" fmla="*/ 4 h 502"/>
                <a:gd name="T28" fmla="*/ 617 w 530"/>
                <a:gd name="T29" fmla="*/ 4 h 502"/>
                <a:gd name="T30" fmla="*/ 701 w 530"/>
                <a:gd name="T31" fmla="*/ 5 h 502"/>
                <a:gd name="T32" fmla="*/ 762 w 530"/>
                <a:gd name="T33" fmla="*/ 6 h 502"/>
                <a:gd name="T34" fmla="*/ 796 w 530"/>
                <a:gd name="T35" fmla="*/ 7 h 502"/>
                <a:gd name="T36" fmla="*/ 803 w 530"/>
                <a:gd name="T37" fmla="*/ 10 h 502"/>
                <a:gd name="T38" fmla="*/ 643 w 530"/>
                <a:gd name="T39" fmla="*/ 8 h 502"/>
                <a:gd name="T40" fmla="*/ 511 w 530"/>
                <a:gd name="T41" fmla="*/ 8 h 502"/>
                <a:gd name="T42" fmla="*/ 307 w 530"/>
                <a:gd name="T43" fmla="*/ 8 h 502"/>
                <a:gd name="T44" fmla="*/ 142 w 530"/>
                <a:gd name="T45" fmla="*/ 10 h 502"/>
                <a:gd name="T46" fmla="*/ 34 w 530"/>
                <a:gd name="T47" fmla="*/ 13 h 502"/>
                <a:gd name="T48" fmla="*/ 0 w 530"/>
                <a:gd name="T49" fmla="*/ 15 h 502"/>
                <a:gd name="T50" fmla="*/ 34 w 530"/>
                <a:gd name="T51" fmla="*/ 18 h 502"/>
                <a:gd name="T52" fmla="*/ 139 w 530"/>
                <a:gd name="T53" fmla="*/ 20 h 502"/>
                <a:gd name="T54" fmla="*/ 284 w 530"/>
                <a:gd name="T55" fmla="*/ 21 h 502"/>
                <a:gd name="T56" fmla="*/ 460 w 530"/>
                <a:gd name="T57" fmla="*/ 22 h 502"/>
                <a:gd name="T58" fmla="*/ 634 w 530"/>
                <a:gd name="T59" fmla="*/ 21 h 502"/>
                <a:gd name="T60" fmla="*/ 803 w 530"/>
                <a:gd name="T61" fmla="*/ 20 h 502"/>
                <a:gd name="T62" fmla="*/ 1402 w 530"/>
                <a:gd name="T63" fmla="*/ 22 h 502"/>
                <a:gd name="T64" fmla="*/ 1202 w 530"/>
                <a:gd name="T65" fmla="*/ 17 h 502"/>
                <a:gd name="T66" fmla="*/ 729 w 530"/>
                <a:gd name="T67" fmla="*/ 17 h 502"/>
                <a:gd name="T68" fmla="*/ 608 w 530"/>
                <a:gd name="T69" fmla="*/ 17 h 502"/>
                <a:gd name="T70" fmla="*/ 515 w 530"/>
                <a:gd name="T71" fmla="*/ 17 h 502"/>
                <a:gd name="T72" fmla="*/ 457 w 530"/>
                <a:gd name="T73" fmla="*/ 17 h 502"/>
                <a:gd name="T74" fmla="*/ 414 w 530"/>
                <a:gd name="T75" fmla="*/ 17 h 502"/>
                <a:gd name="T76" fmla="*/ 388 w 530"/>
                <a:gd name="T77" fmla="*/ 15 h 502"/>
                <a:gd name="T78" fmla="*/ 393 w 530"/>
                <a:gd name="T79" fmla="*/ 14 h 502"/>
                <a:gd name="T80" fmla="*/ 418 w 530"/>
                <a:gd name="T81" fmla="*/ 13 h 502"/>
                <a:gd name="T82" fmla="*/ 499 w 530"/>
                <a:gd name="T83" fmla="*/ 13 h 502"/>
                <a:gd name="T84" fmla="*/ 617 w 530"/>
                <a:gd name="T85" fmla="*/ 12 h 502"/>
                <a:gd name="T86" fmla="*/ 729 w 530"/>
                <a:gd name="T87" fmla="*/ 13 h 502"/>
                <a:gd name="T88" fmla="*/ 803 w 530"/>
                <a:gd name="T89" fmla="*/ 15 h 50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30"/>
                <a:gd name="T136" fmla="*/ 0 h 502"/>
                <a:gd name="T137" fmla="*/ 530 w 530"/>
                <a:gd name="T138" fmla="*/ 502 h 50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30" h="502">
                  <a:moveTo>
                    <a:pt x="454" y="383"/>
                  </a:moveTo>
                  <a:lnTo>
                    <a:pt x="454" y="207"/>
                  </a:lnTo>
                  <a:lnTo>
                    <a:pt x="452" y="176"/>
                  </a:lnTo>
                  <a:lnTo>
                    <a:pt x="450" y="151"/>
                  </a:lnTo>
                  <a:lnTo>
                    <a:pt x="448" y="130"/>
                  </a:lnTo>
                  <a:lnTo>
                    <a:pt x="445" y="112"/>
                  </a:lnTo>
                  <a:lnTo>
                    <a:pt x="433" y="83"/>
                  </a:lnTo>
                  <a:lnTo>
                    <a:pt x="414" y="56"/>
                  </a:lnTo>
                  <a:lnTo>
                    <a:pt x="402" y="45"/>
                  </a:lnTo>
                  <a:lnTo>
                    <a:pt x="387" y="33"/>
                  </a:lnTo>
                  <a:lnTo>
                    <a:pt x="367" y="24"/>
                  </a:lnTo>
                  <a:lnTo>
                    <a:pt x="346" y="16"/>
                  </a:lnTo>
                  <a:lnTo>
                    <a:pt x="323" y="10"/>
                  </a:lnTo>
                  <a:lnTo>
                    <a:pt x="296" y="4"/>
                  </a:lnTo>
                  <a:lnTo>
                    <a:pt x="267" y="0"/>
                  </a:lnTo>
                  <a:lnTo>
                    <a:pt x="234" y="0"/>
                  </a:lnTo>
                  <a:lnTo>
                    <a:pt x="191" y="2"/>
                  </a:lnTo>
                  <a:lnTo>
                    <a:pt x="152" y="8"/>
                  </a:lnTo>
                  <a:lnTo>
                    <a:pt x="118" y="16"/>
                  </a:lnTo>
                  <a:lnTo>
                    <a:pt x="87" y="29"/>
                  </a:lnTo>
                  <a:lnTo>
                    <a:pt x="60" y="45"/>
                  </a:lnTo>
                  <a:lnTo>
                    <a:pt x="38" y="64"/>
                  </a:lnTo>
                  <a:lnTo>
                    <a:pt x="19" y="87"/>
                  </a:lnTo>
                  <a:lnTo>
                    <a:pt x="3" y="114"/>
                  </a:lnTo>
                  <a:lnTo>
                    <a:pt x="125" y="137"/>
                  </a:lnTo>
                  <a:lnTo>
                    <a:pt x="145" y="120"/>
                  </a:lnTo>
                  <a:lnTo>
                    <a:pt x="164" y="109"/>
                  </a:lnTo>
                  <a:lnTo>
                    <a:pt x="187" y="101"/>
                  </a:lnTo>
                  <a:lnTo>
                    <a:pt x="212" y="99"/>
                  </a:lnTo>
                  <a:lnTo>
                    <a:pt x="232" y="101"/>
                  </a:lnTo>
                  <a:lnTo>
                    <a:pt x="249" y="105"/>
                  </a:lnTo>
                  <a:lnTo>
                    <a:pt x="265" y="112"/>
                  </a:lnTo>
                  <a:lnTo>
                    <a:pt x="278" y="124"/>
                  </a:lnTo>
                  <a:lnTo>
                    <a:pt x="288" y="136"/>
                  </a:lnTo>
                  <a:lnTo>
                    <a:pt x="296" y="151"/>
                  </a:lnTo>
                  <a:lnTo>
                    <a:pt x="301" y="165"/>
                  </a:lnTo>
                  <a:lnTo>
                    <a:pt x="303" y="182"/>
                  </a:lnTo>
                  <a:lnTo>
                    <a:pt x="303" y="213"/>
                  </a:lnTo>
                  <a:lnTo>
                    <a:pt x="272" y="201"/>
                  </a:lnTo>
                  <a:lnTo>
                    <a:pt x="243" y="193"/>
                  </a:lnTo>
                  <a:lnTo>
                    <a:pt x="218" y="190"/>
                  </a:lnTo>
                  <a:lnTo>
                    <a:pt x="193" y="188"/>
                  </a:lnTo>
                  <a:lnTo>
                    <a:pt x="152" y="192"/>
                  </a:lnTo>
                  <a:lnTo>
                    <a:pt x="116" y="199"/>
                  </a:lnTo>
                  <a:lnTo>
                    <a:pt x="83" y="215"/>
                  </a:lnTo>
                  <a:lnTo>
                    <a:pt x="54" y="234"/>
                  </a:lnTo>
                  <a:lnTo>
                    <a:pt x="31" y="259"/>
                  </a:lnTo>
                  <a:lnTo>
                    <a:pt x="13" y="288"/>
                  </a:lnTo>
                  <a:lnTo>
                    <a:pt x="3" y="317"/>
                  </a:lnTo>
                  <a:lnTo>
                    <a:pt x="0" y="352"/>
                  </a:lnTo>
                  <a:lnTo>
                    <a:pt x="3" y="385"/>
                  </a:lnTo>
                  <a:lnTo>
                    <a:pt x="13" y="414"/>
                  </a:lnTo>
                  <a:lnTo>
                    <a:pt x="29" y="439"/>
                  </a:lnTo>
                  <a:lnTo>
                    <a:pt x="52" y="462"/>
                  </a:lnTo>
                  <a:lnTo>
                    <a:pt x="79" y="479"/>
                  </a:lnTo>
                  <a:lnTo>
                    <a:pt x="108" y="491"/>
                  </a:lnTo>
                  <a:lnTo>
                    <a:pt x="139" y="499"/>
                  </a:lnTo>
                  <a:lnTo>
                    <a:pt x="174" y="502"/>
                  </a:lnTo>
                  <a:lnTo>
                    <a:pt x="207" y="499"/>
                  </a:lnTo>
                  <a:lnTo>
                    <a:pt x="240" y="491"/>
                  </a:lnTo>
                  <a:lnTo>
                    <a:pt x="270" y="477"/>
                  </a:lnTo>
                  <a:lnTo>
                    <a:pt x="303" y="458"/>
                  </a:lnTo>
                  <a:lnTo>
                    <a:pt x="303" y="495"/>
                  </a:lnTo>
                  <a:lnTo>
                    <a:pt x="530" y="495"/>
                  </a:lnTo>
                  <a:lnTo>
                    <a:pt x="530" y="383"/>
                  </a:lnTo>
                  <a:lnTo>
                    <a:pt x="454" y="383"/>
                  </a:lnTo>
                  <a:close/>
                  <a:moveTo>
                    <a:pt x="303" y="356"/>
                  </a:moveTo>
                  <a:lnTo>
                    <a:pt x="276" y="379"/>
                  </a:lnTo>
                  <a:lnTo>
                    <a:pt x="251" y="394"/>
                  </a:lnTo>
                  <a:lnTo>
                    <a:pt x="230" y="404"/>
                  </a:lnTo>
                  <a:lnTo>
                    <a:pt x="209" y="406"/>
                  </a:lnTo>
                  <a:lnTo>
                    <a:pt x="195" y="406"/>
                  </a:lnTo>
                  <a:lnTo>
                    <a:pt x="183" y="402"/>
                  </a:lnTo>
                  <a:lnTo>
                    <a:pt x="172" y="396"/>
                  </a:lnTo>
                  <a:lnTo>
                    <a:pt x="164" y="387"/>
                  </a:lnTo>
                  <a:lnTo>
                    <a:pt x="156" y="377"/>
                  </a:lnTo>
                  <a:lnTo>
                    <a:pt x="151" y="367"/>
                  </a:lnTo>
                  <a:lnTo>
                    <a:pt x="147" y="354"/>
                  </a:lnTo>
                  <a:lnTo>
                    <a:pt x="147" y="342"/>
                  </a:lnTo>
                  <a:lnTo>
                    <a:pt x="149" y="329"/>
                  </a:lnTo>
                  <a:lnTo>
                    <a:pt x="152" y="315"/>
                  </a:lnTo>
                  <a:lnTo>
                    <a:pt x="158" y="305"/>
                  </a:lnTo>
                  <a:lnTo>
                    <a:pt x="168" y="296"/>
                  </a:lnTo>
                  <a:lnTo>
                    <a:pt x="189" y="286"/>
                  </a:lnTo>
                  <a:lnTo>
                    <a:pt x="214" y="280"/>
                  </a:lnTo>
                  <a:lnTo>
                    <a:pt x="232" y="284"/>
                  </a:lnTo>
                  <a:lnTo>
                    <a:pt x="253" y="290"/>
                  </a:lnTo>
                  <a:lnTo>
                    <a:pt x="276" y="302"/>
                  </a:lnTo>
                  <a:lnTo>
                    <a:pt x="303" y="317"/>
                  </a:lnTo>
                  <a:lnTo>
                    <a:pt x="303" y="356"/>
                  </a:lnTo>
                  <a:close/>
                </a:path>
              </a:pathLst>
            </a:custGeom>
            <a:solidFill>
              <a:srgbClr val="99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19"/>
            <p:cNvSpPr>
              <a:spLocks/>
            </p:cNvSpPr>
            <p:nvPr/>
          </p:nvSpPr>
          <p:spPr bwMode="auto">
            <a:xfrm>
              <a:off x="1610" y="2112"/>
              <a:ext cx="478" cy="314"/>
            </a:xfrm>
            <a:custGeom>
              <a:avLst/>
              <a:gdLst>
                <a:gd name="T0" fmla="*/ 877 w 416"/>
                <a:gd name="T1" fmla="*/ 17 h 491"/>
                <a:gd name="T2" fmla="*/ 877 w 416"/>
                <a:gd name="T3" fmla="*/ 21 h 491"/>
                <a:gd name="T4" fmla="*/ 0 w 416"/>
                <a:gd name="T5" fmla="*/ 21 h 491"/>
                <a:gd name="T6" fmla="*/ 0 w 416"/>
                <a:gd name="T7" fmla="*/ 17 h 491"/>
                <a:gd name="T8" fmla="*/ 231 w 416"/>
                <a:gd name="T9" fmla="*/ 17 h 491"/>
                <a:gd name="T10" fmla="*/ 231 w 416"/>
                <a:gd name="T11" fmla="*/ 5 h 491"/>
                <a:gd name="T12" fmla="*/ 3 w 416"/>
                <a:gd name="T13" fmla="*/ 5 h 491"/>
                <a:gd name="T14" fmla="*/ 3 w 416"/>
                <a:gd name="T15" fmla="*/ 1 h 491"/>
                <a:gd name="T16" fmla="*/ 600 w 416"/>
                <a:gd name="T17" fmla="*/ 1 h 491"/>
                <a:gd name="T18" fmla="*/ 600 w 416"/>
                <a:gd name="T19" fmla="*/ 6 h 491"/>
                <a:gd name="T20" fmla="*/ 619 w 416"/>
                <a:gd name="T21" fmla="*/ 4 h 491"/>
                <a:gd name="T22" fmla="*/ 648 w 416"/>
                <a:gd name="T23" fmla="*/ 3 h 491"/>
                <a:gd name="T24" fmla="*/ 694 w 416"/>
                <a:gd name="T25" fmla="*/ 3 h 491"/>
                <a:gd name="T26" fmla="*/ 745 w 416"/>
                <a:gd name="T27" fmla="*/ 2 h 491"/>
                <a:gd name="T28" fmla="*/ 815 w 416"/>
                <a:gd name="T29" fmla="*/ 1 h 491"/>
                <a:gd name="T30" fmla="*/ 877 w 416"/>
                <a:gd name="T31" fmla="*/ 1 h 491"/>
                <a:gd name="T32" fmla="*/ 950 w 416"/>
                <a:gd name="T33" fmla="*/ 1 h 491"/>
                <a:gd name="T34" fmla="*/ 1031 w 416"/>
                <a:gd name="T35" fmla="*/ 0 h 491"/>
                <a:gd name="T36" fmla="*/ 1063 w 416"/>
                <a:gd name="T37" fmla="*/ 0 h 491"/>
                <a:gd name="T38" fmla="*/ 1100 w 416"/>
                <a:gd name="T39" fmla="*/ 0 h 491"/>
                <a:gd name="T40" fmla="*/ 1100 w 416"/>
                <a:gd name="T41" fmla="*/ 6 h 491"/>
                <a:gd name="T42" fmla="*/ 1020 w 416"/>
                <a:gd name="T43" fmla="*/ 6 h 491"/>
                <a:gd name="T44" fmla="*/ 956 w 416"/>
                <a:gd name="T45" fmla="*/ 6 h 491"/>
                <a:gd name="T46" fmla="*/ 899 w 416"/>
                <a:gd name="T47" fmla="*/ 7 h 491"/>
                <a:gd name="T48" fmla="*/ 849 w 416"/>
                <a:gd name="T49" fmla="*/ 7 h 491"/>
                <a:gd name="T50" fmla="*/ 803 w 416"/>
                <a:gd name="T51" fmla="*/ 7 h 491"/>
                <a:gd name="T52" fmla="*/ 762 w 416"/>
                <a:gd name="T53" fmla="*/ 8 h 491"/>
                <a:gd name="T54" fmla="*/ 725 w 416"/>
                <a:gd name="T55" fmla="*/ 8 h 491"/>
                <a:gd name="T56" fmla="*/ 691 w 416"/>
                <a:gd name="T57" fmla="*/ 10 h 491"/>
                <a:gd name="T58" fmla="*/ 663 w 416"/>
                <a:gd name="T59" fmla="*/ 11 h 491"/>
                <a:gd name="T60" fmla="*/ 643 w 416"/>
                <a:gd name="T61" fmla="*/ 12 h 491"/>
                <a:gd name="T62" fmla="*/ 632 w 416"/>
                <a:gd name="T63" fmla="*/ 13 h 491"/>
                <a:gd name="T64" fmla="*/ 630 w 416"/>
                <a:gd name="T65" fmla="*/ 14 h 491"/>
                <a:gd name="T66" fmla="*/ 630 w 416"/>
                <a:gd name="T67" fmla="*/ 17 h 491"/>
                <a:gd name="T68" fmla="*/ 877 w 416"/>
                <a:gd name="T69" fmla="*/ 17 h 4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6"/>
                <a:gd name="T106" fmla="*/ 0 h 491"/>
                <a:gd name="T107" fmla="*/ 416 w 416"/>
                <a:gd name="T108" fmla="*/ 491 h 49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6" h="491">
                  <a:moveTo>
                    <a:pt x="332" y="379"/>
                  </a:moveTo>
                  <a:lnTo>
                    <a:pt x="332" y="491"/>
                  </a:lnTo>
                  <a:lnTo>
                    <a:pt x="0" y="491"/>
                  </a:lnTo>
                  <a:lnTo>
                    <a:pt x="0" y="379"/>
                  </a:lnTo>
                  <a:lnTo>
                    <a:pt x="87" y="379"/>
                  </a:lnTo>
                  <a:lnTo>
                    <a:pt x="87" y="120"/>
                  </a:lnTo>
                  <a:lnTo>
                    <a:pt x="3" y="120"/>
                  </a:lnTo>
                  <a:lnTo>
                    <a:pt x="3" y="8"/>
                  </a:lnTo>
                  <a:lnTo>
                    <a:pt x="226" y="8"/>
                  </a:lnTo>
                  <a:lnTo>
                    <a:pt x="226" y="132"/>
                  </a:lnTo>
                  <a:lnTo>
                    <a:pt x="234" y="106"/>
                  </a:lnTo>
                  <a:lnTo>
                    <a:pt x="245" y="81"/>
                  </a:lnTo>
                  <a:lnTo>
                    <a:pt x="263" y="60"/>
                  </a:lnTo>
                  <a:lnTo>
                    <a:pt x="282" y="39"/>
                  </a:lnTo>
                  <a:lnTo>
                    <a:pt x="307" y="23"/>
                  </a:lnTo>
                  <a:lnTo>
                    <a:pt x="332" y="10"/>
                  </a:lnTo>
                  <a:lnTo>
                    <a:pt x="359" y="4"/>
                  </a:lnTo>
                  <a:lnTo>
                    <a:pt x="390" y="0"/>
                  </a:lnTo>
                  <a:lnTo>
                    <a:pt x="402" y="0"/>
                  </a:lnTo>
                  <a:lnTo>
                    <a:pt x="416" y="0"/>
                  </a:lnTo>
                  <a:lnTo>
                    <a:pt x="416" y="147"/>
                  </a:lnTo>
                  <a:lnTo>
                    <a:pt x="386" y="147"/>
                  </a:lnTo>
                  <a:lnTo>
                    <a:pt x="361" y="149"/>
                  </a:lnTo>
                  <a:lnTo>
                    <a:pt x="340" y="153"/>
                  </a:lnTo>
                  <a:lnTo>
                    <a:pt x="321" y="159"/>
                  </a:lnTo>
                  <a:lnTo>
                    <a:pt x="303" y="168"/>
                  </a:lnTo>
                  <a:lnTo>
                    <a:pt x="288" y="180"/>
                  </a:lnTo>
                  <a:lnTo>
                    <a:pt x="274" y="195"/>
                  </a:lnTo>
                  <a:lnTo>
                    <a:pt x="261" y="217"/>
                  </a:lnTo>
                  <a:lnTo>
                    <a:pt x="251" y="240"/>
                  </a:lnTo>
                  <a:lnTo>
                    <a:pt x="243" y="265"/>
                  </a:lnTo>
                  <a:lnTo>
                    <a:pt x="239" y="292"/>
                  </a:lnTo>
                  <a:lnTo>
                    <a:pt x="238" y="321"/>
                  </a:lnTo>
                  <a:lnTo>
                    <a:pt x="238" y="379"/>
                  </a:lnTo>
                  <a:lnTo>
                    <a:pt x="332" y="379"/>
                  </a:lnTo>
                  <a:close/>
                </a:path>
              </a:pathLst>
            </a:custGeom>
            <a:solidFill>
              <a:srgbClr val="99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9" name="Freeform 21"/>
            <p:cNvSpPr>
              <a:spLocks/>
            </p:cNvSpPr>
            <p:nvPr/>
          </p:nvSpPr>
          <p:spPr bwMode="auto">
            <a:xfrm>
              <a:off x="2738" y="2117"/>
              <a:ext cx="670" cy="313"/>
            </a:xfrm>
            <a:custGeom>
              <a:avLst/>
              <a:gdLst>
                <a:gd name="T0" fmla="*/ 1543 w 583"/>
                <a:gd name="T1" fmla="*/ 16 h 490"/>
                <a:gd name="T2" fmla="*/ 1543 w 583"/>
                <a:gd name="T3" fmla="*/ 21 h 490"/>
                <a:gd name="T4" fmla="*/ 938 w 583"/>
                <a:gd name="T5" fmla="*/ 21 h 490"/>
                <a:gd name="T6" fmla="*/ 938 w 583"/>
                <a:gd name="T7" fmla="*/ 19 h 490"/>
                <a:gd name="T8" fmla="*/ 848 w 583"/>
                <a:gd name="T9" fmla="*/ 20 h 490"/>
                <a:gd name="T10" fmla="*/ 755 w 583"/>
                <a:gd name="T11" fmla="*/ 21 h 490"/>
                <a:gd name="T12" fmla="*/ 669 w 583"/>
                <a:gd name="T13" fmla="*/ 21 h 490"/>
                <a:gd name="T14" fmla="*/ 573 w 583"/>
                <a:gd name="T15" fmla="*/ 21 h 490"/>
                <a:gd name="T16" fmla="*/ 485 w 583"/>
                <a:gd name="T17" fmla="*/ 21 h 490"/>
                <a:gd name="T18" fmla="*/ 410 w 583"/>
                <a:gd name="T19" fmla="*/ 21 h 490"/>
                <a:gd name="T20" fmla="*/ 344 w 583"/>
                <a:gd name="T21" fmla="*/ 20 h 490"/>
                <a:gd name="T22" fmla="*/ 288 w 583"/>
                <a:gd name="T23" fmla="*/ 20 h 490"/>
                <a:gd name="T24" fmla="*/ 242 w 583"/>
                <a:gd name="T25" fmla="*/ 19 h 490"/>
                <a:gd name="T26" fmla="*/ 213 w 583"/>
                <a:gd name="T27" fmla="*/ 17 h 490"/>
                <a:gd name="T28" fmla="*/ 190 w 583"/>
                <a:gd name="T29" fmla="*/ 17 h 490"/>
                <a:gd name="T30" fmla="*/ 185 w 583"/>
                <a:gd name="T31" fmla="*/ 15 h 490"/>
                <a:gd name="T32" fmla="*/ 185 w 583"/>
                <a:gd name="T33" fmla="*/ 5 h 490"/>
                <a:gd name="T34" fmla="*/ 0 w 583"/>
                <a:gd name="T35" fmla="*/ 5 h 490"/>
                <a:gd name="T36" fmla="*/ 0 w 583"/>
                <a:gd name="T37" fmla="*/ 0 h 490"/>
                <a:gd name="T38" fmla="*/ 586 w 583"/>
                <a:gd name="T39" fmla="*/ 0 h 490"/>
                <a:gd name="T40" fmla="*/ 586 w 583"/>
                <a:gd name="T41" fmla="*/ 13 h 490"/>
                <a:gd name="T42" fmla="*/ 586 w 583"/>
                <a:gd name="T43" fmla="*/ 13 h 490"/>
                <a:gd name="T44" fmla="*/ 590 w 583"/>
                <a:gd name="T45" fmla="*/ 14 h 490"/>
                <a:gd name="T46" fmla="*/ 601 w 583"/>
                <a:gd name="T47" fmla="*/ 15 h 490"/>
                <a:gd name="T48" fmla="*/ 611 w 583"/>
                <a:gd name="T49" fmla="*/ 15 h 490"/>
                <a:gd name="T50" fmla="*/ 631 w 583"/>
                <a:gd name="T51" fmla="*/ 15 h 490"/>
                <a:gd name="T52" fmla="*/ 652 w 583"/>
                <a:gd name="T53" fmla="*/ 15 h 490"/>
                <a:gd name="T54" fmla="*/ 683 w 583"/>
                <a:gd name="T55" fmla="*/ 16 h 490"/>
                <a:gd name="T56" fmla="*/ 715 w 583"/>
                <a:gd name="T57" fmla="*/ 16 h 490"/>
                <a:gd name="T58" fmla="*/ 770 w 583"/>
                <a:gd name="T59" fmla="*/ 16 h 490"/>
                <a:gd name="T60" fmla="*/ 821 w 583"/>
                <a:gd name="T61" fmla="*/ 15 h 490"/>
                <a:gd name="T62" fmla="*/ 876 w 583"/>
                <a:gd name="T63" fmla="*/ 15 h 490"/>
                <a:gd name="T64" fmla="*/ 938 w 583"/>
                <a:gd name="T65" fmla="*/ 14 h 490"/>
                <a:gd name="T66" fmla="*/ 938 w 583"/>
                <a:gd name="T67" fmla="*/ 5 h 490"/>
                <a:gd name="T68" fmla="*/ 744 w 583"/>
                <a:gd name="T69" fmla="*/ 5 h 490"/>
                <a:gd name="T70" fmla="*/ 744 w 583"/>
                <a:gd name="T71" fmla="*/ 0 h 490"/>
                <a:gd name="T72" fmla="*/ 1337 w 583"/>
                <a:gd name="T73" fmla="*/ 0 h 490"/>
                <a:gd name="T74" fmla="*/ 1337 w 583"/>
                <a:gd name="T75" fmla="*/ 16 h 490"/>
                <a:gd name="T76" fmla="*/ 1543 w 583"/>
                <a:gd name="T77" fmla="*/ 16 h 49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83"/>
                <a:gd name="T118" fmla="*/ 0 h 490"/>
                <a:gd name="T119" fmla="*/ 583 w 583"/>
                <a:gd name="T120" fmla="*/ 490 h 49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83" h="490">
                  <a:moveTo>
                    <a:pt x="583" y="371"/>
                  </a:moveTo>
                  <a:lnTo>
                    <a:pt x="583" y="483"/>
                  </a:lnTo>
                  <a:lnTo>
                    <a:pt x="354" y="483"/>
                  </a:lnTo>
                  <a:lnTo>
                    <a:pt x="354" y="442"/>
                  </a:lnTo>
                  <a:lnTo>
                    <a:pt x="320" y="463"/>
                  </a:lnTo>
                  <a:lnTo>
                    <a:pt x="285" y="479"/>
                  </a:lnTo>
                  <a:lnTo>
                    <a:pt x="252" y="487"/>
                  </a:lnTo>
                  <a:lnTo>
                    <a:pt x="217" y="490"/>
                  </a:lnTo>
                  <a:lnTo>
                    <a:pt x="184" y="487"/>
                  </a:lnTo>
                  <a:lnTo>
                    <a:pt x="155" y="481"/>
                  </a:lnTo>
                  <a:lnTo>
                    <a:pt x="130" y="467"/>
                  </a:lnTo>
                  <a:lnTo>
                    <a:pt x="109" y="452"/>
                  </a:lnTo>
                  <a:lnTo>
                    <a:pt x="91" y="429"/>
                  </a:lnTo>
                  <a:lnTo>
                    <a:pt x="80" y="403"/>
                  </a:lnTo>
                  <a:lnTo>
                    <a:pt x="72" y="375"/>
                  </a:lnTo>
                  <a:lnTo>
                    <a:pt x="70" y="340"/>
                  </a:lnTo>
                  <a:lnTo>
                    <a:pt x="70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21" y="0"/>
                  </a:lnTo>
                  <a:lnTo>
                    <a:pt x="221" y="301"/>
                  </a:lnTo>
                  <a:lnTo>
                    <a:pt x="221" y="317"/>
                  </a:lnTo>
                  <a:lnTo>
                    <a:pt x="223" y="332"/>
                  </a:lnTo>
                  <a:lnTo>
                    <a:pt x="227" y="342"/>
                  </a:lnTo>
                  <a:lnTo>
                    <a:pt x="231" y="349"/>
                  </a:lnTo>
                  <a:lnTo>
                    <a:pt x="238" y="355"/>
                  </a:lnTo>
                  <a:lnTo>
                    <a:pt x="246" y="359"/>
                  </a:lnTo>
                  <a:lnTo>
                    <a:pt x="258" y="363"/>
                  </a:lnTo>
                  <a:lnTo>
                    <a:pt x="271" y="363"/>
                  </a:lnTo>
                  <a:lnTo>
                    <a:pt x="291" y="361"/>
                  </a:lnTo>
                  <a:lnTo>
                    <a:pt x="310" y="355"/>
                  </a:lnTo>
                  <a:lnTo>
                    <a:pt x="331" y="344"/>
                  </a:lnTo>
                  <a:lnTo>
                    <a:pt x="354" y="328"/>
                  </a:lnTo>
                  <a:lnTo>
                    <a:pt x="354" y="112"/>
                  </a:lnTo>
                  <a:lnTo>
                    <a:pt x="281" y="112"/>
                  </a:lnTo>
                  <a:lnTo>
                    <a:pt x="281" y="0"/>
                  </a:lnTo>
                  <a:lnTo>
                    <a:pt x="505" y="0"/>
                  </a:lnTo>
                  <a:lnTo>
                    <a:pt x="505" y="371"/>
                  </a:lnTo>
                  <a:lnTo>
                    <a:pt x="583" y="371"/>
                  </a:lnTo>
                  <a:close/>
                </a:path>
              </a:pathLst>
            </a:custGeom>
            <a:solidFill>
              <a:srgbClr val="99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Freeform 22"/>
            <p:cNvSpPr>
              <a:spLocks/>
            </p:cNvSpPr>
            <p:nvPr/>
          </p:nvSpPr>
          <p:spPr bwMode="auto">
            <a:xfrm>
              <a:off x="3479" y="2112"/>
              <a:ext cx="664" cy="314"/>
            </a:xfrm>
            <a:custGeom>
              <a:avLst/>
              <a:gdLst>
                <a:gd name="T0" fmla="*/ 0 w 578"/>
                <a:gd name="T1" fmla="*/ 5 h 491"/>
                <a:gd name="T2" fmla="*/ 0 w 578"/>
                <a:gd name="T3" fmla="*/ 1 h 491"/>
                <a:gd name="T4" fmla="*/ 590 w 578"/>
                <a:gd name="T5" fmla="*/ 1 h 491"/>
                <a:gd name="T6" fmla="*/ 590 w 578"/>
                <a:gd name="T7" fmla="*/ 2 h 491"/>
                <a:gd name="T8" fmla="*/ 678 w 578"/>
                <a:gd name="T9" fmla="*/ 1 h 491"/>
                <a:gd name="T10" fmla="*/ 771 w 578"/>
                <a:gd name="T11" fmla="*/ 1 h 491"/>
                <a:gd name="T12" fmla="*/ 863 w 578"/>
                <a:gd name="T13" fmla="*/ 1 h 491"/>
                <a:gd name="T14" fmla="*/ 958 w 578"/>
                <a:gd name="T15" fmla="*/ 0 h 491"/>
                <a:gd name="T16" fmla="*/ 1047 w 578"/>
                <a:gd name="T17" fmla="*/ 1 h 491"/>
                <a:gd name="T18" fmla="*/ 1121 w 578"/>
                <a:gd name="T19" fmla="*/ 1 h 491"/>
                <a:gd name="T20" fmla="*/ 1188 w 578"/>
                <a:gd name="T21" fmla="*/ 1 h 491"/>
                <a:gd name="T22" fmla="*/ 1241 w 578"/>
                <a:gd name="T23" fmla="*/ 2 h 491"/>
                <a:gd name="T24" fmla="*/ 1280 w 578"/>
                <a:gd name="T25" fmla="*/ 3 h 491"/>
                <a:gd name="T26" fmla="*/ 1313 w 578"/>
                <a:gd name="T27" fmla="*/ 4 h 491"/>
                <a:gd name="T28" fmla="*/ 1331 w 578"/>
                <a:gd name="T29" fmla="*/ 6 h 491"/>
                <a:gd name="T30" fmla="*/ 1334 w 578"/>
                <a:gd name="T31" fmla="*/ 8 h 491"/>
                <a:gd name="T32" fmla="*/ 1334 w 578"/>
                <a:gd name="T33" fmla="*/ 17 h 491"/>
                <a:gd name="T34" fmla="*/ 1527 w 578"/>
                <a:gd name="T35" fmla="*/ 17 h 491"/>
                <a:gd name="T36" fmla="*/ 1527 w 578"/>
                <a:gd name="T37" fmla="*/ 21 h 491"/>
                <a:gd name="T38" fmla="*/ 939 w 578"/>
                <a:gd name="T39" fmla="*/ 21 h 491"/>
                <a:gd name="T40" fmla="*/ 939 w 578"/>
                <a:gd name="T41" fmla="*/ 8 h 491"/>
                <a:gd name="T42" fmla="*/ 937 w 578"/>
                <a:gd name="T43" fmla="*/ 8 h 491"/>
                <a:gd name="T44" fmla="*/ 928 w 578"/>
                <a:gd name="T45" fmla="*/ 7 h 491"/>
                <a:gd name="T46" fmla="*/ 920 w 578"/>
                <a:gd name="T47" fmla="*/ 7 h 491"/>
                <a:gd name="T48" fmla="*/ 910 w 578"/>
                <a:gd name="T49" fmla="*/ 6 h 491"/>
                <a:gd name="T50" fmla="*/ 870 w 578"/>
                <a:gd name="T51" fmla="*/ 6 h 491"/>
                <a:gd name="T52" fmla="*/ 817 w 578"/>
                <a:gd name="T53" fmla="*/ 6 h 491"/>
                <a:gd name="T54" fmla="*/ 762 w 578"/>
                <a:gd name="T55" fmla="*/ 6 h 491"/>
                <a:gd name="T56" fmla="*/ 703 w 578"/>
                <a:gd name="T57" fmla="*/ 6 h 491"/>
                <a:gd name="T58" fmla="*/ 646 w 578"/>
                <a:gd name="T59" fmla="*/ 6 h 491"/>
                <a:gd name="T60" fmla="*/ 590 w 578"/>
                <a:gd name="T61" fmla="*/ 7 h 491"/>
                <a:gd name="T62" fmla="*/ 590 w 578"/>
                <a:gd name="T63" fmla="*/ 17 h 491"/>
                <a:gd name="T64" fmla="*/ 782 w 578"/>
                <a:gd name="T65" fmla="*/ 17 h 491"/>
                <a:gd name="T66" fmla="*/ 782 w 578"/>
                <a:gd name="T67" fmla="*/ 21 h 491"/>
                <a:gd name="T68" fmla="*/ 0 w 578"/>
                <a:gd name="T69" fmla="*/ 21 h 491"/>
                <a:gd name="T70" fmla="*/ 0 w 578"/>
                <a:gd name="T71" fmla="*/ 17 h 491"/>
                <a:gd name="T72" fmla="*/ 187 w 578"/>
                <a:gd name="T73" fmla="*/ 17 h 491"/>
                <a:gd name="T74" fmla="*/ 187 w 578"/>
                <a:gd name="T75" fmla="*/ 5 h 491"/>
                <a:gd name="T76" fmla="*/ 0 w 578"/>
                <a:gd name="T77" fmla="*/ 5 h 49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78"/>
                <a:gd name="T118" fmla="*/ 0 h 491"/>
                <a:gd name="T119" fmla="*/ 578 w 578"/>
                <a:gd name="T120" fmla="*/ 491 h 49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78" h="491">
                  <a:moveTo>
                    <a:pt x="0" y="120"/>
                  </a:moveTo>
                  <a:lnTo>
                    <a:pt x="0" y="8"/>
                  </a:lnTo>
                  <a:lnTo>
                    <a:pt x="224" y="8"/>
                  </a:lnTo>
                  <a:lnTo>
                    <a:pt x="224" y="52"/>
                  </a:lnTo>
                  <a:lnTo>
                    <a:pt x="257" y="31"/>
                  </a:lnTo>
                  <a:lnTo>
                    <a:pt x="292" y="14"/>
                  </a:lnTo>
                  <a:lnTo>
                    <a:pt x="326" y="4"/>
                  </a:lnTo>
                  <a:lnTo>
                    <a:pt x="363" y="0"/>
                  </a:lnTo>
                  <a:lnTo>
                    <a:pt x="396" y="4"/>
                  </a:lnTo>
                  <a:lnTo>
                    <a:pt x="425" y="12"/>
                  </a:lnTo>
                  <a:lnTo>
                    <a:pt x="450" y="27"/>
                  </a:lnTo>
                  <a:lnTo>
                    <a:pt x="470" y="47"/>
                  </a:lnTo>
                  <a:lnTo>
                    <a:pt x="485" y="74"/>
                  </a:lnTo>
                  <a:lnTo>
                    <a:pt x="497" y="106"/>
                  </a:lnTo>
                  <a:lnTo>
                    <a:pt x="504" y="143"/>
                  </a:lnTo>
                  <a:lnTo>
                    <a:pt x="506" y="188"/>
                  </a:lnTo>
                  <a:lnTo>
                    <a:pt x="506" y="379"/>
                  </a:lnTo>
                  <a:lnTo>
                    <a:pt x="578" y="379"/>
                  </a:lnTo>
                  <a:lnTo>
                    <a:pt x="578" y="491"/>
                  </a:lnTo>
                  <a:lnTo>
                    <a:pt x="355" y="491"/>
                  </a:lnTo>
                  <a:lnTo>
                    <a:pt x="355" y="197"/>
                  </a:lnTo>
                  <a:lnTo>
                    <a:pt x="354" y="180"/>
                  </a:lnTo>
                  <a:lnTo>
                    <a:pt x="352" y="164"/>
                  </a:lnTo>
                  <a:lnTo>
                    <a:pt x="348" y="153"/>
                  </a:lnTo>
                  <a:lnTo>
                    <a:pt x="344" y="145"/>
                  </a:lnTo>
                  <a:lnTo>
                    <a:pt x="330" y="133"/>
                  </a:lnTo>
                  <a:lnTo>
                    <a:pt x="309" y="130"/>
                  </a:lnTo>
                  <a:lnTo>
                    <a:pt x="288" y="133"/>
                  </a:lnTo>
                  <a:lnTo>
                    <a:pt x="266" y="139"/>
                  </a:lnTo>
                  <a:lnTo>
                    <a:pt x="245" y="147"/>
                  </a:lnTo>
                  <a:lnTo>
                    <a:pt x="224" y="161"/>
                  </a:lnTo>
                  <a:lnTo>
                    <a:pt x="224" y="379"/>
                  </a:lnTo>
                  <a:lnTo>
                    <a:pt x="296" y="379"/>
                  </a:lnTo>
                  <a:lnTo>
                    <a:pt x="296" y="491"/>
                  </a:lnTo>
                  <a:lnTo>
                    <a:pt x="0" y="491"/>
                  </a:lnTo>
                  <a:lnTo>
                    <a:pt x="0" y="379"/>
                  </a:lnTo>
                  <a:lnTo>
                    <a:pt x="71" y="379"/>
                  </a:lnTo>
                  <a:lnTo>
                    <a:pt x="71" y="12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99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Freeform 23"/>
            <p:cNvSpPr>
              <a:spLocks noEditPoints="1"/>
            </p:cNvSpPr>
            <p:nvPr/>
          </p:nvSpPr>
          <p:spPr bwMode="auto">
            <a:xfrm>
              <a:off x="4174" y="1981"/>
              <a:ext cx="656" cy="449"/>
            </a:xfrm>
            <a:custGeom>
              <a:avLst/>
              <a:gdLst>
                <a:gd name="T0" fmla="*/ 1302 w 571"/>
                <a:gd name="T1" fmla="*/ 0 h 702"/>
                <a:gd name="T2" fmla="*/ 711 w 571"/>
                <a:gd name="T3" fmla="*/ 5 h 702"/>
                <a:gd name="T4" fmla="*/ 904 w 571"/>
                <a:gd name="T5" fmla="*/ 12 h 702"/>
                <a:gd name="T6" fmla="*/ 828 w 571"/>
                <a:gd name="T7" fmla="*/ 11 h 702"/>
                <a:gd name="T8" fmla="*/ 742 w 571"/>
                <a:gd name="T9" fmla="*/ 10 h 702"/>
                <a:gd name="T10" fmla="*/ 650 w 571"/>
                <a:gd name="T11" fmla="*/ 9 h 702"/>
                <a:gd name="T12" fmla="*/ 541 w 571"/>
                <a:gd name="T13" fmla="*/ 8 h 702"/>
                <a:gd name="T14" fmla="*/ 432 w 571"/>
                <a:gd name="T15" fmla="*/ 9 h 702"/>
                <a:gd name="T16" fmla="*/ 335 w 571"/>
                <a:gd name="T17" fmla="*/ 10 h 702"/>
                <a:gd name="T18" fmla="*/ 242 w 571"/>
                <a:gd name="T19" fmla="*/ 11 h 702"/>
                <a:gd name="T20" fmla="*/ 160 w 571"/>
                <a:gd name="T21" fmla="*/ 12 h 702"/>
                <a:gd name="T22" fmla="*/ 43 w 571"/>
                <a:gd name="T23" fmla="*/ 15 h 702"/>
                <a:gd name="T24" fmla="*/ 0 w 571"/>
                <a:gd name="T25" fmla="*/ 20 h 702"/>
                <a:gd name="T26" fmla="*/ 37 w 571"/>
                <a:gd name="T27" fmla="*/ 24 h 702"/>
                <a:gd name="T28" fmla="*/ 153 w 571"/>
                <a:gd name="T29" fmla="*/ 28 h 702"/>
                <a:gd name="T30" fmla="*/ 233 w 571"/>
                <a:gd name="T31" fmla="*/ 29 h 702"/>
                <a:gd name="T32" fmla="*/ 326 w 571"/>
                <a:gd name="T33" fmla="*/ 30 h 702"/>
                <a:gd name="T34" fmla="*/ 431 w 571"/>
                <a:gd name="T35" fmla="*/ 30 h 702"/>
                <a:gd name="T36" fmla="*/ 541 w 571"/>
                <a:gd name="T37" fmla="*/ 31 h 702"/>
                <a:gd name="T38" fmla="*/ 685 w 571"/>
                <a:gd name="T39" fmla="*/ 30 h 702"/>
                <a:gd name="T40" fmla="*/ 771 w 571"/>
                <a:gd name="T41" fmla="*/ 29 h 702"/>
                <a:gd name="T42" fmla="*/ 865 w 571"/>
                <a:gd name="T43" fmla="*/ 29 h 702"/>
                <a:gd name="T44" fmla="*/ 904 w 571"/>
                <a:gd name="T45" fmla="*/ 30 h 702"/>
                <a:gd name="T46" fmla="*/ 1508 w 571"/>
                <a:gd name="T47" fmla="*/ 26 h 702"/>
                <a:gd name="T48" fmla="*/ 904 w 571"/>
                <a:gd name="T49" fmla="*/ 21 h 702"/>
                <a:gd name="T50" fmla="*/ 865 w 571"/>
                <a:gd name="T51" fmla="*/ 23 h 702"/>
                <a:gd name="T52" fmla="*/ 793 w 571"/>
                <a:gd name="T53" fmla="*/ 24 h 702"/>
                <a:gd name="T54" fmla="*/ 707 w 571"/>
                <a:gd name="T55" fmla="*/ 26 h 702"/>
                <a:gd name="T56" fmla="*/ 600 w 571"/>
                <a:gd name="T57" fmla="*/ 26 h 702"/>
                <a:gd name="T58" fmla="*/ 508 w 571"/>
                <a:gd name="T59" fmla="*/ 24 h 702"/>
                <a:gd name="T60" fmla="*/ 445 w 571"/>
                <a:gd name="T61" fmla="*/ 23 h 702"/>
                <a:gd name="T62" fmla="*/ 415 w 571"/>
                <a:gd name="T63" fmla="*/ 21 h 702"/>
                <a:gd name="T64" fmla="*/ 415 w 571"/>
                <a:gd name="T65" fmla="*/ 19 h 702"/>
                <a:gd name="T66" fmla="*/ 445 w 571"/>
                <a:gd name="T67" fmla="*/ 17 h 702"/>
                <a:gd name="T68" fmla="*/ 508 w 571"/>
                <a:gd name="T69" fmla="*/ 15 h 702"/>
                <a:gd name="T70" fmla="*/ 600 w 571"/>
                <a:gd name="T71" fmla="*/ 14 h 702"/>
                <a:gd name="T72" fmla="*/ 707 w 571"/>
                <a:gd name="T73" fmla="*/ 14 h 702"/>
                <a:gd name="T74" fmla="*/ 793 w 571"/>
                <a:gd name="T75" fmla="*/ 15 h 702"/>
                <a:gd name="T76" fmla="*/ 865 w 571"/>
                <a:gd name="T77" fmla="*/ 17 h 702"/>
                <a:gd name="T78" fmla="*/ 904 w 571"/>
                <a:gd name="T79" fmla="*/ 19 h 702"/>
                <a:gd name="T80" fmla="*/ 904 w 571"/>
                <a:gd name="T81" fmla="*/ 21 h 7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1"/>
                <a:gd name="T124" fmla="*/ 0 h 702"/>
                <a:gd name="T125" fmla="*/ 571 w 571"/>
                <a:gd name="T126" fmla="*/ 702 h 70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1" h="702">
                  <a:moveTo>
                    <a:pt x="493" y="583"/>
                  </a:moveTo>
                  <a:lnTo>
                    <a:pt x="493" y="0"/>
                  </a:lnTo>
                  <a:lnTo>
                    <a:pt x="269" y="0"/>
                  </a:lnTo>
                  <a:lnTo>
                    <a:pt x="269" y="112"/>
                  </a:lnTo>
                  <a:lnTo>
                    <a:pt x="342" y="112"/>
                  </a:lnTo>
                  <a:lnTo>
                    <a:pt x="342" y="266"/>
                  </a:lnTo>
                  <a:lnTo>
                    <a:pt x="329" y="251"/>
                  </a:lnTo>
                  <a:lnTo>
                    <a:pt x="313" y="237"/>
                  </a:lnTo>
                  <a:lnTo>
                    <a:pt x="298" y="226"/>
                  </a:lnTo>
                  <a:lnTo>
                    <a:pt x="281" y="218"/>
                  </a:lnTo>
                  <a:lnTo>
                    <a:pt x="263" y="210"/>
                  </a:lnTo>
                  <a:lnTo>
                    <a:pt x="246" y="204"/>
                  </a:lnTo>
                  <a:lnTo>
                    <a:pt x="226" y="200"/>
                  </a:lnTo>
                  <a:lnTo>
                    <a:pt x="205" y="200"/>
                  </a:lnTo>
                  <a:lnTo>
                    <a:pt x="184" y="200"/>
                  </a:lnTo>
                  <a:lnTo>
                    <a:pt x="164" y="204"/>
                  </a:lnTo>
                  <a:lnTo>
                    <a:pt x="145" y="210"/>
                  </a:lnTo>
                  <a:lnTo>
                    <a:pt x="126" y="218"/>
                  </a:lnTo>
                  <a:lnTo>
                    <a:pt x="108" y="229"/>
                  </a:lnTo>
                  <a:lnTo>
                    <a:pt x="91" y="241"/>
                  </a:lnTo>
                  <a:lnTo>
                    <a:pt x="75" y="256"/>
                  </a:lnTo>
                  <a:lnTo>
                    <a:pt x="60" y="274"/>
                  </a:lnTo>
                  <a:lnTo>
                    <a:pt x="33" y="312"/>
                  </a:lnTo>
                  <a:lnTo>
                    <a:pt x="16" y="353"/>
                  </a:lnTo>
                  <a:lnTo>
                    <a:pt x="4" y="399"/>
                  </a:lnTo>
                  <a:lnTo>
                    <a:pt x="0" y="451"/>
                  </a:lnTo>
                  <a:lnTo>
                    <a:pt x="4" y="502"/>
                  </a:lnTo>
                  <a:lnTo>
                    <a:pt x="14" y="548"/>
                  </a:lnTo>
                  <a:lnTo>
                    <a:pt x="33" y="590"/>
                  </a:lnTo>
                  <a:lnTo>
                    <a:pt x="58" y="629"/>
                  </a:lnTo>
                  <a:lnTo>
                    <a:pt x="74" y="646"/>
                  </a:lnTo>
                  <a:lnTo>
                    <a:pt x="89" y="660"/>
                  </a:lnTo>
                  <a:lnTo>
                    <a:pt x="106" y="673"/>
                  </a:lnTo>
                  <a:lnTo>
                    <a:pt x="124" y="683"/>
                  </a:lnTo>
                  <a:lnTo>
                    <a:pt x="143" y="691"/>
                  </a:lnTo>
                  <a:lnTo>
                    <a:pt x="163" y="697"/>
                  </a:lnTo>
                  <a:lnTo>
                    <a:pt x="184" y="700"/>
                  </a:lnTo>
                  <a:lnTo>
                    <a:pt x="205" y="702"/>
                  </a:lnTo>
                  <a:lnTo>
                    <a:pt x="242" y="699"/>
                  </a:lnTo>
                  <a:lnTo>
                    <a:pt x="259" y="693"/>
                  </a:lnTo>
                  <a:lnTo>
                    <a:pt x="277" y="685"/>
                  </a:lnTo>
                  <a:lnTo>
                    <a:pt x="292" y="677"/>
                  </a:lnTo>
                  <a:lnTo>
                    <a:pt x="310" y="666"/>
                  </a:lnTo>
                  <a:lnTo>
                    <a:pt x="327" y="652"/>
                  </a:lnTo>
                  <a:lnTo>
                    <a:pt x="342" y="637"/>
                  </a:lnTo>
                  <a:lnTo>
                    <a:pt x="342" y="695"/>
                  </a:lnTo>
                  <a:lnTo>
                    <a:pt x="571" y="695"/>
                  </a:lnTo>
                  <a:lnTo>
                    <a:pt x="571" y="583"/>
                  </a:lnTo>
                  <a:lnTo>
                    <a:pt x="493" y="583"/>
                  </a:lnTo>
                  <a:close/>
                  <a:moveTo>
                    <a:pt x="342" y="484"/>
                  </a:moveTo>
                  <a:lnTo>
                    <a:pt x="337" y="511"/>
                  </a:lnTo>
                  <a:lnTo>
                    <a:pt x="327" y="532"/>
                  </a:lnTo>
                  <a:lnTo>
                    <a:pt x="315" y="550"/>
                  </a:lnTo>
                  <a:lnTo>
                    <a:pt x="300" y="563"/>
                  </a:lnTo>
                  <a:lnTo>
                    <a:pt x="284" y="573"/>
                  </a:lnTo>
                  <a:lnTo>
                    <a:pt x="267" y="579"/>
                  </a:lnTo>
                  <a:lnTo>
                    <a:pt x="250" y="581"/>
                  </a:lnTo>
                  <a:lnTo>
                    <a:pt x="226" y="579"/>
                  </a:lnTo>
                  <a:lnTo>
                    <a:pt x="209" y="571"/>
                  </a:lnTo>
                  <a:lnTo>
                    <a:pt x="192" y="560"/>
                  </a:lnTo>
                  <a:lnTo>
                    <a:pt x="180" y="544"/>
                  </a:lnTo>
                  <a:lnTo>
                    <a:pt x="168" y="525"/>
                  </a:lnTo>
                  <a:lnTo>
                    <a:pt x="161" y="502"/>
                  </a:lnTo>
                  <a:lnTo>
                    <a:pt x="157" y="478"/>
                  </a:lnTo>
                  <a:lnTo>
                    <a:pt x="155" y="451"/>
                  </a:lnTo>
                  <a:lnTo>
                    <a:pt x="157" y="424"/>
                  </a:lnTo>
                  <a:lnTo>
                    <a:pt x="161" y="399"/>
                  </a:lnTo>
                  <a:lnTo>
                    <a:pt x="168" y="378"/>
                  </a:lnTo>
                  <a:lnTo>
                    <a:pt x="180" y="359"/>
                  </a:lnTo>
                  <a:lnTo>
                    <a:pt x="192" y="345"/>
                  </a:lnTo>
                  <a:lnTo>
                    <a:pt x="209" y="334"/>
                  </a:lnTo>
                  <a:lnTo>
                    <a:pt x="226" y="328"/>
                  </a:lnTo>
                  <a:lnTo>
                    <a:pt x="248" y="324"/>
                  </a:lnTo>
                  <a:lnTo>
                    <a:pt x="267" y="326"/>
                  </a:lnTo>
                  <a:lnTo>
                    <a:pt x="282" y="332"/>
                  </a:lnTo>
                  <a:lnTo>
                    <a:pt x="300" y="341"/>
                  </a:lnTo>
                  <a:lnTo>
                    <a:pt x="313" y="353"/>
                  </a:lnTo>
                  <a:lnTo>
                    <a:pt x="327" y="370"/>
                  </a:lnTo>
                  <a:lnTo>
                    <a:pt x="337" y="393"/>
                  </a:lnTo>
                  <a:lnTo>
                    <a:pt x="342" y="421"/>
                  </a:lnTo>
                  <a:lnTo>
                    <a:pt x="344" y="451"/>
                  </a:lnTo>
                  <a:lnTo>
                    <a:pt x="342" y="484"/>
                  </a:lnTo>
                  <a:close/>
                </a:path>
              </a:pathLst>
            </a:custGeom>
            <a:solidFill>
              <a:srgbClr val="99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2062" name="Picture 56" descr="Seña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2024"/>
              <a:ext cx="495" cy="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8027988" y="333375"/>
            <a:ext cx="5746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ac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795963" y="333375"/>
            <a:ext cx="187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uk-UA" sz="3200">
                <a:solidFill>
                  <a:schemeClr val="accent1"/>
                </a:solidFill>
              </a:rPr>
              <a:t>9 / 38</a:t>
            </a:r>
          </a:p>
        </p:txBody>
      </p:sp>
      <p:pic>
        <p:nvPicPr>
          <p:cNvPr id="11267" name="Picture 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149725"/>
            <a:ext cx="788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15778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101013" y="2206625"/>
            <a:ext cx="792162" cy="819150"/>
            <a:chOff x="748" y="3158"/>
            <a:chExt cx="499" cy="516"/>
          </a:xfrm>
        </p:grpSpPr>
        <p:sp>
          <p:nvSpPr>
            <p:cNvPr id="11275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grpSp>
          <p:nvGrpSpPr>
            <p:cNvPr id="11276" name="Group 26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11277" name="Freeform 27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8" name="Freeform 28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9" name="Freeform 29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0" name="Freeform 30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1" name="Freeform 31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2" name="Freeform 32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3" name="Freeform 33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4" name="Freeform 34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5" name="Freeform 35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6" name="Freeform 36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7" name="Freeform 37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8194675" y="3225800"/>
            <a:ext cx="698500" cy="708025"/>
            <a:chOff x="4649" y="2750"/>
            <a:chExt cx="440" cy="446"/>
          </a:xfrm>
        </p:grpSpPr>
        <p:sp>
          <p:nvSpPr>
            <p:cNvPr id="11273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1274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57" name="AutoShape 41"/>
          <p:cNvSpPr>
            <a:spLocks noChangeArrowheads="1"/>
          </p:cNvSpPr>
          <p:nvPr/>
        </p:nvSpPr>
        <p:spPr bwMode="auto">
          <a:xfrm>
            <a:off x="1908175" y="5661025"/>
            <a:ext cx="4824413" cy="863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>
            <a:noFill/>
          </a:ln>
          <a:effectLst>
            <a:outerShdw dist="63500" dir="3187806" algn="ctr" rotWithShape="0">
              <a:srgbClr val="00006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uk-UA" sz="5400" b="1">
                <a:latin typeface="Comic Sans MS" panose="030F0702030302020204" pitchFamily="66" charset="0"/>
              </a:rPr>
              <a:t>swimming pool</a:t>
            </a:r>
          </a:p>
        </p:txBody>
      </p:sp>
      <p:pic>
        <p:nvPicPr>
          <p:cNvPr id="9258" name="Picture 42" descr="Pisci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00213"/>
            <a:ext cx="6491287" cy="33305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00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wimmingpo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2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795963" y="333375"/>
            <a:ext cx="187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uk-UA" sz="3200">
                <a:solidFill>
                  <a:schemeClr val="accent1"/>
                </a:solidFill>
              </a:rPr>
              <a:t>10 / 38</a:t>
            </a:r>
          </a:p>
        </p:txBody>
      </p:sp>
      <p:pic>
        <p:nvPicPr>
          <p:cNvPr id="12291" name="Picture 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149725"/>
            <a:ext cx="788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15778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101013" y="2206625"/>
            <a:ext cx="792162" cy="819150"/>
            <a:chOff x="748" y="3158"/>
            <a:chExt cx="499" cy="516"/>
          </a:xfrm>
        </p:grpSpPr>
        <p:sp>
          <p:nvSpPr>
            <p:cNvPr id="12299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grpSp>
          <p:nvGrpSpPr>
            <p:cNvPr id="12300" name="Group 26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12301" name="Freeform 27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2" name="Freeform 28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3" name="Freeform 29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4" name="Freeform 30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5" name="Freeform 31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6" name="Freeform 32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7" name="Freeform 33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8" name="Freeform 34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9" name="Freeform 35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0" name="Freeform 36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1" name="Freeform 37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8194675" y="3225800"/>
            <a:ext cx="698500" cy="708025"/>
            <a:chOff x="4649" y="2750"/>
            <a:chExt cx="440" cy="446"/>
          </a:xfrm>
        </p:grpSpPr>
        <p:sp>
          <p:nvSpPr>
            <p:cNvPr id="12297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2298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1" name="AutoShape 41"/>
          <p:cNvSpPr>
            <a:spLocks noChangeArrowheads="1"/>
          </p:cNvSpPr>
          <p:nvPr/>
        </p:nvSpPr>
        <p:spPr bwMode="auto">
          <a:xfrm>
            <a:off x="2411413" y="5661025"/>
            <a:ext cx="3887787" cy="863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>
            <a:noFill/>
          </a:ln>
          <a:effectLst>
            <a:outerShdw dist="63500" dir="3187806" algn="ctr" rotWithShape="0">
              <a:srgbClr val="00006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uk-UA" sz="6000" b="1">
                <a:latin typeface="Comic Sans MS" panose="030F0702030302020204" pitchFamily="66" charset="0"/>
              </a:rPr>
              <a:t>stadium</a:t>
            </a:r>
          </a:p>
        </p:txBody>
      </p:sp>
      <p:pic>
        <p:nvPicPr>
          <p:cNvPr id="10282" name="Picture 42" descr="Estadi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060575"/>
            <a:ext cx="5792788" cy="29845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00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di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2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795963" y="333375"/>
            <a:ext cx="187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uk-UA" sz="3200">
                <a:solidFill>
                  <a:schemeClr val="accent1"/>
                </a:solidFill>
              </a:rPr>
              <a:t>11 / 38</a:t>
            </a:r>
          </a:p>
        </p:txBody>
      </p:sp>
      <p:pic>
        <p:nvPicPr>
          <p:cNvPr id="13315" name="Picture 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149725"/>
            <a:ext cx="788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15778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101013" y="2217738"/>
            <a:ext cx="792162" cy="819150"/>
            <a:chOff x="748" y="3158"/>
            <a:chExt cx="499" cy="516"/>
          </a:xfrm>
        </p:grpSpPr>
        <p:sp>
          <p:nvSpPr>
            <p:cNvPr id="13323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grpSp>
          <p:nvGrpSpPr>
            <p:cNvPr id="13324" name="Group 26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13325" name="Freeform 27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6" name="Freeform 28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7" name="Freeform 29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8" name="Freeform 30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9" name="Freeform 31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0" name="Freeform 32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1" name="Freeform 33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2" name="Freeform 34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3" name="Freeform 35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4" name="Freeform 36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5" name="Freeform 37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8194675" y="3225800"/>
            <a:ext cx="698500" cy="708025"/>
            <a:chOff x="4649" y="2750"/>
            <a:chExt cx="440" cy="446"/>
          </a:xfrm>
        </p:grpSpPr>
        <p:sp>
          <p:nvSpPr>
            <p:cNvPr id="13321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3322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305" name="AutoShape 41"/>
          <p:cNvSpPr>
            <a:spLocks noChangeArrowheads="1"/>
          </p:cNvSpPr>
          <p:nvPr/>
        </p:nvSpPr>
        <p:spPr bwMode="auto">
          <a:xfrm>
            <a:off x="1331913" y="5661025"/>
            <a:ext cx="5903912" cy="863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>
            <a:noFill/>
          </a:ln>
          <a:effectLst>
            <a:outerShdw dist="63500" dir="3187806" algn="ctr" rotWithShape="0">
              <a:srgbClr val="00006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uk-UA" sz="6000" b="1">
                <a:latin typeface="Comic Sans MS" panose="030F0702030302020204" pitchFamily="66" charset="0"/>
              </a:rPr>
              <a:t>shopping centre</a:t>
            </a:r>
          </a:p>
        </p:txBody>
      </p:sp>
      <p:pic>
        <p:nvPicPr>
          <p:cNvPr id="11306" name="Picture 42" descr="Centro_comerci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50988"/>
            <a:ext cx="6624637" cy="34512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00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ppingcen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3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795963" y="333375"/>
            <a:ext cx="187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uk-UA" sz="3200">
                <a:solidFill>
                  <a:schemeClr val="accent1"/>
                </a:solidFill>
              </a:rPr>
              <a:t>12 / 38</a:t>
            </a:r>
          </a:p>
        </p:txBody>
      </p:sp>
      <p:pic>
        <p:nvPicPr>
          <p:cNvPr id="14339" name="Picture 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149725"/>
            <a:ext cx="788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15778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101013" y="2206625"/>
            <a:ext cx="792162" cy="819150"/>
            <a:chOff x="748" y="3158"/>
            <a:chExt cx="499" cy="516"/>
          </a:xfrm>
        </p:grpSpPr>
        <p:sp>
          <p:nvSpPr>
            <p:cNvPr id="14347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grpSp>
          <p:nvGrpSpPr>
            <p:cNvPr id="14348" name="Group 26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14349" name="Freeform 27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0" name="Freeform 28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1" name="Freeform 29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2" name="Freeform 30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3" name="Freeform 31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4" name="Freeform 32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5" name="Freeform 33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6" name="Freeform 34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7" name="Freeform 35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8" name="Freeform 36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9" name="Freeform 37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8194675" y="3225800"/>
            <a:ext cx="698500" cy="708025"/>
            <a:chOff x="4649" y="2750"/>
            <a:chExt cx="440" cy="446"/>
          </a:xfrm>
        </p:grpSpPr>
        <p:sp>
          <p:nvSpPr>
            <p:cNvPr id="14345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4346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29" name="AutoShape 41"/>
          <p:cNvSpPr>
            <a:spLocks noChangeArrowheads="1"/>
          </p:cNvSpPr>
          <p:nvPr/>
        </p:nvSpPr>
        <p:spPr bwMode="auto">
          <a:xfrm>
            <a:off x="1042988" y="5661025"/>
            <a:ext cx="6554787" cy="863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>
            <a:noFill/>
          </a:ln>
          <a:effectLst>
            <a:outerShdw dist="63500" dir="3187806" algn="ctr" rotWithShape="0">
              <a:srgbClr val="00006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uk-UA" sz="4800" b="1">
                <a:latin typeface="Comic Sans MS" panose="030F0702030302020204" pitchFamily="66" charset="0"/>
              </a:rPr>
              <a:t>cinema/movie theatre</a:t>
            </a:r>
          </a:p>
        </p:txBody>
      </p:sp>
      <p:pic>
        <p:nvPicPr>
          <p:cNvPr id="12330" name="Picture 42" descr="C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57338"/>
            <a:ext cx="5832475" cy="376078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00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ine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23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795963" y="333375"/>
            <a:ext cx="187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uk-UA" sz="3200">
                <a:solidFill>
                  <a:schemeClr val="accent1"/>
                </a:solidFill>
              </a:rPr>
              <a:t>13 / 38</a:t>
            </a:r>
          </a:p>
        </p:txBody>
      </p:sp>
      <p:pic>
        <p:nvPicPr>
          <p:cNvPr id="15363" name="Picture 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149725"/>
            <a:ext cx="788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15778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101013" y="2206625"/>
            <a:ext cx="792162" cy="819150"/>
            <a:chOff x="748" y="3158"/>
            <a:chExt cx="499" cy="516"/>
          </a:xfrm>
        </p:grpSpPr>
        <p:sp>
          <p:nvSpPr>
            <p:cNvPr id="15371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grpSp>
          <p:nvGrpSpPr>
            <p:cNvPr id="15372" name="Group 26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15373" name="Freeform 27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4" name="Freeform 28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5" name="Freeform 29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6" name="Freeform 30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7" name="Freeform 31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8" name="Freeform 32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9" name="Freeform 33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0" name="Freeform 34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1" name="Freeform 35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2" name="Freeform 36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3" name="Freeform 37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8194675" y="3225800"/>
            <a:ext cx="698500" cy="708025"/>
            <a:chOff x="4649" y="2750"/>
            <a:chExt cx="440" cy="446"/>
          </a:xfrm>
        </p:grpSpPr>
        <p:sp>
          <p:nvSpPr>
            <p:cNvPr id="15369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370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53" name="AutoShape 41"/>
          <p:cNvSpPr>
            <a:spLocks noChangeArrowheads="1"/>
          </p:cNvSpPr>
          <p:nvPr/>
        </p:nvSpPr>
        <p:spPr bwMode="auto">
          <a:xfrm>
            <a:off x="2122488" y="5734050"/>
            <a:ext cx="4537075" cy="863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>
            <a:noFill/>
          </a:ln>
          <a:effectLst>
            <a:outerShdw dist="63500" dir="3187806" algn="ctr" rotWithShape="0">
              <a:srgbClr val="00006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uk-UA" sz="5400" b="1">
                <a:latin typeface="Comic Sans MS" panose="030F0702030302020204" pitchFamily="66" charset="0"/>
              </a:rPr>
              <a:t>bowling alley</a:t>
            </a:r>
          </a:p>
        </p:txBody>
      </p:sp>
      <p:pic>
        <p:nvPicPr>
          <p:cNvPr id="13354" name="Picture 42" descr="Bole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412875"/>
            <a:ext cx="4933950" cy="40481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00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w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33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795963" y="333375"/>
            <a:ext cx="187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uk-UA" sz="3200">
                <a:solidFill>
                  <a:schemeClr val="accent1"/>
                </a:solidFill>
              </a:rPr>
              <a:t>14 / 38</a:t>
            </a:r>
          </a:p>
        </p:txBody>
      </p:sp>
      <p:pic>
        <p:nvPicPr>
          <p:cNvPr id="16387" name="Picture 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149725"/>
            <a:ext cx="788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15778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101013" y="2205038"/>
            <a:ext cx="792162" cy="819150"/>
            <a:chOff x="748" y="3158"/>
            <a:chExt cx="499" cy="516"/>
          </a:xfrm>
        </p:grpSpPr>
        <p:sp>
          <p:nvSpPr>
            <p:cNvPr id="16395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grpSp>
          <p:nvGrpSpPr>
            <p:cNvPr id="16396" name="Group 26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16397" name="Freeform 27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8" name="Freeform 28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9" name="Freeform 29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0" name="Freeform 30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1" name="Freeform 31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2" name="Freeform 32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3" name="Freeform 33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4" name="Freeform 34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5" name="Freeform 35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6" name="Freeform 36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7" name="Freeform 37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8194675" y="3224213"/>
            <a:ext cx="698500" cy="708025"/>
            <a:chOff x="4649" y="2750"/>
            <a:chExt cx="440" cy="446"/>
          </a:xfrm>
        </p:grpSpPr>
        <p:sp>
          <p:nvSpPr>
            <p:cNvPr id="16393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6394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77" name="AutoShape 41"/>
          <p:cNvSpPr>
            <a:spLocks noChangeArrowheads="1"/>
          </p:cNvSpPr>
          <p:nvPr/>
        </p:nvSpPr>
        <p:spPr bwMode="auto">
          <a:xfrm>
            <a:off x="2700338" y="5661025"/>
            <a:ext cx="3384550" cy="863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>
            <a:noFill/>
          </a:ln>
          <a:effectLst>
            <a:outerShdw dist="63500" dir="3187806" algn="ctr" rotWithShape="0">
              <a:srgbClr val="00006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uk-UA" sz="5400" b="1">
                <a:latin typeface="Comic Sans MS" panose="030F0702030302020204" pitchFamily="66" charset="0"/>
              </a:rPr>
              <a:t>hospital</a:t>
            </a:r>
          </a:p>
        </p:txBody>
      </p:sp>
      <p:pic>
        <p:nvPicPr>
          <p:cNvPr id="14378" name="Picture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355725"/>
            <a:ext cx="4105275" cy="39751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00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ospit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437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795963" y="333375"/>
            <a:ext cx="187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uk-UA" sz="3200">
                <a:solidFill>
                  <a:schemeClr val="accent1"/>
                </a:solidFill>
              </a:rPr>
              <a:t>15 / 38</a:t>
            </a:r>
          </a:p>
        </p:txBody>
      </p:sp>
      <p:pic>
        <p:nvPicPr>
          <p:cNvPr id="17411" name="Picture 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149725"/>
            <a:ext cx="788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15778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101013" y="2206625"/>
            <a:ext cx="792162" cy="819150"/>
            <a:chOff x="748" y="3158"/>
            <a:chExt cx="499" cy="516"/>
          </a:xfrm>
        </p:grpSpPr>
        <p:sp>
          <p:nvSpPr>
            <p:cNvPr id="17424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grpSp>
          <p:nvGrpSpPr>
            <p:cNvPr id="17425" name="Group 26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17426" name="Freeform 27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7" name="Freeform 28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8" name="Freeform 29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9" name="Freeform 30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0" name="Freeform 31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1" name="Freeform 32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2" name="Freeform 33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3" name="Freeform 34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4" name="Freeform 35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5" name="Freeform 36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6" name="Freeform 37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8194675" y="3225800"/>
            <a:ext cx="698500" cy="708025"/>
            <a:chOff x="4649" y="2750"/>
            <a:chExt cx="440" cy="446"/>
          </a:xfrm>
        </p:grpSpPr>
        <p:sp>
          <p:nvSpPr>
            <p:cNvPr id="17422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7423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401" name="AutoShape 41"/>
          <p:cNvSpPr>
            <a:spLocks noChangeArrowheads="1"/>
          </p:cNvSpPr>
          <p:nvPr/>
        </p:nvSpPr>
        <p:spPr bwMode="auto">
          <a:xfrm>
            <a:off x="1258888" y="5661025"/>
            <a:ext cx="6265862" cy="863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>
            <a:noFill/>
          </a:ln>
          <a:effectLst>
            <a:outerShdw dist="63500" dir="3187806" algn="ctr" rotWithShape="0">
              <a:srgbClr val="00006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uk-UA" sz="4800" b="1">
                <a:latin typeface="Comic Sans MS" panose="030F0702030302020204" pitchFamily="66" charset="0"/>
              </a:rPr>
              <a:t>chemist’s/pharmacy</a:t>
            </a:r>
          </a:p>
        </p:txBody>
      </p:sp>
      <p:grpSp>
        <p:nvGrpSpPr>
          <p:cNvPr id="5" name="28 Grupo"/>
          <p:cNvGrpSpPr>
            <a:grpSpLocks/>
          </p:cNvGrpSpPr>
          <p:nvPr/>
        </p:nvGrpSpPr>
        <p:grpSpPr bwMode="auto">
          <a:xfrm>
            <a:off x="1547813" y="1557338"/>
            <a:ext cx="5545137" cy="3960812"/>
            <a:chOff x="1547813" y="1557338"/>
            <a:chExt cx="5545137" cy="3961446"/>
          </a:xfrm>
        </p:grpSpPr>
        <p:grpSp>
          <p:nvGrpSpPr>
            <p:cNvPr id="17417" name="Group 42"/>
            <p:cNvGrpSpPr>
              <a:grpSpLocks/>
            </p:cNvGrpSpPr>
            <p:nvPr/>
          </p:nvGrpSpPr>
          <p:grpSpPr bwMode="auto">
            <a:xfrm>
              <a:off x="1547813" y="1557338"/>
              <a:ext cx="5545137" cy="3675062"/>
              <a:chOff x="839" y="981"/>
              <a:chExt cx="3493" cy="2315"/>
            </a:xfrm>
          </p:grpSpPr>
          <p:pic>
            <p:nvPicPr>
              <p:cNvPr id="17419" name="Picture 43" descr="Farmacia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9" y="981"/>
                <a:ext cx="3493" cy="231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7763" dir="2700000" algn="ctr" rotWithShape="0">
                  <a:srgbClr val="000066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20" name="Rectangle 44"/>
              <p:cNvSpPr>
                <a:spLocks noChangeArrowheads="1"/>
              </p:cNvSpPr>
              <p:nvPr/>
            </p:nvSpPr>
            <p:spPr bwMode="auto">
              <a:xfrm>
                <a:off x="2472" y="2568"/>
                <a:ext cx="45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000066">
                    <a:alpha val="50000"/>
                  </a:srgbClr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 altLang="uk-UA"/>
              </a:p>
            </p:txBody>
          </p:sp>
          <p:sp>
            <p:nvSpPr>
              <p:cNvPr id="17421" name="Rectangle 45"/>
              <p:cNvSpPr>
                <a:spLocks noChangeArrowheads="1"/>
              </p:cNvSpPr>
              <p:nvPr/>
            </p:nvSpPr>
            <p:spPr bwMode="auto">
              <a:xfrm>
                <a:off x="2654" y="2568"/>
                <a:ext cx="45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000066">
                    <a:alpha val="50000"/>
                  </a:srgbClr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 altLang="uk-UA"/>
              </a:p>
            </p:txBody>
          </p:sp>
        </p:grpSp>
        <p:pic>
          <p:nvPicPr>
            <p:cNvPr id="17418" name="27 Imagen" descr="Chemist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3286124"/>
              <a:ext cx="1051560" cy="2232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mi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40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795963" y="333375"/>
            <a:ext cx="187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uk-UA" sz="3200">
                <a:solidFill>
                  <a:schemeClr val="accent1"/>
                </a:solidFill>
              </a:rPr>
              <a:t>16 / 38</a:t>
            </a:r>
          </a:p>
        </p:txBody>
      </p:sp>
      <p:pic>
        <p:nvPicPr>
          <p:cNvPr id="18435" name="Picture 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149725"/>
            <a:ext cx="788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15778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8101013" y="2205038"/>
            <a:ext cx="792162" cy="819150"/>
            <a:chOff x="748" y="3158"/>
            <a:chExt cx="499" cy="516"/>
          </a:xfrm>
        </p:grpSpPr>
        <p:sp>
          <p:nvSpPr>
            <p:cNvPr id="18443" name="Oval 28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grpSp>
          <p:nvGrpSpPr>
            <p:cNvPr id="18444" name="Group 29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18445" name="Freeform 30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6" name="Freeform 31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7" name="Freeform 32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8" name="Freeform 33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9" name="Freeform 34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0" name="Freeform 35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1" name="Freeform 36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2" name="Freeform 37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3" name="Freeform 38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4" name="Freeform 39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5" name="Freeform 40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8194675" y="3225800"/>
            <a:ext cx="698500" cy="708025"/>
            <a:chOff x="4649" y="2750"/>
            <a:chExt cx="440" cy="446"/>
          </a:xfrm>
        </p:grpSpPr>
        <p:sp>
          <p:nvSpPr>
            <p:cNvPr id="18441" name="Oval 42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8442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428" name="AutoShape 44"/>
          <p:cNvSpPr>
            <a:spLocks noChangeArrowheads="1"/>
          </p:cNvSpPr>
          <p:nvPr/>
        </p:nvSpPr>
        <p:spPr bwMode="auto">
          <a:xfrm>
            <a:off x="2555875" y="5661025"/>
            <a:ext cx="3600450" cy="863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>
            <a:noFill/>
          </a:ln>
          <a:effectLst>
            <a:outerShdw dist="63500" dir="3187806" algn="ctr" rotWithShape="0">
              <a:srgbClr val="00006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uk-UA" sz="6000" b="1">
                <a:latin typeface="Comic Sans MS" panose="030F0702030302020204" pitchFamily="66" charset="0"/>
              </a:rPr>
              <a:t>town hall</a:t>
            </a:r>
          </a:p>
        </p:txBody>
      </p:sp>
      <p:pic>
        <p:nvPicPr>
          <p:cNvPr id="16429" name="Picture 45" descr="Ayuntamien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12875"/>
            <a:ext cx="5111750" cy="39163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00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wnh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64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795963" y="333375"/>
            <a:ext cx="187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uk-UA" sz="3200">
                <a:solidFill>
                  <a:schemeClr val="accent1"/>
                </a:solidFill>
              </a:rPr>
              <a:t>17 / 38</a:t>
            </a:r>
          </a:p>
        </p:txBody>
      </p:sp>
      <p:pic>
        <p:nvPicPr>
          <p:cNvPr id="19459" name="Picture 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149725"/>
            <a:ext cx="788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15778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101013" y="2206625"/>
            <a:ext cx="792162" cy="819150"/>
            <a:chOff x="748" y="3158"/>
            <a:chExt cx="499" cy="516"/>
          </a:xfrm>
        </p:grpSpPr>
        <p:sp>
          <p:nvSpPr>
            <p:cNvPr id="19467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grpSp>
          <p:nvGrpSpPr>
            <p:cNvPr id="19468" name="Group 26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19469" name="Freeform 27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0" name="Freeform 28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1" name="Freeform 29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2" name="Freeform 30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3" name="Freeform 31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4" name="Freeform 32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5" name="Freeform 33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6" name="Freeform 34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7" name="Freeform 35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8" name="Freeform 36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9" name="Freeform 37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8194675" y="3225800"/>
            <a:ext cx="698500" cy="708025"/>
            <a:chOff x="4649" y="2750"/>
            <a:chExt cx="440" cy="446"/>
          </a:xfrm>
        </p:grpSpPr>
        <p:sp>
          <p:nvSpPr>
            <p:cNvPr id="19465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9466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49" name="AutoShape 41"/>
          <p:cNvSpPr>
            <a:spLocks noChangeArrowheads="1"/>
          </p:cNvSpPr>
          <p:nvPr/>
        </p:nvSpPr>
        <p:spPr bwMode="auto">
          <a:xfrm>
            <a:off x="2627313" y="5661025"/>
            <a:ext cx="3384550" cy="863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>
            <a:noFill/>
          </a:ln>
          <a:effectLst>
            <a:outerShdw dist="63500" dir="3187806" algn="ctr" rotWithShape="0">
              <a:srgbClr val="00006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uk-UA" sz="6000" b="1">
                <a:latin typeface="Comic Sans MS" panose="030F0702030302020204" pitchFamily="66" charset="0"/>
              </a:rPr>
              <a:t>museum</a:t>
            </a:r>
          </a:p>
        </p:txBody>
      </p:sp>
      <p:pic>
        <p:nvPicPr>
          <p:cNvPr id="17450" name="Picture 42" descr="Muse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73238"/>
            <a:ext cx="5895975" cy="33147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00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use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74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795963" y="333375"/>
            <a:ext cx="187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uk-UA" sz="3200">
                <a:solidFill>
                  <a:schemeClr val="accent1"/>
                </a:solidFill>
              </a:rPr>
              <a:t>18 / 38</a:t>
            </a:r>
          </a:p>
        </p:txBody>
      </p:sp>
      <p:pic>
        <p:nvPicPr>
          <p:cNvPr id="20483" name="Picture 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149725"/>
            <a:ext cx="788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15778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101013" y="2206625"/>
            <a:ext cx="792162" cy="819150"/>
            <a:chOff x="748" y="3158"/>
            <a:chExt cx="499" cy="516"/>
          </a:xfrm>
        </p:grpSpPr>
        <p:sp>
          <p:nvSpPr>
            <p:cNvPr id="20491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grpSp>
          <p:nvGrpSpPr>
            <p:cNvPr id="20492" name="Group 26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20493" name="Freeform 27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4" name="Freeform 28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5" name="Freeform 29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6" name="Freeform 30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7" name="Freeform 31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8" name="Freeform 32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9" name="Freeform 33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0" name="Freeform 34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1" name="Freeform 35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2" name="Freeform 36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3" name="Freeform 37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8194675" y="3225800"/>
            <a:ext cx="698500" cy="708025"/>
            <a:chOff x="4649" y="2750"/>
            <a:chExt cx="440" cy="446"/>
          </a:xfrm>
        </p:grpSpPr>
        <p:sp>
          <p:nvSpPr>
            <p:cNvPr id="20489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20490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73" name="AutoShape 41"/>
          <p:cNvSpPr>
            <a:spLocks noChangeArrowheads="1"/>
          </p:cNvSpPr>
          <p:nvPr/>
        </p:nvSpPr>
        <p:spPr bwMode="auto">
          <a:xfrm>
            <a:off x="2700338" y="5661025"/>
            <a:ext cx="3384550" cy="863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>
            <a:noFill/>
          </a:ln>
          <a:effectLst>
            <a:outerShdw dist="63500" dir="3187806" algn="ctr" rotWithShape="0">
              <a:srgbClr val="00006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uk-UA" sz="6000" b="1">
                <a:latin typeface="Comic Sans MS" panose="030F0702030302020204" pitchFamily="66" charset="0"/>
              </a:rPr>
              <a:t>library</a:t>
            </a:r>
          </a:p>
        </p:txBody>
      </p:sp>
      <p:pic>
        <p:nvPicPr>
          <p:cNvPr id="18474" name="Picture 42" descr="Bibliote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57338"/>
            <a:ext cx="5473700" cy="37592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00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ibra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84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8104188" y="2206625"/>
            <a:ext cx="792162" cy="819150"/>
            <a:chOff x="748" y="3158"/>
            <a:chExt cx="499" cy="516"/>
          </a:xfrm>
        </p:grpSpPr>
        <p:sp>
          <p:nvSpPr>
            <p:cNvPr id="3083" name="Oval 70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grpSp>
          <p:nvGrpSpPr>
            <p:cNvPr id="3084" name="Group 71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3085" name="Freeform 72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" name="Freeform 73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" name="Freeform 74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8" name="Freeform 75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" name="Freeform 76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0" name="Freeform 77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1" name="Freeform 78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2" name="Freeform 79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3" name="Freeform 80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4" name="Freeform 81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5" name="Freeform 82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8197850" y="3225800"/>
            <a:ext cx="698500" cy="708025"/>
            <a:chOff x="4649" y="2750"/>
            <a:chExt cx="440" cy="446"/>
          </a:xfrm>
        </p:grpSpPr>
        <p:sp>
          <p:nvSpPr>
            <p:cNvPr id="3081" name="Oval 84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3082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6" name="Text Box 86"/>
          <p:cNvSpPr txBox="1">
            <a:spLocks noChangeArrowheads="1"/>
          </p:cNvSpPr>
          <p:nvPr/>
        </p:nvSpPr>
        <p:spPr bwMode="auto">
          <a:xfrm>
            <a:off x="5795963" y="333375"/>
            <a:ext cx="187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uk-UA" sz="3200">
                <a:solidFill>
                  <a:schemeClr val="accent1"/>
                </a:solidFill>
              </a:rPr>
              <a:t>1 / 38</a:t>
            </a:r>
          </a:p>
        </p:txBody>
      </p:sp>
      <p:sp>
        <p:nvSpPr>
          <p:cNvPr id="3159" name="AutoShape 87"/>
          <p:cNvSpPr>
            <a:spLocks noChangeArrowheads="1"/>
          </p:cNvSpPr>
          <p:nvPr/>
        </p:nvSpPr>
        <p:spPr bwMode="auto">
          <a:xfrm>
            <a:off x="2484438" y="5661025"/>
            <a:ext cx="3600450" cy="863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>
            <a:noFill/>
          </a:ln>
          <a:effectLst>
            <a:outerShdw dist="63500" dir="3187806" algn="ctr" rotWithShape="0">
              <a:srgbClr val="00006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uk-UA" sz="6000" b="1">
                <a:latin typeface="Comic Sans MS" panose="030F0702030302020204" pitchFamily="66" charset="0"/>
              </a:rPr>
              <a:t>house</a:t>
            </a:r>
          </a:p>
        </p:txBody>
      </p:sp>
      <p:pic>
        <p:nvPicPr>
          <p:cNvPr id="3078" name="Picture 89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149725"/>
            <a:ext cx="788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1" descr="Salir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5187950"/>
            <a:ext cx="752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5" descr="Hou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1" b="6543"/>
          <a:stretch>
            <a:fillRect/>
          </a:stretch>
        </p:blipFill>
        <p:spPr bwMode="auto">
          <a:xfrm>
            <a:off x="1979613" y="1484313"/>
            <a:ext cx="4751387" cy="38957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00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15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795963" y="333375"/>
            <a:ext cx="187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uk-UA" sz="3200">
                <a:solidFill>
                  <a:schemeClr val="accent1"/>
                </a:solidFill>
              </a:rPr>
              <a:t>19 / 38</a:t>
            </a:r>
          </a:p>
        </p:txBody>
      </p:sp>
      <p:pic>
        <p:nvPicPr>
          <p:cNvPr id="21507" name="Picture 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149725"/>
            <a:ext cx="788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15778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101013" y="2206625"/>
            <a:ext cx="792162" cy="819150"/>
            <a:chOff x="748" y="3158"/>
            <a:chExt cx="499" cy="516"/>
          </a:xfrm>
        </p:grpSpPr>
        <p:sp>
          <p:nvSpPr>
            <p:cNvPr id="21821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grpSp>
          <p:nvGrpSpPr>
            <p:cNvPr id="21822" name="Group 26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21823" name="Freeform 27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24" name="Freeform 28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25" name="Freeform 29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26" name="Freeform 30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27" name="Freeform 31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28" name="Freeform 32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29" name="Freeform 33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30" name="Freeform 34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31" name="Freeform 35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32" name="Freeform 36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33" name="Freeform 37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8194675" y="3225800"/>
            <a:ext cx="698500" cy="708025"/>
            <a:chOff x="4649" y="2750"/>
            <a:chExt cx="440" cy="446"/>
          </a:xfrm>
        </p:grpSpPr>
        <p:sp>
          <p:nvSpPr>
            <p:cNvPr id="21819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21820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97" name="AutoShape 41"/>
          <p:cNvSpPr>
            <a:spLocks noChangeArrowheads="1"/>
          </p:cNvSpPr>
          <p:nvPr/>
        </p:nvSpPr>
        <p:spPr bwMode="auto">
          <a:xfrm>
            <a:off x="2987675" y="5661025"/>
            <a:ext cx="2663825" cy="863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>
            <a:noFill/>
          </a:ln>
          <a:effectLst>
            <a:outerShdw dist="63500" dir="3187806" algn="ctr" rotWithShape="0">
              <a:srgbClr val="00006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uk-UA" sz="6000" b="1">
                <a:latin typeface="Comic Sans MS" panose="030F0702030302020204" pitchFamily="66" charset="0"/>
              </a:rPr>
              <a:t>bank</a:t>
            </a:r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1452563" y="1196975"/>
            <a:ext cx="5711825" cy="4310063"/>
            <a:chOff x="1066" y="754"/>
            <a:chExt cx="3598" cy="2715"/>
          </a:xfrm>
        </p:grpSpPr>
        <p:grpSp>
          <p:nvGrpSpPr>
            <p:cNvPr id="21513" name="Group 43"/>
            <p:cNvGrpSpPr>
              <a:grpSpLocks/>
            </p:cNvGrpSpPr>
            <p:nvPr/>
          </p:nvGrpSpPr>
          <p:grpSpPr bwMode="auto">
            <a:xfrm>
              <a:off x="1066" y="981"/>
              <a:ext cx="3598" cy="2488"/>
              <a:chOff x="1066" y="981"/>
              <a:chExt cx="3598" cy="2488"/>
            </a:xfrm>
          </p:grpSpPr>
          <p:pic>
            <p:nvPicPr>
              <p:cNvPr id="21817" name="Picture 44" descr="Banc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" y="981"/>
                <a:ext cx="3598" cy="223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7763" dir="2700000" algn="ctr" rotWithShape="0">
                  <a:srgbClr val="000066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818" name="Picture 45" descr="Ladrón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9" y="1933"/>
                <a:ext cx="1651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514" name="Group 46"/>
            <p:cNvGrpSpPr>
              <a:grpSpLocks/>
            </p:cNvGrpSpPr>
            <p:nvPr/>
          </p:nvGrpSpPr>
          <p:grpSpPr bwMode="auto">
            <a:xfrm>
              <a:off x="1474" y="754"/>
              <a:ext cx="771" cy="725"/>
              <a:chOff x="4831" y="1436"/>
              <a:chExt cx="1131" cy="1016"/>
            </a:xfrm>
          </p:grpSpPr>
          <p:grpSp>
            <p:nvGrpSpPr>
              <p:cNvPr id="21515" name="Group 47"/>
              <p:cNvGrpSpPr>
                <a:grpSpLocks/>
              </p:cNvGrpSpPr>
              <p:nvPr/>
            </p:nvGrpSpPr>
            <p:grpSpPr bwMode="auto">
              <a:xfrm>
                <a:off x="4831" y="1436"/>
                <a:ext cx="1131" cy="1016"/>
                <a:chOff x="4831" y="1436"/>
                <a:chExt cx="1131" cy="1016"/>
              </a:xfrm>
            </p:grpSpPr>
            <p:sp>
              <p:nvSpPr>
                <p:cNvPr id="21617" name="Freeform 48"/>
                <p:cNvSpPr>
                  <a:spLocks/>
                </p:cNvSpPr>
                <p:nvPr/>
              </p:nvSpPr>
              <p:spPr bwMode="auto">
                <a:xfrm>
                  <a:off x="4831" y="1436"/>
                  <a:ext cx="1131" cy="1016"/>
                </a:xfrm>
                <a:custGeom>
                  <a:avLst/>
                  <a:gdLst>
                    <a:gd name="T0" fmla="*/ 594 w 1131"/>
                    <a:gd name="T1" fmla="*/ 0 h 1016"/>
                    <a:gd name="T2" fmla="*/ 651 w 1131"/>
                    <a:gd name="T3" fmla="*/ 6 h 1016"/>
                    <a:gd name="T4" fmla="*/ 706 w 1131"/>
                    <a:gd name="T5" fmla="*/ 15 h 1016"/>
                    <a:gd name="T6" fmla="*/ 759 w 1131"/>
                    <a:gd name="T7" fmla="*/ 30 h 1016"/>
                    <a:gd name="T8" fmla="*/ 835 w 1131"/>
                    <a:gd name="T9" fmla="*/ 61 h 1016"/>
                    <a:gd name="T10" fmla="*/ 925 w 1131"/>
                    <a:gd name="T11" fmla="*/ 116 h 1016"/>
                    <a:gd name="T12" fmla="*/ 1001 w 1131"/>
                    <a:gd name="T13" fmla="*/ 185 h 1016"/>
                    <a:gd name="T14" fmla="*/ 1049 w 1131"/>
                    <a:gd name="T15" fmla="*/ 244 h 1016"/>
                    <a:gd name="T16" fmla="*/ 1075 w 1131"/>
                    <a:gd name="T17" fmla="*/ 288 h 1016"/>
                    <a:gd name="T18" fmla="*/ 1096 w 1131"/>
                    <a:gd name="T19" fmla="*/ 334 h 1016"/>
                    <a:gd name="T20" fmla="*/ 1114 w 1131"/>
                    <a:gd name="T21" fmla="*/ 382 h 1016"/>
                    <a:gd name="T22" fmla="*/ 1124 w 1131"/>
                    <a:gd name="T23" fmla="*/ 431 h 1016"/>
                    <a:gd name="T24" fmla="*/ 1130 w 1131"/>
                    <a:gd name="T25" fmla="*/ 482 h 1016"/>
                    <a:gd name="T26" fmla="*/ 1130 w 1131"/>
                    <a:gd name="T27" fmla="*/ 534 h 1016"/>
                    <a:gd name="T28" fmla="*/ 1124 w 1131"/>
                    <a:gd name="T29" fmla="*/ 585 h 1016"/>
                    <a:gd name="T30" fmla="*/ 1114 w 1131"/>
                    <a:gd name="T31" fmla="*/ 634 h 1016"/>
                    <a:gd name="T32" fmla="*/ 1096 w 1131"/>
                    <a:gd name="T33" fmla="*/ 682 h 1016"/>
                    <a:gd name="T34" fmla="*/ 1075 w 1131"/>
                    <a:gd name="T35" fmla="*/ 727 h 1016"/>
                    <a:gd name="T36" fmla="*/ 1049 w 1131"/>
                    <a:gd name="T37" fmla="*/ 771 h 1016"/>
                    <a:gd name="T38" fmla="*/ 1001 w 1131"/>
                    <a:gd name="T39" fmla="*/ 831 h 1016"/>
                    <a:gd name="T40" fmla="*/ 925 w 1131"/>
                    <a:gd name="T41" fmla="*/ 899 h 1016"/>
                    <a:gd name="T42" fmla="*/ 835 w 1131"/>
                    <a:gd name="T43" fmla="*/ 954 h 1016"/>
                    <a:gd name="T44" fmla="*/ 759 w 1131"/>
                    <a:gd name="T45" fmla="*/ 985 h 1016"/>
                    <a:gd name="T46" fmla="*/ 706 w 1131"/>
                    <a:gd name="T47" fmla="*/ 1000 h 1016"/>
                    <a:gd name="T48" fmla="*/ 651 w 1131"/>
                    <a:gd name="T49" fmla="*/ 1010 h 1016"/>
                    <a:gd name="T50" fmla="*/ 594 w 1131"/>
                    <a:gd name="T51" fmla="*/ 1015 h 1016"/>
                    <a:gd name="T52" fmla="*/ 537 w 1131"/>
                    <a:gd name="T53" fmla="*/ 1015 h 1016"/>
                    <a:gd name="T54" fmla="*/ 480 w 1131"/>
                    <a:gd name="T55" fmla="*/ 1010 h 1016"/>
                    <a:gd name="T56" fmla="*/ 425 w 1131"/>
                    <a:gd name="T57" fmla="*/ 1000 h 1016"/>
                    <a:gd name="T58" fmla="*/ 372 w 1131"/>
                    <a:gd name="T59" fmla="*/ 985 h 1016"/>
                    <a:gd name="T60" fmla="*/ 297 w 1131"/>
                    <a:gd name="T61" fmla="*/ 954 h 1016"/>
                    <a:gd name="T62" fmla="*/ 206 w 1131"/>
                    <a:gd name="T63" fmla="*/ 899 h 1016"/>
                    <a:gd name="T64" fmla="*/ 130 w 1131"/>
                    <a:gd name="T65" fmla="*/ 831 h 1016"/>
                    <a:gd name="T66" fmla="*/ 69 w 1131"/>
                    <a:gd name="T67" fmla="*/ 750 h 1016"/>
                    <a:gd name="T68" fmla="*/ 45 w 1131"/>
                    <a:gd name="T69" fmla="*/ 705 h 1016"/>
                    <a:gd name="T70" fmla="*/ 26 w 1131"/>
                    <a:gd name="T71" fmla="*/ 658 h 1016"/>
                    <a:gd name="T72" fmla="*/ 12 w 1131"/>
                    <a:gd name="T73" fmla="*/ 610 h 1016"/>
                    <a:gd name="T74" fmla="*/ 3 w 1131"/>
                    <a:gd name="T75" fmla="*/ 560 h 1016"/>
                    <a:gd name="T76" fmla="*/ 0 w 1131"/>
                    <a:gd name="T77" fmla="*/ 508 h 1016"/>
                    <a:gd name="T78" fmla="*/ 3 w 1131"/>
                    <a:gd name="T79" fmla="*/ 456 h 1016"/>
                    <a:gd name="T80" fmla="*/ 12 w 1131"/>
                    <a:gd name="T81" fmla="*/ 405 h 1016"/>
                    <a:gd name="T82" fmla="*/ 26 w 1131"/>
                    <a:gd name="T83" fmla="*/ 357 h 1016"/>
                    <a:gd name="T84" fmla="*/ 45 w 1131"/>
                    <a:gd name="T85" fmla="*/ 310 h 1016"/>
                    <a:gd name="T86" fmla="*/ 69 w 1131"/>
                    <a:gd name="T87" fmla="*/ 266 h 1016"/>
                    <a:gd name="T88" fmla="*/ 130 w 1131"/>
                    <a:gd name="T89" fmla="*/ 185 h 1016"/>
                    <a:gd name="T90" fmla="*/ 206 w 1131"/>
                    <a:gd name="T91" fmla="*/ 116 h 1016"/>
                    <a:gd name="T92" fmla="*/ 297 w 1131"/>
                    <a:gd name="T93" fmla="*/ 61 h 1016"/>
                    <a:gd name="T94" fmla="*/ 372 w 1131"/>
                    <a:gd name="T95" fmla="*/ 30 h 1016"/>
                    <a:gd name="T96" fmla="*/ 425 w 1131"/>
                    <a:gd name="T97" fmla="*/ 15 h 1016"/>
                    <a:gd name="T98" fmla="*/ 480 w 1131"/>
                    <a:gd name="T99" fmla="*/ 6 h 1016"/>
                    <a:gd name="T100" fmla="*/ 537 w 1131"/>
                    <a:gd name="T101" fmla="*/ 0 h 101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1131" h="1016">
                      <a:moveTo>
                        <a:pt x="566" y="0"/>
                      </a:moveTo>
                      <a:lnTo>
                        <a:pt x="594" y="0"/>
                      </a:lnTo>
                      <a:lnTo>
                        <a:pt x="623" y="2"/>
                      </a:lnTo>
                      <a:lnTo>
                        <a:pt x="651" y="6"/>
                      </a:lnTo>
                      <a:lnTo>
                        <a:pt x="679" y="10"/>
                      </a:lnTo>
                      <a:lnTo>
                        <a:pt x="706" y="15"/>
                      </a:lnTo>
                      <a:lnTo>
                        <a:pt x="733" y="23"/>
                      </a:lnTo>
                      <a:lnTo>
                        <a:pt x="759" y="30"/>
                      </a:lnTo>
                      <a:lnTo>
                        <a:pt x="785" y="40"/>
                      </a:lnTo>
                      <a:lnTo>
                        <a:pt x="835" y="61"/>
                      </a:lnTo>
                      <a:lnTo>
                        <a:pt x="881" y="87"/>
                      </a:lnTo>
                      <a:lnTo>
                        <a:pt x="925" y="116"/>
                      </a:lnTo>
                      <a:lnTo>
                        <a:pt x="965" y="149"/>
                      </a:lnTo>
                      <a:lnTo>
                        <a:pt x="1001" y="185"/>
                      </a:lnTo>
                      <a:lnTo>
                        <a:pt x="1034" y="224"/>
                      </a:lnTo>
                      <a:lnTo>
                        <a:pt x="1049" y="244"/>
                      </a:lnTo>
                      <a:lnTo>
                        <a:pt x="1063" y="266"/>
                      </a:lnTo>
                      <a:lnTo>
                        <a:pt x="1075" y="288"/>
                      </a:lnTo>
                      <a:lnTo>
                        <a:pt x="1087" y="310"/>
                      </a:lnTo>
                      <a:lnTo>
                        <a:pt x="1096" y="334"/>
                      </a:lnTo>
                      <a:lnTo>
                        <a:pt x="1105" y="357"/>
                      </a:lnTo>
                      <a:lnTo>
                        <a:pt x="1114" y="382"/>
                      </a:lnTo>
                      <a:lnTo>
                        <a:pt x="1119" y="405"/>
                      </a:lnTo>
                      <a:lnTo>
                        <a:pt x="1124" y="431"/>
                      </a:lnTo>
                      <a:lnTo>
                        <a:pt x="1128" y="456"/>
                      </a:lnTo>
                      <a:lnTo>
                        <a:pt x="1130" y="482"/>
                      </a:lnTo>
                      <a:lnTo>
                        <a:pt x="1131" y="508"/>
                      </a:lnTo>
                      <a:lnTo>
                        <a:pt x="1130" y="534"/>
                      </a:lnTo>
                      <a:lnTo>
                        <a:pt x="1128" y="560"/>
                      </a:lnTo>
                      <a:lnTo>
                        <a:pt x="1124" y="585"/>
                      </a:lnTo>
                      <a:lnTo>
                        <a:pt x="1119" y="610"/>
                      </a:lnTo>
                      <a:lnTo>
                        <a:pt x="1114" y="634"/>
                      </a:lnTo>
                      <a:lnTo>
                        <a:pt x="1105" y="658"/>
                      </a:lnTo>
                      <a:lnTo>
                        <a:pt x="1096" y="682"/>
                      </a:lnTo>
                      <a:lnTo>
                        <a:pt x="1087" y="705"/>
                      </a:lnTo>
                      <a:lnTo>
                        <a:pt x="1075" y="727"/>
                      </a:lnTo>
                      <a:lnTo>
                        <a:pt x="1063" y="750"/>
                      </a:lnTo>
                      <a:lnTo>
                        <a:pt x="1049" y="771"/>
                      </a:lnTo>
                      <a:lnTo>
                        <a:pt x="1034" y="791"/>
                      </a:lnTo>
                      <a:lnTo>
                        <a:pt x="1001" y="831"/>
                      </a:lnTo>
                      <a:lnTo>
                        <a:pt x="965" y="867"/>
                      </a:lnTo>
                      <a:lnTo>
                        <a:pt x="925" y="899"/>
                      </a:lnTo>
                      <a:lnTo>
                        <a:pt x="881" y="928"/>
                      </a:lnTo>
                      <a:lnTo>
                        <a:pt x="835" y="954"/>
                      </a:lnTo>
                      <a:lnTo>
                        <a:pt x="785" y="976"/>
                      </a:lnTo>
                      <a:lnTo>
                        <a:pt x="759" y="985"/>
                      </a:lnTo>
                      <a:lnTo>
                        <a:pt x="733" y="993"/>
                      </a:lnTo>
                      <a:lnTo>
                        <a:pt x="706" y="1000"/>
                      </a:lnTo>
                      <a:lnTo>
                        <a:pt x="679" y="1005"/>
                      </a:lnTo>
                      <a:lnTo>
                        <a:pt x="651" y="1010"/>
                      </a:lnTo>
                      <a:lnTo>
                        <a:pt x="623" y="1014"/>
                      </a:lnTo>
                      <a:lnTo>
                        <a:pt x="594" y="1015"/>
                      </a:lnTo>
                      <a:lnTo>
                        <a:pt x="566" y="1016"/>
                      </a:lnTo>
                      <a:lnTo>
                        <a:pt x="537" y="1015"/>
                      </a:lnTo>
                      <a:lnTo>
                        <a:pt x="508" y="1014"/>
                      </a:lnTo>
                      <a:lnTo>
                        <a:pt x="480" y="1010"/>
                      </a:lnTo>
                      <a:lnTo>
                        <a:pt x="453" y="1005"/>
                      </a:lnTo>
                      <a:lnTo>
                        <a:pt x="425" y="1000"/>
                      </a:lnTo>
                      <a:lnTo>
                        <a:pt x="399" y="993"/>
                      </a:lnTo>
                      <a:lnTo>
                        <a:pt x="372" y="985"/>
                      </a:lnTo>
                      <a:lnTo>
                        <a:pt x="346" y="976"/>
                      </a:lnTo>
                      <a:lnTo>
                        <a:pt x="297" y="954"/>
                      </a:lnTo>
                      <a:lnTo>
                        <a:pt x="251" y="928"/>
                      </a:lnTo>
                      <a:lnTo>
                        <a:pt x="206" y="899"/>
                      </a:lnTo>
                      <a:lnTo>
                        <a:pt x="166" y="867"/>
                      </a:lnTo>
                      <a:lnTo>
                        <a:pt x="130" y="831"/>
                      </a:lnTo>
                      <a:lnTo>
                        <a:pt x="97" y="791"/>
                      </a:lnTo>
                      <a:lnTo>
                        <a:pt x="69" y="750"/>
                      </a:lnTo>
                      <a:lnTo>
                        <a:pt x="56" y="727"/>
                      </a:lnTo>
                      <a:lnTo>
                        <a:pt x="45" y="705"/>
                      </a:lnTo>
                      <a:lnTo>
                        <a:pt x="35" y="682"/>
                      </a:lnTo>
                      <a:lnTo>
                        <a:pt x="26" y="658"/>
                      </a:lnTo>
                      <a:lnTo>
                        <a:pt x="18" y="634"/>
                      </a:lnTo>
                      <a:lnTo>
                        <a:pt x="12" y="610"/>
                      </a:lnTo>
                      <a:lnTo>
                        <a:pt x="7" y="585"/>
                      </a:lnTo>
                      <a:lnTo>
                        <a:pt x="3" y="560"/>
                      </a:lnTo>
                      <a:lnTo>
                        <a:pt x="1" y="534"/>
                      </a:lnTo>
                      <a:lnTo>
                        <a:pt x="0" y="508"/>
                      </a:lnTo>
                      <a:lnTo>
                        <a:pt x="1" y="482"/>
                      </a:lnTo>
                      <a:lnTo>
                        <a:pt x="3" y="456"/>
                      </a:lnTo>
                      <a:lnTo>
                        <a:pt x="7" y="431"/>
                      </a:lnTo>
                      <a:lnTo>
                        <a:pt x="12" y="405"/>
                      </a:lnTo>
                      <a:lnTo>
                        <a:pt x="18" y="382"/>
                      </a:lnTo>
                      <a:lnTo>
                        <a:pt x="26" y="357"/>
                      </a:lnTo>
                      <a:lnTo>
                        <a:pt x="35" y="334"/>
                      </a:lnTo>
                      <a:lnTo>
                        <a:pt x="45" y="310"/>
                      </a:lnTo>
                      <a:lnTo>
                        <a:pt x="56" y="288"/>
                      </a:lnTo>
                      <a:lnTo>
                        <a:pt x="69" y="266"/>
                      </a:lnTo>
                      <a:lnTo>
                        <a:pt x="97" y="224"/>
                      </a:lnTo>
                      <a:lnTo>
                        <a:pt x="130" y="185"/>
                      </a:lnTo>
                      <a:lnTo>
                        <a:pt x="166" y="149"/>
                      </a:lnTo>
                      <a:lnTo>
                        <a:pt x="206" y="116"/>
                      </a:lnTo>
                      <a:lnTo>
                        <a:pt x="251" y="87"/>
                      </a:lnTo>
                      <a:lnTo>
                        <a:pt x="297" y="61"/>
                      </a:lnTo>
                      <a:lnTo>
                        <a:pt x="346" y="40"/>
                      </a:lnTo>
                      <a:lnTo>
                        <a:pt x="372" y="30"/>
                      </a:lnTo>
                      <a:lnTo>
                        <a:pt x="399" y="23"/>
                      </a:lnTo>
                      <a:lnTo>
                        <a:pt x="425" y="15"/>
                      </a:lnTo>
                      <a:lnTo>
                        <a:pt x="453" y="10"/>
                      </a:lnTo>
                      <a:lnTo>
                        <a:pt x="480" y="6"/>
                      </a:lnTo>
                      <a:lnTo>
                        <a:pt x="508" y="2"/>
                      </a:lnTo>
                      <a:lnTo>
                        <a:pt x="537" y="0"/>
                      </a:lnTo>
                      <a:lnTo>
                        <a:pt x="566" y="0"/>
                      </a:lnTo>
                      <a:close/>
                    </a:path>
                  </a:pathLst>
                </a:custGeom>
                <a:solidFill>
                  <a:srgbClr val="BFFF36"/>
                </a:solidFill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18" name="Freeform 49"/>
                <p:cNvSpPr>
                  <a:spLocks/>
                </p:cNvSpPr>
                <p:nvPr/>
              </p:nvSpPr>
              <p:spPr bwMode="auto">
                <a:xfrm>
                  <a:off x="5948" y="1832"/>
                  <a:ext cx="14" cy="163"/>
                </a:xfrm>
                <a:custGeom>
                  <a:avLst/>
                  <a:gdLst>
                    <a:gd name="T0" fmla="*/ 0 w 14"/>
                    <a:gd name="T1" fmla="*/ 133 h 163"/>
                    <a:gd name="T2" fmla="*/ 0 w 14"/>
                    <a:gd name="T3" fmla="*/ 160 h 163"/>
                    <a:gd name="T4" fmla="*/ 10 w 14"/>
                    <a:gd name="T5" fmla="*/ 157 h 163"/>
                    <a:gd name="T6" fmla="*/ 11 w 14"/>
                    <a:gd name="T7" fmla="*/ 163 h 163"/>
                    <a:gd name="T8" fmla="*/ 14 w 14"/>
                    <a:gd name="T9" fmla="*/ 120 h 163"/>
                    <a:gd name="T10" fmla="*/ 6 w 14"/>
                    <a:gd name="T11" fmla="*/ 94 h 163"/>
                    <a:gd name="T12" fmla="*/ 14 w 14"/>
                    <a:gd name="T13" fmla="*/ 93 h 163"/>
                    <a:gd name="T14" fmla="*/ 12 w 14"/>
                    <a:gd name="T15" fmla="*/ 69 h 163"/>
                    <a:gd name="T16" fmla="*/ 8 w 14"/>
                    <a:gd name="T17" fmla="*/ 46 h 163"/>
                    <a:gd name="T18" fmla="*/ 5 w 14"/>
                    <a:gd name="T19" fmla="*/ 22 h 163"/>
                    <a:gd name="T20" fmla="*/ 0 w 14"/>
                    <a:gd name="T21" fmla="*/ 0 h 163"/>
                    <a:gd name="T22" fmla="*/ 0 w 14"/>
                    <a:gd name="T23" fmla="*/ 31 h 163"/>
                    <a:gd name="T24" fmla="*/ 1 w 14"/>
                    <a:gd name="T25" fmla="*/ 31 h 163"/>
                    <a:gd name="T26" fmla="*/ 8 w 14"/>
                    <a:gd name="T27" fmla="*/ 63 h 163"/>
                    <a:gd name="T28" fmla="*/ 7 w 14"/>
                    <a:gd name="T29" fmla="*/ 63 h 163"/>
                    <a:gd name="T30" fmla="*/ 0 w 14"/>
                    <a:gd name="T31" fmla="*/ 63 h 163"/>
                    <a:gd name="T32" fmla="*/ 0 w 14"/>
                    <a:gd name="T33" fmla="*/ 122 h 163"/>
                    <a:gd name="T34" fmla="*/ 3 w 14"/>
                    <a:gd name="T35" fmla="*/ 133 h 163"/>
                    <a:gd name="T36" fmla="*/ 0 w 14"/>
                    <a:gd name="T37" fmla="*/ 133 h 16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4"/>
                    <a:gd name="T58" fmla="*/ 0 h 163"/>
                    <a:gd name="T59" fmla="*/ 14 w 14"/>
                    <a:gd name="T60" fmla="*/ 163 h 16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4" h="163">
                      <a:moveTo>
                        <a:pt x="0" y="133"/>
                      </a:moveTo>
                      <a:lnTo>
                        <a:pt x="0" y="160"/>
                      </a:lnTo>
                      <a:lnTo>
                        <a:pt x="10" y="157"/>
                      </a:lnTo>
                      <a:lnTo>
                        <a:pt x="11" y="163"/>
                      </a:lnTo>
                      <a:lnTo>
                        <a:pt x="14" y="120"/>
                      </a:lnTo>
                      <a:lnTo>
                        <a:pt x="6" y="94"/>
                      </a:lnTo>
                      <a:lnTo>
                        <a:pt x="14" y="93"/>
                      </a:lnTo>
                      <a:lnTo>
                        <a:pt x="12" y="69"/>
                      </a:lnTo>
                      <a:lnTo>
                        <a:pt x="8" y="46"/>
                      </a:lnTo>
                      <a:lnTo>
                        <a:pt x="5" y="22"/>
                      </a:lnTo>
                      <a:lnTo>
                        <a:pt x="0" y="0"/>
                      </a:lnTo>
                      <a:lnTo>
                        <a:pt x="0" y="31"/>
                      </a:lnTo>
                      <a:lnTo>
                        <a:pt x="1" y="31"/>
                      </a:lnTo>
                      <a:lnTo>
                        <a:pt x="8" y="63"/>
                      </a:lnTo>
                      <a:lnTo>
                        <a:pt x="7" y="63"/>
                      </a:lnTo>
                      <a:lnTo>
                        <a:pt x="0" y="63"/>
                      </a:lnTo>
                      <a:lnTo>
                        <a:pt x="0" y="122"/>
                      </a:lnTo>
                      <a:lnTo>
                        <a:pt x="3" y="133"/>
                      </a:lnTo>
                      <a:lnTo>
                        <a:pt x="0" y="133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19" name="Freeform 50"/>
                <p:cNvSpPr>
                  <a:spLocks/>
                </p:cNvSpPr>
                <p:nvPr/>
              </p:nvSpPr>
              <p:spPr bwMode="auto">
                <a:xfrm>
                  <a:off x="5922" y="1825"/>
                  <a:ext cx="26" cy="129"/>
                </a:xfrm>
                <a:custGeom>
                  <a:avLst/>
                  <a:gdLst>
                    <a:gd name="T0" fmla="*/ 26 w 26"/>
                    <a:gd name="T1" fmla="*/ 38 h 129"/>
                    <a:gd name="T2" fmla="*/ 26 w 26"/>
                    <a:gd name="T3" fmla="*/ 7 h 129"/>
                    <a:gd name="T4" fmla="*/ 24 w 26"/>
                    <a:gd name="T5" fmla="*/ 0 h 129"/>
                    <a:gd name="T6" fmla="*/ 16 w 26"/>
                    <a:gd name="T7" fmla="*/ 2 h 129"/>
                    <a:gd name="T8" fmla="*/ 19 w 26"/>
                    <a:gd name="T9" fmla="*/ 14 h 129"/>
                    <a:gd name="T10" fmla="*/ 10 w 26"/>
                    <a:gd name="T11" fmla="*/ 16 h 129"/>
                    <a:gd name="T12" fmla="*/ 6 w 26"/>
                    <a:gd name="T13" fmla="*/ 6 h 129"/>
                    <a:gd name="T14" fmla="*/ 0 w 26"/>
                    <a:gd name="T15" fmla="*/ 8 h 129"/>
                    <a:gd name="T16" fmla="*/ 0 w 26"/>
                    <a:gd name="T17" fmla="*/ 48 h 129"/>
                    <a:gd name="T18" fmla="*/ 3 w 26"/>
                    <a:gd name="T19" fmla="*/ 46 h 129"/>
                    <a:gd name="T20" fmla="*/ 10 w 26"/>
                    <a:gd name="T21" fmla="*/ 70 h 129"/>
                    <a:gd name="T22" fmla="*/ 0 w 26"/>
                    <a:gd name="T23" fmla="*/ 69 h 129"/>
                    <a:gd name="T24" fmla="*/ 0 w 26"/>
                    <a:gd name="T25" fmla="*/ 102 h 129"/>
                    <a:gd name="T26" fmla="*/ 18 w 26"/>
                    <a:gd name="T27" fmla="*/ 102 h 129"/>
                    <a:gd name="T28" fmla="*/ 26 w 26"/>
                    <a:gd name="T29" fmla="*/ 129 h 129"/>
                    <a:gd name="T30" fmla="*/ 26 w 26"/>
                    <a:gd name="T31" fmla="*/ 70 h 129"/>
                    <a:gd name="T32" fmla="*/ 25 w 26"/>
                    <a:gd name="T33" fmla="*/ 70 h 129"/>
                    <a:gd name="T34" fmla="*/ 24 w 26"/>
                    <a:gd name="T35" fmla="*/ 68 h 129"/>
                    <a:gd name="T36" fmla="*/ 23 w 26"/>
                    <a:gd name="T37" fmla="*/ 65 h 129"/>
                    <a:gd name="T38" fmla="*/ 19 w 26"/>
                    <a:gd name="T39" fmla="*/ 54 h 129"/>
                    <a:gd name="T40" fmla="*/ 17 w 26"/>
                    <a:gd name="T41" fmla="*/ 46 h 129"/>
                    <a:gd name="T42" fmla="*/ 17 w 26"/>
                    <a:gd name="T43" fmla="*/ 42 h 129"/>
                    <a:gd name="T44" fmla="*/ 17 w 26"/>
                    <a:gd name="T45" fmla="*/ 41 h 129"/>
                    <a:gd name="T46" fmla="*/ 26 w 26"/>
                    <a:gd name="T47" fmla="*/ 38 h 12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6"/>
                    <a:gd name="T73" fmla="*/ 0 h 129"/>
                    <a:gd name="T74" fmla="*/ 26 w 26"/>
                    <a:gd name="T75" fmla="*/ 129 h 129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6" h="129">
                      <a:moveTo>
                        <a:pt x="26" y="38"/>
                      </a:moveTo>
                      <a:lnTo>
                        <a:pt x="26" y="7"/>
                      </a:lnTo>
                      <a:lnTo>
                        <a:pt x="24" y="0"/>
                      </a:lnTo>
                      <a:lnTo>
                        <a:pt x="16" y="2"/>
                      </a:lnTo>
                      <a:lnTo>
                        <a:pt x="19" y="14"/>
                      </a:lnTo>
                      <a:lnTo>
                        <a:pt x="10" y="16"/>
                      </a:lnTo>
                      <a:lnTo>
                        <a:pt x="6" y="6"/>
                      </a:lnTo>
                      <a:lnTo>
                        <a:pt x="0" y="8"/>
                      </a:lnTo>
                      <a:lnTo>
                        <a:pt x="0" y="48"/>
                      </a:lnTo>
                      <a:lnTo>
                        <a:pt x="3" y="46"/>
                      </a:lnTo>
                      <a:lnTo>
                        <a:pt x="10" y="70"/>
                      </a:lnTo>
                      <a:lnTo>
                        <a:pt x="0" y="69"/>
                      </a:lnTo>
                      <a:lnTo>
                        <a:pt x="0" y="102"/>
                      </a:lnTo>
                      <a:lnTo>
                        <a:pt x="18" y="102"/>
                      </a:lnTo>
                      <a:lnTo>
                        <a:pt x="26" y="129"/>
                      </a:lnTo>
                      <a:lnTo>
                        <a:pt x="26" y="70"/>
                      </a:lnTo>
                      <a:lnTo>
                        <a:pt x="25" y="70"/>
                      </a:lnTo>
                      <a:lnTo>
                        <a:pt x="24" y="68"/>
                      </a:lnTo>
                      <a:lnTo>
                        <a:pt x="23" y="65"/>
                      </a:lnTo>
                      <a:lnTo>
                        <a:pt x="19" y="54"/>
                      </a:lnTo>
                      <a:lnTo>
                        <a:pt x="17" y="46"/>
                      </a:lnTo>
                      <a:lnTo>
                        <a:pt x="17" y="42"/>
                      </a:lnTo>
                      <a:lnTo>
                        <a:pt x="17" y="41"/>
                      </a:lnTo>
                      <a:lnTo>
                        <a:pt x="26" y="38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20" name="Freeform 51"/>
                <p:cNvSpPr>
                  <a:spLocks/>
                </p:cNvSpPr>
                <p:nvPr/>
              </p:nvSpPr>
              <p:spPr bwMode="auto">
                <a:xfrm>
                  <a:off x="5922" y="1948"/>
                  <a:ext cx="26" cy="44"/>
                </a:xfrm>
                <a:custGeom>
                  <a:avLst/>
                  <a:gdLst>
                    <a:gd name="T0" fmla="*/ 26 w 26"/>
                    <a:gd name="T1" fmla="*/ 44 h 44"/>
                    <a:gd name="T2" fmla="*/ 26 w 26"/>
                    <a:gd name="T3" fmla="*/ 17 h 44"/>
                    <a:gd name="T4" fmla="*/ 17 w 26"/>
                    <a:gd name="T5" fmla="*/ 14 h 44"/>
                    <a:gd name="T6" fmla="*/ 11 w 26"/>
                    <a:gd name="T7" fmla="*/ 11 h 44"/>
                    <a:gd name="T8" fmla="*/ 4 w 26"/>
                    <a:gd name="T9" fmla="*/ 7 h 44"/>
                    <a:gd name="T10" fmla="*/ 0 w 26"/>
                    <a:gd name="T11" fmla="*/ 0 h 44"/>
                    <a:gd name="T12" fmla="*/ 0 w 26"/>
                    <a:gd name="T13" fmla="*/ 41 h 44"/>
                    <a:gd name="T14" fmla="*/ 13 w 26"/>
                    <a:gd name="T15" fmla="*/ 44 h 44"/>
                    <a:gd name="T16" fmla="*/ 26 w 26"/>
                    <a:gd name="T17" fmla="*/ 44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"/>
                    <a:gd name="T28" fmla="*/ 0 h 44"/>
                    <a:gd name="T29" fmla="*/ 26 w 26"/>
                    <a:gd name="T30" fmla="*/ 44 h 4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" h="44">
                      <a:moveTo>
                        <a:pt x="26" y="44"/>
                      </a:moveTo>
                      <a:lnTo>
                        <a:pt x="26" y="17"/>
                      </a:lnTo>
                      <a:lnTo>
                        <a:pt x="17" y="14"/>
                      </a:lnTo>
                      <a:lnTo>
                        <a:pt x="11" y="11"/>
                      </a:lnTo>
                      <a:lnTo>
                        <a:pt x="4" y="7"/>
                      </a:lnTo>
                      <a:lnTo>
                        <a:pt x="0" y="0"/>
                      </a:lnTo>
                      <a:lnTo>
                        <a:pt x="0" y="41"/>
                      </a:lnTo>
                      <a:lnTo>
                        <a:pt x="13" y="44"/>
                      </a:lnTo>
                      <a:lnTo>
                        <a:pt x="26" y="44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21" name="Freeform 52"/>
                <p:cNvSpPr>
                  <a:spLocks/>
                </p:cNvSpPr>
                <p:nvPr/>
              </p:nvSpPr>
              <p:spPr bwMode="auto">
                <a:xfrm>
                  <a:off x="5922" y="2094"/>
                  <a:ext cx="2" cy="32"/>
                </a:xfrm>
                <a:custGeom>
                  <a:avLst/>
                  <a:gdLst>
                    <a:gd name="T0" fmla="*/ 0 w 2"/>
                    <a:gd name="T1" fmla="*/ 0 h 32"/>
                    <a:gd name="T2" fmla="*/ 0 w 2"/>
                    <a:gd name="T3" fmla="*/ 32 h 32"/>
                    <a:gd name="T4" fmla="*/ 2 w 2"/>
                    <a:gd name="T5" fmla="*/ 23 h 32"/>
                    <a:gd name="T6" fmla="*/ 2 w 2"/>
                    <a:gd name="T7" fmla="*/ 14 h 32"/>
                    <a:gd name="T8" fmla="*/ 2 w 2"/>
                    <a:gd name="T9" fmla="*/ 7 h 32"/>
                    <a:gd name="T10" fmla="*/ 0 w 2"/>
                    <a:gd name="T11" fmla="*/ 0 h 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32"/>
                    <a:gd name="T20" fmla="*/ 2 w 2"/>
                    <a:gd name="T21" fmla="*/ 32 h 3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32">
                      <a:moveTo>
                        <a:pt x="0" y="0"/>
                      </a:moveTo>
                      <a:lnTo>
                        <a:pt x="0" y="32"/>
                      </a:lnTo>
                      <a:lnTo>
                        <a:pt x="2" y="23"/>
                      </a:lnTo>
                      <a:lnTo>
                        <a:pt x="2" y="14"/>
                      </a:lnTo>
                      <a:lnTo>
                        <a:pt x="2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22" name="Freeform 53"/>
                <p:cNvSpPr>
                  <a:spLocks/>
                </p:cNvSpPr>
                <p:nvPr/>
              </p:nvSpPr>
              <p:spPr bwMode="auto">
                <a:xfrm>
                  <a:off x="5900" y="1833"/>
                  <a:ext cx="22" cy="94"/>
                </a:xfrm>
                <a:custGeom>
                  <a:avLst/>
                  <a:gdLst>
                    <a:gd name="T0" fmla="*/ 22 w 22"/>
                    <a:gd name="T1" fmla="*/ 40 h 94"/>
                    <a:gd name="T2" fmla="*/ 22 w 22"/>
                    <a:gd name="T3" fmla="*/ 0 h 94"/>
                    <a:gd name="T4" fmla="*/ 15 w 22"/>
                    <a:gd name="T5" fmla="*/ 1 h 94"/>
                    <a:gd name="T6" fmla="*/ 19 w 22"/>
                    <a:gd name="T7" fmla="*/ 13 h 94"/>
                    <a:gd name="T8" fmla="*/ 0 w 22"/>
                    <a:gd name="T9" fmla="*/ 21 h 94"/>
                    <a:gd name="T10" fmla="*/ 0 w 22"/>
                    <a:gd name="T11" fmla="*/ 90 h 94"/>
                    <a:gd name="T12" fmla="*/ 11 w 22"/>
                    <a:gd name="T13" fmla="*/ 93 h 94"/>
                    <a:gd name="T14" fmla="*/ 22 w 22"/>
                    <a:gd name="T15" fmla="*/ 94 h 94"/>
                    <a:gd name="T16" fmla="*/ 22 w 22"/>
                    <a:gd name="T17" fmla="*/ 61 h 94"/>
                    <a:gd name="T18" fmla="*/ 14 w 22"/>
                    <a:gd name="T19" fmla="*/ 58 h 94"/>
                    <a:gd name="T20" fmla="*/ 12 w 22"/>
                    <a:gd name="T21" fmla="*/ 56 h 94"/>
                    <a:gd name="T22" fmla="*/ 12 w 22"/>
                    <a:gd name="T23" fmla="*/ 53 h 94"/>
                    <a:gd name="T24" fmla="*/ 12 w 22"/>
                    <a:gd name="T25" fmla="*/ 49 h 94"/>
                    <a:gd name="T26" fmla="*/ 14 w 22"/>
                    <a:gd name="T27" fmla="*/ 46 h 94"/>
                    <a:gd name="T28" fmla="*/ 18 w 22"/>
                    <a:gd name="T29" fmla="*/ 43 h 94"/>
                    <a:gd name="T30" fmla="*/ 22 w 22"/>
                    <a:gd name="T31" fmla="*/ 40 h 9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2"/>
                    <a:gd name="T49" fmla="*/ 0 h 94"/>
                    <a:gd name="T50" fmla="*/ 22 w 22"/>
                    <a:gd name="T51" fmla="*/ 94 h 9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2" h="94">
                      <a:moveTo>
                        <a:pt x="22" y="40"/>
                      </a:moveTo>
                      <a:lnTo>
                        <a:pt x="22" y="0"/>
                      </a:lnTo>
                      <a:lnTo>
                        <a:pt x="15" y="1"/>
                      </a:lnTo>
                      <a:lnTo>
                        <a:pt x="19" y="13"/>
                      </a:lnTo>
                      <a:lnTo>
                        <a:pt x="0" y="21"/>
                      </a:lnTo>
                      <a:lnTo>
                        <a:pt x="0" y="90"/>
                      </a:lnTo>
                      <a:lnTo>
                        <a:pt x="11" y="93"/>
                      </a:lnTo>
                      <a:lnTo>
                        <a:pt x="22" y="94"/>
                      </a:lnTo>
                      <a:lnTo>
                        <a:pt x="22" y="61"/>
                      </a:lnTo>
                      <a:lnTo>
                        <a:pt x="14" y="58"/>
                      </a:lnTo>
                      <a:lnTo>
                        <a:pt x="12" y="56"/>
                      </a:lnTo>
                      <a:lnTo>
                        <a:pt x="12" y="53"/>
                      </a:lnTo>
                      <a:lnTo>
                        <a:pt x="12" y="49"/>
                      </a:lnTo>
                      <a:lnTo>
                        <a:pt x="14" y="46"/>
                      </a:lnTo>
                      <a:lnTo>
                        <a:pt x="18" y="43"/>
                      </a:lnTo>
                      <a:lnTo>
                        <a:pt x="22" y="4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23" name="Freeform 54"/>
                <p:cNvSpPr>
                  <a:spLocks/>
                </p:cNvSpPr>
                <p:nvPr/>
              </p:nvSpPr>
              <p:spPr bwMode="auto">
                <a:xfrm>
                  <a:off x="5900" y="1946"/>
                  <a:ext cx="22" cy="43"/>
                </a:xfrm>
                <a:custGeom>
                  <a:avLst/>
                  <a:gdLst>
                    <a:gd name="T0" fmla="*/ 22 w 22"/>
                    <a:gd name="T1" fmla="*/ 43 h 43"/>
                    <a:gd name="T2" fmla="*/ 22 w 22"/>
                    <a:gd name="T3" fmla="*/ 2 h 43"/>
                    <a:gd name="T4" fmla="*/ 21 w 22"/>
                    <a:gd name="T5" fmla="*/ 0 h 43"/>
                    <a:gd name="T6" fmla="*/ 0 w 22"/>
                    <a:gd name="T7" fmla="*/ 8 h 43"/>
                    <a:gd name="T8" fmla="*/ 0 w 22"/>
                    <a:gd name="T9" fmla="*/ 33 h 43"/>
                    <a:gd name="T10" fmla="*/ 10 w 22"/>
                    <a:gd name="T11" fmla="*/ 39 h 43"/>
                    <a:gd name="T12" fmla="*/ 22 w 22"/>
                    <a:gd name="T13" fmla="*/ 43 h 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"/>
                    <a:gd name="T22" fmla="*/ 0 h 43"/>
                    <a:gd name="T23" fmla="*/ 22 w 22"/>
                    <a:gd name="T24" fmla="*/ 43 h 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" h="43">
                      <a:moveTo>
                        <a:pt x="22" y="43"/>
                      </a:moveTo>
                      <a:lnTo>
                        <a:pt x="22" y="2"/>
                      </a:lnTo>
                      <a:lnTo>
                        <a:pt x="21" y="0"/>
                      </a:lnTo>
                      <a:lnTo>
                        <a:pt x="0" y="8"/>
                      </a:lnTo>
                      <a:lnTo>
                        <a:pt x="0" y="33"/>
                      </a:lnTo>
                      <a:lnTo>
                        <a:pt x="10" y="39"/>
                      </a:lnTo>
                      <a:lnTo>
                        <a:pt x="22" y="43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24" name="Freeform 55"/>
                <p:cNvSpPr>
                  <a:spLocks/>
                </p:cNvSpPr>
                <p:nvPr/>
              </p:nvSpPr>
              <p:spPr bwMode="auto">
                <a:xfrm>
                  <a:off x="5900" y="2067"/>
                  <a:ext cx="22" cy="90"/>
                </a:xfrm>
                <a:custGeom>
                  <a:avLst/>
                  <a:gdLst>
                    <a:gd name="T0" fmla="*/ 22 w 22"/>
                    <a:gd name="T1" fmla="*/ 59 h 90"/>
                    <a:gd name="T2" fmla="*/ 22 w 22"/>
                    <a:gd name="T3" fmla="*/ 27 h 90"/>
                    <a:gd name="T4" fmla="*/ 19 w 22"/>
                    <a:gd name="T5" fmla="*/ 19 h 90"/>
                    <a:gd name="T6" fmla="*/ 14 w 22"/>
                    <a:gd name="T7" fmla="*/ 12 h 90"/>
                    <a:gd name="T8" fmla="*/ 8 w 22"/>
                    <a:gd name="T9" fmla="*/ 6 h 90"/>
                    <a:gd name="T10" fmla="*/ 0 w 22"/>
                    <a:gd name="T11" fmla="*/ 0 h 90"/>
                    <a:gd name="T12" fmla="*/ 0 w 22"/>
                    <a:gd name="T13" fmla="*/ 90 h 90"/>
                    <a:gd name="T14" fmla="*/ 11 w 22"/>
                    <a:gd name="T15" fmla="*/ 79 h 90"/>
                    <a:gd name="T16" fmla="*/ 20 w 22"/>
                    <a:gd name="T17" fmla="*/ 66 h 90"/>
                    <a:gd name="T18" fmla="*/ 22 w 22"/>
                    <a:gd name="T19" fmla="*/ 59 h 9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2"/>
                    <a:gd name="T31" fmla="*/ 0 h 90"/>
                    <a:gd name="T32" fmla="*/ 22 w 22"/>
                    <a:gd name="T33" fmla="*/ 90 h 9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2" h="90">
                      <a:moveTo>
                        <a:pt x="22" y="59"/>
                      </a:moveTo>
                      <a:lnTo>
                        <a:pt x="22" y="27"/>
                      </a:lnTo>
                      <a:lnTo>
                        <a:pt x="19" y="19"/>
                      </a:lnTo>
                      <a:lnTo>
                        <a:pt x="14" y="12"/>
                      </a:lnTo>
                      <a:lnTo>
                        <a:pt x="8" y="6"/>
                      </a:lnTo>
                      <a:lnTo>
                        <a:pt x="0" y="0"/>
                      </a:lnTo>
                      <a:lnTo>
                        <a:pt x="0" y="90"/>
                      </a:lnTo>
                      <a:lnTo>
                        <a:pt x="11" y="79"/>
                      </a:lnTo>
                      <a:lnTo>
                        <a:pt x="20" y="66"/>
                      </a:lnTo>
                      <a:lnTo>
                        <a:pt x="22" y="59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25" name="Freeform 56"/>
                <p:cNvSpPr>
                  <a:spLocks/>
                </p:cNvSpPr>
                <p:nvPr/>
              </p:nvSpPr>
              <p:spPr bwMode="auto">
                <a:xfrm>
                  <a:off x="5881" y="1854"/>
                  <a:ext cx="19" cy="69"/>
                </a:xfrm>
                <a:custGeom>
                  <a:avLst/>
                  <a:gdLst>
                    <a:gd name="T0" fmla="*/ 19 w 19"/>
                    <a:gd name="T1" fmla="*/ 69 h 69"/>
                    <a:gd name="T2" fmla="*/ 19 w 19"/>
                    <a:gd name="T3" fmla="*/ 0 h 69"/>
                    <a:gd name="T4" fmla="*/ 17 w 19"/>
                    <a:gd name="T5" fmla="*/ 2 h 69"/>
                    <a:gd name="T6" fmla="*/ 7 w 19"/>
                    <a:gd name="T7" fmla="*/ 10 h 69"/>
                    <a:gd name="T8" fmla="*/ 0 w 19"/>
                    <a:gd name="T9" fmla="*/ 20 h 69"/>
                    <a:gd name="T10" fmla="*/ 0 w 19"/>
                    <a:gd name="T11" fmla="*/ 53 h 69"/>
                    <a:gd name="T12" fmla="*/ 8 w 19"/>
                    <a:gd name="T13" fmla="*/ 63 h 69"/>
                    <a:gd name="T14" fmla="*/ 19 w 19"/>
                    <a:gd name="T15" fmla="*/ 69 h 6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"/>
                    <a:gd name="T25" fmla="*/ 0 h 69"/>
                    <a:gd name="T26" fmla="*/ 19 w 19"/>
                    <a:gd name="T27" fmla="*/ 69 h 6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" h="69">
                      <a:moveTo>
                        <a:pt x="19" y="69"/>
                      </a:moveTo>
                      <a:lnTo>
                        <a:pt x="19" y="0"/>
                      </a:lnTo>
                      <a:lnTo>
                        <a:pt x="17" y="2"/>
                      </a:lnTo>
                      <a:lnTo>
                        <a:pt x="7" y="10"/>
                      </a:lnTo>
                      <a:lnTo>
                        <a:pt x="0" y="20"/>
                      </a:lnTo>
                      <a:lnTo>
                        <a:pt x="0" y="53"/>
                      </a:lnTo>
                      <a:lnTo>
                        <a:pt x="8" y="63"/>
                      </a:lnTo>
                      <a:lnTo>
                        <a:pt x="19" y="69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26" name="Freeform 57"/>
                <p:cNvSpPr>
                  <a:spLocks/>
                </p:cNvSpPr>
                <p:nvPr/>
              </p:nvSpPr>
              <p:spPr bwMode="auto">
                <a:xfrm>
                  <a:off x="5886" y="1954"/>
                  <a:ext cx="14" cy="25"/>
                </a:xfrm>
                <a:custGeom>
                  <a:avLst/>
                  <a:gdLst>
                    <a:gd name="T0" fmla="*/ 14 w 14"/>
                    <a:gd name="T1" fmla="*/ 25 h 25"/>
                    <a:gd name="T2" fmla="*/ 14 w 14"/>
                    <a:gd name="T3" fmla="*/ 0 h 25"/>
                    <a:gd name="T4" fmla="*/ 0 w 14"/>
                    <a:gd name="T5" fmla="*/ 4 h 25"/>
                    <a:gd name="T6" fmla="*/ 7 w 14"/>
                    <a:gd name="T7" fmla="*/ 16 h 25"/>
                    <a:gd name="T8" fmla="*/ 14 w 14"/>
                    <a:gd name="T9" fmla="*/ 25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25"/>
                    <a:gd name="T17" fmla="*/ 14 w 14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25">
                      <a:moveTo>
                        <a:pt x="14" y="25"/>
                      </a:moveTo>
                      <a:lnTo>
                        <a:pt x="14" y="0"/>
                      </a:lnTo>
                      <a:lnTo>
                        <a:pt x="0" y="4"/>
                      </a:lnTo>
                      <a:lnTo>
                        <a:pt x="7" y="16"/>
                      </a:lnTo>
                      <a:lnTo>
                        <a:pt x="14" y="25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27" name="Freeform 58"/>
                <p:cNvSpPr>
                  <a:spLocks/>
                </p:cNvSpPr>
                <p:nvPr/>
              </p:nvSpPr>
              <p:spPr bwMode="auto">
                <a:xfrm>
                  <a:off x="5881" y="2060"/>
                  <a:ext cx="19" cy="110"/>
                </a:xfrm>
                <a:custGeom>
                  <a:avLst/>
                  <a:gdLst>
                    <a:gd name="T0" fmla="*/ 19 w 19"/>
                    <a:gd name="T1" fmla="*/ 97 h 110"/>
                    <a:gd name="T2" fmla="*/ 19 w 19"/>
                    <a:gd name="T3" fmla="*/ 7 h 110"/>
                    <a:gd name="T4" fmla="*/ 11 w 19"/>
                    <a:gd name="T5" fmla="*/ 3 h 110"/>
                    <a:gd name="T6" fmla="*/ 0 w 19"/>
                    <a:gd name="T7" fmla="*/ 0 h 110"/>
                    <a:gd name="T8" fmla="*/ 0 w 19"/>
                    <a:gd name="T9" fmla="*/ 110 h 110"/>
                    <a:gd name="T10" fmla="*/ 19 w 19"/>
                    <a:gd name="T11" fmla="*/ 97 h 1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110"/>
                    <a:gd name="T20" fmla="*/ 19 w 19"/>
                    <a:gd name="T21" fmla="*/ 110 h 1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110">
                      <a:moveTo>
                        <a:pt x="19" y="97"/>
                      </a:moveTo>
                      <a:lnTo>
                        <a:pt x="19" y="7"/>
                      </a:lnTo>
                      <a:lnTo>
                        <a:pt x="11" y="3"/>
                      </a:lnTo>
                      <a:lnTo>
                        <a:pt x="0" y="0"/>
                      </a:lnTo>
                      <a:lnTo>
                        <a:pt x="0" y="110"/>
                      </a:lnTo>
                      <a:lnTo>
                        <a:pt x="19" y="97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28" name="Freeform 59"/>
                <p:cNvSpPr>
                  <a:spLocks/>
                </p:cNvSpPr>
                <p:nvPr/>
              </p:nvSpPr>
              <p:spPr bwMode="auto">
                <a:xfrm>
                  <a:off x="5881" y="1997"/>
                  <a:ext cx="11" cy="23"/>
                </a:xfrm>
                <a:custGeom>
                  <a:avLst/>
                  <a:gdLst>
                    <a:gd name="T0" fmla="*/ 0 w 11"/>
                    <a:gd name="T1" fmla="*/ 0 h 23"/>
                    <a:gd name="T2" fmla="*/ 0 w 11"/>
                    <a:gd name="T3" fmla="*/ 23 h 23"/>
                    <a:gd name="T4" fmla="*/ 11 w 11"/>
                    <a:gd name="T5" fmla="*/ 19 h 23"/>
                    <a:gd name="T6" fmla="*/ 6 w 11"/>
                    <a:gd name="T7" fmla="*/ 10 h 23"/>
                    <a:gd name="T8" fmla="*/ 0 w 11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23"/>
                    <a:gd name="T17" fmla="*/ 11 w 11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23">
                      <a:moveTo>
                        <a:pt x="0" y="0"/>
                      </a:moveTo>
                      <a:lnTo>
                        <a:pt x="0" y="23"/>
                      </a:lnTo>
                      <a:lnTo>
                        <a:pt x="11" y="19"/>
                      </a:lnTo>
                      <a:lnTo>
                        <a:pt x="6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29" name="Freeform 60"/>
                <p:cNvSpPr>
                  <a:spLocks/>
                </p:cNvSpPr>
                <p:nvPr/>
              </p:nvSpPr>
              <p:spPr bwMode="auto">
                <a:xfrm>
                  <a:off x="5881" y="1773"/>
                  <a:ext cx="4" cy="34"/>
                </a:xfrm>
                <a:custGeom>
                  <a:avLst/>
                  <a:gdLst>
                    <a:gd name="T0" fmla="*/ 0 w 4"/>
                    <a:gd name="T1" fmla="*/ 0 h 34"/>
                    <a:gd name="T2" fmla="*/ 0 w 4"/>
                    <a:gd name="T3" fmla="*/ 34 h 34"/>
                    <a:gd name="T4" fmla="*/ 2 w 4"/>
                    <a:gd name="T5" fmla="*/ 32 h 34"/>
                    <a:gd name="T6" fmla="*/ 4 w 4"/>
                    <a:gd name="T7" fmla="*/ 23 h 34"/>
                    <a:gd name="T8" fmla="*/ 4 w 4"/>
                    <a:gd name="T9" fmla="*/ 15 h 34"/>
                    <a:gd name="T10" fmla="*/ 3 w 4"/>
                    <a:gd name="T11" fmla="*/ 8 h 34"/>
                    <a:gd name="T12" fmla="*/ 0 w 4"/>
                    <a:gd name="T13" fmla="*/ 0 h 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34"/>
                    <a:gd name="T23" fmla="*/ 4 w 4"/>
                    <a:gd name="T24" fmla="*/ 34 h 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34">
                      <a:moveTo>
                        <a:pt x="0" y="0"/>
                      </a:moveTo>
                      <a:lnTo>
                        <a:pt x="0" y="34"/>
                      </a:lnTo>
                      <a:lnTo>
                        <a:pt x="2" y="32"/>
                      </a:lnTo>
                      <a:lnTo>
                        <a:pt x="4" y="23"/>
                      </a:lnTo>
                      <a:lnTo>
                        <a:pt x="4" y="15"/>
                      </a:lnTo>
                      <a:lnTo>
                        <a:pt x="3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30" name="Freeform 61"/>
                <p:cNvSpPr>
                  <a:spLocks/>
                </p:cNvSpPr>
                <p:nvPr/>
              </p:nvSpPr>
              <p:spPr bwMode="auto">
                <a:xfrm>
                  <a:off x="5857" y="1757"/>
                  <a:ext cx="24" cy="71"/>
                </a:xfrm>
                <a:custGeom>
                  <a:avLst/>
                  <a:gdLst>
                    <a:gd name="T0" fmla="*/ 24 w 24"/>
                    <a:gd name="T1" fmla="*/ 50 h 71"/>
                    <a:gd name="T2" fmla="*/ 24 w 24"/>
                    <a:gd name="T3" fmla="*/ 16 h 71"/>
                    <a:gd name="T4" fmla="*/ 20 w 24"/>
                    <a:gd name="T5" fmla="*/ 11 h 71"/>
                    <a:gd name="T6" fmla="*/ 15 w 24"/>
                    <a:gd name="T7" fmla="*/ 7 h 71"/>
                    <a:gd name="T8" fmla="*/ 9 w 24"/>
                    <a:gd name="T9" fmla="*/ 3 h 71"/>
                    <a:gd name="T10" fmla="*/ 0 w 24"/>
                    <a:gd name="T11" fmla="*/ 0 h 71"/>
                    <a:gd name="T12" fmla="*/ 0 w 24"/>
                    <a:gd name="T13" fmla="*/ 71 h 71"/>
                    <a:gd name="T14" fmla="*/ 14 w 24"/>
                    <a:gd name="T15" fmla="*/ 63 h 71"/>
                    <a:gd name="T16" fmla="*/ 24 w 24"/>
                    <a:gd name="T17" fmla="*/ 50 h 7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"/>
                    <a:gd name="T28" fmla="*/ 0 h 71"/>
                    <a:gd name="T29" fmla="*/ 24 w 24"/>
                    <a:gd name="T30" fmla="*/ 71 h 7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" h="71">
                      <a:moveTo>
                        <a:pt x="24" y="50"/>
                      </a:moveTo>
                      <a:lnTo>
                        <a:pt x="24" y="16"/>
                      </a:lnTo>
                      <a:lnTo>
                        <a:pt x="20" y="11"/>
                      </a:lnTo>
                      <a:lnTo>
                        <a:pt x="15" y="7"/>
                      </a:lnTo>
                      <a:lnTo>
                        <a:pt x="9" y="3"/>
                      </a:lnTo>
                      <a:lnTo>
                        <a:pt x="0" y="0"/>
                      </a:lnTo>
                      <a:lnTo>
                        <a:pt x="0" y="71"/>
                      </a:lnTo>
                      <a:lnTo>
                        <a:pt x="14" y="63"/>
                      </a:lnTo>
                      <a:lnTo>
                        <a:pt x="24" y="5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31" name="Freeform 62"/>
                <p:cNvSpPr>
                  <a:spLocks/>
                </p:cNvSpPr>
                <p:nvPr/>
              </p:nvSpPr>
              <p:spPr bwMode="auto">
                <a:xfrm>
                  <a:off x="5877" y="1874"/>
                  <a:ext cx="4" cy="33"/>
                </a:xfrm>
                <a:custGeom>
                  <a:avLst/>
                  <a:gdLst>
                    <a:gd name="T0" fmla="*/ 4 w 4"/>
                    <a:gd name="T1" fmla="*/ 33 h 33"/>
                    <a:gd name="T2" fmla="*/ 4 w 4"/>
                    <a:gd name="T3" fmla="*/ 0 h 33"/>
                    <a:gd name="T4" fmla="*/ 0 w 4"/>
                    <a:gd name="T5" fmla="*/ 12 h 33"/>
                    <a:gd name="T6" fmla="*/ 0 w 4"/>
                    <a:gd name="T7" fmla="*/ 18 h 33"/>
                    <a:gd name="T8" fmla="*/ 1 w 4"/>
                    <a:gd name="T9" fmla="*/ 25 h 33"/>
                    <a:gd name="T10" fmla="*/ 4 w 4"/>
                    <a:gd name="T11" fmla="*/ 33 h 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33"/>
                    <a:gd name="T20" fmla="*/ 4 w 4"/>
                    <a:gd name="T21" fmla="*/ 33 h 3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33">
                      <a:moveTo>
                        <a:pt x="4" y="33"/>
                      </a:moveTo>
                      <a:lnTo>
                        <a:pt x="4" y="0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1" y="25"/>
                      </a:lnTo>
                      <a:lnTo>
                        <a:pt x="4" y="33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32" name="Freeform 63"/>
                <p:cNvSpPr>
                  <a:spLocks/>
                </p:cNvSpPr>
                <p:nvPr/>
              </p:nvSpPr>
              <p:spPr bwMode="auto">
                <a:xfrm>
                  <a:off x="5857" y="1981"/>
                  <a:ext cx="24" cy="46"/>
                </a:xfrm>
                <a:custGeom>
                  <a:avLst/>
                  <a:gdLst>
                    <a:gd name="T0" fmla="*/ 24 w 24"/>
                    <a:gd name="T1" fmla="*/ 39 h 46"/>
                    <a:gd name="T2" fmla="*/ 24 w 24"/>
                    <a:gd name="T3" fmla="*/ 16 h 46"/>
                    <a:gd name="T4" fmla="*/ 14 w 24"/>
                    <a:gd name="T5" fmla="*/ 7 h 46"/>
                    <a:gd name="T6" fmla="*/ 0 w 24"/>
                    <a:gd name="T7" fmla="*/ 0 h 46"/>
                    <a:gd name="T8" fmla="*/ 0 w 24"/>
                    <a:gd name="T9" fmla="*/ 46 h 46"/>
                    <a:gd name="T10" fmla="*/ 24 w 24"/>
                    <a:gd name="T11" fmla="*/ 39 h 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"/>
                    <a:gd name="T19" fmla="*/ 0 h 46"/>
                    <a:gd name="T20" fmla="*/ 24 w 24"/>
                    <a:gd name="T21" fmla="*/ 46 h 4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" h="46">
                      <a:moveTo>
                        <a:pt x="24" y="39"/>
                      </a:moveTo>
                      <a:lnTo>
                        <a:pt x="24" y="16"/>
                      </a:lnTo>
                      <a:lnTo>
                        <a:pt x="14" y="7"/>
                      </a:ln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24" y="39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33" name="Freeform 64"/>
                <p:cNvSpPr>
                  <a:spLocks/>
                </p:cNvSpPr>
                <p:nvPr/>
              </p:nvSpPr>
              <p:spPr bwMode="auto">
                <a:xfrm>
                  <a:off x="5857" y="2056"/>
                  <a:ext cx="24" cy="146"/>
                </a:xfrm>
                <a:custGeom>
                  <a:avLst/>
                  <a:gdLst>
                    <a:gd name="T0" fmla="*/ 24 w 24"/>
                    <a:gd name="T1" fmla="*/ 114 h 146"/>
                    <a:gd name="T2" fmla="*/ 24 w 24"/>
                    <a:gd name="T3" fmla="*/ 4 h 146"/>
                    <a:gd name="T4" fmla="*/ 13 w 24"/>
                    <a:gd name="T5" fmla="*/ 1 h 146"/>
                    <a:gd name="T6" fmla="*/ 0 w 24"/>
                    <a:gd name="T7" fmla="*/ 0 h 146"/>
                    <a:gd name="T8" fmla="*/ 0 w 24"/>
                    <a:gd name="T9" fmla="*/ 45 h 146"/>
                    <a:gd name="T10" fmla="*/ 7 w 24"/>
                    <a:gd name="T11" fmla="*/ 47 h 146"/>
                    <a:gd name="T12" fmla="*/ 11 w 24"/>
                    <a:gd name="T13" fmla="*/ 51 h 146"/>
                    <a:gd name="T14" fmla="*/ 14 w 24"/>
                    <a:gd name="T15" fmla="*/ 55 h 146"/>
                    <a:gd name="T16" fmla="*/ 15 w 24"/>
                    <a:gd name="T17" fmla="*/ 61 h 146"/>
                    <a:gd name="T18" fmla="*/ 14 w 24"/>
                    <a:gd name="T19" fmla="*/ 66 h 146"/>
                    <a:gd name="T20" fmla="*/ 12 w 24"/>
                    <a:gd name="T21" fmla="*/ 73 h 146"/>
                    <a:gd name="T22" fmla="*/ 7 w 24"/>
                    <a:gd name="T23" fmla="*/ 78 h 146"/>
                    <a:gd name="T24" fmla="*/ 0 w 24"/>
                    <a:gd name="T25" fmla="*/ 84 h 146"/>
                    <a:gd name="T26" fmla="*/ 0 w 24"/>
                    <a:gd name="T27" fmla="*/ 146 h 146"/>
                    <a:gd name="T28" fmla="*/ 14 w 24"/>
                    <a:gd name="T29" fmla="*/ 143 h 146"/>
                    <a:gd name="T30" fmla="*/ 8 w 24"/>
                    <a:gd name="T31" fmla="*/ 121 h 146"/>
                    <a:gd name="T32" fmla="*/ 24 w 24"/>
                    <a:gd name="T33" fmla="*/ 114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146"/>
                    <a:gd name="T53" fmla="*/ 24 w 24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146">
                      <a:moveTo>
                        <a:pt x="24" y="114"/>
                      </a:moveTo>
                      <a:lnTo>
                        <a:pt x="24" y="4"/>
                      </a:lnTo>
                      <a:lnTo>
                        <a:pt x="13" y="1"/>
                      </a:ln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7" y="47"/>
                      </a:lnTo>
                      <a:lnTo>
                        <a:pt x="11" y="51"/>
                      </a:lnTo>
                      <a:lnTo>
                        <a:pt x="14" y="55"/>
                      </a:lnTo>
                      <a:lnTo>
                        <a:pt x="15" y="61"/>
                      </a:lnTo>
                      <a:lnTo>
                        <a:pt x="14" y="66"/>
                      </a:lnTo>
                      <a:lnTo>
                        <a:pt x="12" y="73"/>
                      </a:lnTo>
                      <a:lnTo>
                        <a:pt x="7" y="78"/>
                      </a:lnTo>
                      <a:lnTo>
                        <a:pt x="0" y="84"/>
                      </a:lnTo>
                      <a:lnTo>
                        <a:pt x="0" y="146"/>
                      </a:lnTo>
                      <a:lnTo>
                        <a:pt x="14" y="143"/>
                      </a:lnTo>
                      <a:lnTo>
                        <a:pt x="8" y="121"/>
                      </a:lnTo>
                      <a:lnTo>
                        <a:pt x="24" y="114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34" name="Freeform 65"/>
                <p:cNvSpPr>
                  <a:spLocks/>
                </p:cNvSpPr>
                <p:nvPr/>
              </p:nvSpPr>
              <p:spPr bwMode="auto">
                <a:xfrm>
                  <a:off x="5857" y="1901"/>
                  <a:ext cx="15" cy="39"/>
                </a:xfrm>
                <a:custGeom>
                  <a:avLst/>
                  <a:gdLst>
                    <a:gd name="T0" fmla="*/ 0 w 15"/>
                    <a:gd name="T1" fmla="*/ 0 h 39"/>
                    <a:gd name="T2" fmla="*/ 0 w 15"/>
                    <a:gd name="T3" fmla="*/ 39 h 39"/>
                    <a:gd name="T4" fmla="*/ 8 w 15"/>
                    <a:gd name="T5" fmla="*/ 33 h 39"/>
                    <a:gd name="T6" fmla="*/ 13 w 15"/>
                    <a:gd name="T7" fmla="*/ 26 h 39"/>
                    <a:gd name="T8" fmla="*/ 15 w 15"/>
                    <a:gd name="T9" fmla="*/ 17 h 39"/>
                    <a:gd name="T10" fmla="*/ 13 w 15"/>
                    <a:gd name="T11" fmla="*/ 10 h 39"/>
                    <a:gd name="T12" fmla="*/ 8 w 15"/>
                    <a:gd name="T13" fmla="*/ 4 h 39"/>
                    <a:gd name="T14" fmla="*/ 0 w 15"/>
                    <a:gd name="T15" fmla="*/ 0 h 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"/>
                    <a:gd name="T25" fmla="*/ 0 h 39"/>
                    <a:gd name="T26" fmla="*/ 15 w 15"/>
                    <a:gd name="T27" fmla="*/ 39 h 3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" h="39">
                      <a:moveTo>
                        <a:pt x="0" y="0"/>
                      </a:moveTo>
                      <a:lnTo>
                        <a:pt x="0" y="39"/>
                      </a:lnTo>
                      <a:lnTo>
                        <a:pt x="8" y="33"/>
                      </a:lnTo>
                      <a:lnTo>
                        <a:pt x="13" y="26"/>
                      </a:lnTo>
                      <a:lnTo>
                        <a:pt x="15" y="17"/>
                      </a:lnTo>
                      <a:lnTo>
                        <a:pt x="13" y="10"/>
                      </a:lnTo>
                      <a:lnTo>
                        <a:pt x="8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35" name="Freeform 66"/>
                <p:cNvSpPr>
                  <a:spLocks/>
                </p:cNvSpPr>
                <p:nvPr/>
              </p:nvSpPr>
              <p:spPr bwMode="auto">
                <a:xfrm>
                  <a:off x="5857" y="1879"/>
                  <a:ext cx="3" cy="6"/>
                </a:xfrm>
                <a:custGeom>
                  <a:avLst/>
                  <a:gdLst>
                    <a:gd name="T0" fmla="*/ 0 w 3"/>
                    <a:gd name="T1" fmla="*/ 0 h 6"/>
                    <a:gd name="T2" fmla="*/ 0 w 3"/>
                    <a:gd name="T3" fmla="*/ 6 h 6"/>
                    <a:gd name="T4" fmla="*/ 3 w 3"/>
                    <a:gd name="T5" fmla="*/ 6 h 6"/>
                    <a:gd name="T6" fmla="*/ 0 w 3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6"/>
                    <a:gd name="T14" fmla="*/ 3 w 3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36" name="Freeform 67"/>
                <p:cNvSpPr>
                  <a:spLocks/>
                </p:cNvSpPr>
                <p:nvPr/>
              </p:nvSpPr>
              <p:spPr bwMode="auto">
                <a:xfrm>
                  <a:off x="5857" y="1717"/>
                  <a:ext cx="8" cy="14"/>
                </a:xfrm>
                <a:custGeom>
                  <a:avLst/>
                  <a:gdLst>
                    <a:gd name="T0" fmla="*/ 0 w 8"/>
                    <a:gd name="T1" fmla="*/ 0 h 14"/>
                    <a:gd name="T2" fmla="*/ 0 w 8"/>
                    <a:gd name="T3" fmla="*/ 14 h 14"/>
                    <a:gd name="T4" fmla="*/ 8 w 8"/>
                    <a:gd name="T5" fmla="*/ 12 h 14"/>
                    <a:gd name="T6" fmla="*/ 0 w 8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14"/>
                    <a:gd name="T14" fmla="*/ 8 w 8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14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37" name="Freeform 68"/>
                <p:cNvSpPr>
                  <a:spLocks/>
                </p:cNvSpPr>
                <p:nvPr/>
              </p:nvSpPr>
              <p:spPr bwMode="auto">
                <a:xfrm>
                  <a:off x="5847" y="1708"/>
                  <a:ext cx="10" cy="26"/>
                </a:xfrm>
                <a:custGeom>
                  <a:avLst/>
                  <a:gdLst>
                    <a:gd name="T0" fmla="*/ 10 w 10"/>
                    <a:gd name="T1" fmla="*/ 23 h 26"/>
                    <a:gd name="T2" fmla="*/ 10 w 10"/>
                    <a:gd name="T3" fmla="*/ 9 h 26"/>
                    <a:gd name="T4" fmla="*/ 0 w 10"/>
                    <a:gd name="T5" fmla="*/ 0 h 26"/>
                    <a:gd name="T6" fmla="*/ 0 w 10"/>
                    <a:gd name="T7" fmla="*/ 26 h 26"/>
                    <a:gd name="T8" fmla="*/ 10 w 10"/>
                    <a:gd name="T9" fmla="*/ 23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26"/>
                    <a:gd name="T17" fmla="*/ 10 w 10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26">
                      <a:moveTo>
                        <a:pt x="10" y="23"/>
                      </a:moveTo>
                      <a:lnTo>
                        <a:pt x="10" y="9"/>
                      </a:ln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10" y="23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38" name="Freeform 69"/>
                <p:cNvSpPr>
                  <a:spLocks/>
                </p:cNvSpPr>
                <p:nvPr/>
              </p:nvSpPr>
              <p:spPr bwMode="auto">
                <a:xfrm>
                  <a:off x="5847" y="1756"/>
                  <a:ext cx="10" cy="78"/>
                </a:xfrm>
                <a:custGeom>
                  <a:avLst/>
                  <a:gdLst>
                    <a:gd name="T0" fmla="*/ 10 w 10"/>
                    <a:gd name="T1" fmla="*/ 72 h 78"/>
                    <a:gd name="T2" fmla="*/ 10 w 10"/>
                    <a:gd name="T3" fmla="*/ 1 h 78"/>
                    <a:gd name="T4" fmla="*/ 4 w 10"/>
                    <a:gd name="T5" fmla="*/ 0 h 78"/>
                    <a:gd name="T6" fmla="*/ 0 w 10"/>
                    <a:gd name="T7" fmla="*/ 0 h 78"/>
                    <a:gd name="T8" fmla="*/ 0 w 10"/>
                    <a:gd name="T9" fmla="*/ 30 h 78"/>
                    <a:gd name="T10" fmla="*/ 4 w 10"/>
                    <a:gd name="T11" fmla="*/ 35 h 78"/>
                    <a:gd name="T12" fmla="*/ 5 w 10"/>
                    <a:gd name="T13" fmla="*/ 39 h 78"/>
                    <a:gd name="T14" fmla="*/ 4 w 10"/>
                    <a:gd name="T15" fmla="*/ 44 h 78"/>
                    <a:gd name="T16" fmla="*/ 0 w 10"/>
                    <a:gd name="T17" fmla="*/ 50 h 78"/>
                    <a:gd name="T18" fmla="*/ 0 w 10"/>
                    <a:gd name="T19" fmla="*/ 78 h 78"/>
                    <a:gd name="T20" fmla="*/ 10 w 10"/>
                    <a:gd name="T21" fmla="*/ 72 h 7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"/>
                    <a:gd name="T34" fmla="*/ 0 h 78"/>
                    <a:gd name="T35" fmla="*/ 10 w 10"/>
                    <a:gd name="T36" fmla="*/ 78 h 7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" h="78">
                      <a:moveTo>
                        <a:pt x="10" y="72"/>
                      </a:moveTo>
                      <a:lnTo>
                        <a:pt x="10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4" y="35"/>
                      </a:lnTo>
                      <a:lnTo>
                        <a:pt x="5" y="39"/>
                      </a:lnTo>
                      <a:lnTo>
                        <a:pt x="4" y="44"/>
                      </a:lnTo>
                      <a:lnTo>
                        <a:pt x="0" y="50"/>
                      </a:lnTo>
                      <a:lnTo>
                        <a:pt x="0" y="78"/>
                      </a:lnTo>
                      <a:lnTo>
                        <a:pt x="10" y="72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39" name="Freeform 70"/>
                <p:cNvSpPr>
                  <a:spLocks/>
                </p:cNvSpPr>
                <p:nvPr/>
              </p:nvSpPr>
              <p:spPr bwMode="auto">
                <a:xfrm>
                  <a:off x="5847" y="1872"/>
                  <a:ext cx="10" cy="16"/>
                </a:xfrm>
                <a:custGeom>
                  <a:avLst/>
                  <a:gdLst>
                    <a:gd name="T0" fmla="*/ 10 w 10"/>
                    <a:gd name="T1" fmla="*/ 13 h 16"/>
                    <a:gd name="T2" fmla="*/ 10 w 10"/>
                    <a:gd name="T3" fmla="*/ 7 h 16"/>
                    <a:gd name="T4" fmla="*/ 6 w 10"/>
                    <a:gd name="T5" fmla="*/ 3 h 16"/>
                    <a:gd name="T6" fmla="*/ 0 w 10"/>
                    <a:gd name="T7" fmla="*/ 0 h 16"/>
                    <a:gd name="T8" fmla="*/ 0 w 10"/>
                    <a:gd name="T9" fmla="*/ 16 h 16"/>
                    <a:gd name="T10" fmla="*/ 10 w 10"/>
                    <a:gd name="T11" fmla="*/ 13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16"/>
                    <a:gd name="T20" fmla="*/ 10 w 10"/>
                    <a:gd name="T21" fmla="*/ 16 h 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16">
                      <a:moveTo>
                        <a:pt x="10" y="13"/>
                      </a:moveTo>
                      <a:lnTo>
                        <a:pt x="10" y="7"/>
                      </a:lnTo>
                      <a:lnTo>
                        <a:pt x="6" y="3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0" y="13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40" name="Freeform 71"/>
                <p:cNvSpPr>
                  <a:spLocks/>
                </p:cNvSpPr>
                <p:nvPr/>
              </p:nvSpPr>
              <p:spPr bwMode="auto">
                <a:xfrm>
                  <a:off x="5847" y="1899"/>
                  <a:ext cx="10" cy="54"/>
                </a:xfrm>
                <a:custGeom>
                  <a:avLst/>
                  <a:gdLst>
                    <a:gd name="T0" fmla="*/ 10 w 10"/>
                    <a:gd name="T1" fmla="*/ 41 h 54"/>
                    <a:gd name="T2" fmla="*/ 10 w 10"/>
                    <a:gd name="T3" fmla="*/ 2 h 54"/>
                    <a:gd name="T4" fmla="*/ 5 w 10"/>
                    <a:gd name="T5" fmla="*/ 1 h 54"/>
                    <a:gd name="T6" fmla="*/ 0 w 10"/>
                    <a:gd name="T7" fmla="*/ 0 h 54"/>
                    <a:gd name="T8" fmla="*/ 0 w 10"/>
                    <a:gd name="T9" fmla="*/ 16 h 54"/>
                    <a:gd name="T10" fmla="*/ 5 w 10"/>
                    <a:gd name="T11" fmla="*/ 19 h 54"/>
                    <a:gd name="T12" fmla="*/ 6 w 10"/>
                    <a:gd name="T13" fmla="*/ 22 h 54"/>
                    <a:gd name="T14" fmla="*/ 5 w 10"/>
                    <a:gd name="T15" fmla="*/ 27 h 54"/>
                    <a:gd name="T16" fmla="*/ 0 w 10"/>
                    <a:gd name="T17" fmla="*/ 31 h 54"/>
                    <a:gd name="T18" fmla="*/ 0 w 10"/>
                    <a:gd name="T19" fmla="*/ 54 h 54"/>
                    <a:gd name="T20" fmla="*/ 5 w 10"/>
                    <a:gd name="T21" fmla="*/ 51 h 54"/>
                    <a:gd name="T22" fmla="*/ 4 w 10"/>
                    <a:gd name="T23" fmla="*/ 45 h 54"/>
                    <a:gd name="T24" fmla="*/ 10 w 10"/>
                    <a:gd name="T25" fmla="*/ 41 h 5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54"/>
                    <a:gd name="T41" fmla="*/ 10 w 10"/>
                    <a:gd name="T42" fmla="*/ 54 h 5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54">
                      <a:moveTo>
                        <a:pt x="10" y="41"/>
                      </a:moveTo>
                      <a:lnTo>
                        <a:pt x="10" y="2"/>
                      </a:lnTo>
                      <a:lnTo>
                        <a:pt x="5" y="1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5" y="19"/>
                      </a:lnTo>
                      <a:lnTo>
                        <a:pt x="6" y="22"/>
                      </a:lnTo>
                      <a:lnTo>
                        <a:pt x="5" y="27"/>
                      </a:lnTo>
                      <a:lnTo>
                        <a:pt x="0" y="31"/>
                      </a:lnTo>
                      <a:lnTo>
                        <a:pt x="0" y="54"/>
                      </a:lnTo>
                      <a:lnTo>
                        <a:pt x="5" y="51"/>
                      </a:lnTo>
                      <a:lnTo>
                        <a:pt x="4" y="45"/>
                      </a:lnTo>
                      <a:lnTo>
                        <a:pt x="10" y="41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41" name="Freeform 72"/>
                <p:cNvSpPr>
                  <a:spLocks/>
                </p:cNvSpPr>
                <p:nvPr/>
              </p:nvSpPr>
              <p:spPr bwMode="auto">
                <a:xfrm>
                  <a:off x="5847" y="1977"/>
                  <a:ext cx="10" cy="53"/>
                </a:xfrm>
                <a:custGeom>
                  <a:avLst/>
                  <a:gdLst>
                    <a:gd name="T0" fmla="*/ 10 w 10"/>
                    <a:gd name="T1" fmla="*/ 50 h 53"/>
                    <a:gd name="T2" fmla="*/ 10 w 10"/>
                    <a:gd name="T3" fmla="*/ 4 h 53"/>
                    <a:gd name="T4" fmla="*/ 7 w 10"/>
                    <a:gd name="T5" fmla="*/ 3 h 53"/>
                    <a:gd name="T6" fmla="*/ 0 w 10"/>
                    <a:gd name="T7" fmla="*/ 0 h 53"/>
                    <a:gd name="T8" fmla="*/ 0 w 10"/>
                    <a:gd name="T9" fmla="*/ 53 h 53"/>
                    <a:gd name="T10" fmla="*/ 10 w 10"/>
                    <a:gd name="T11" fmla="*/ 50 h 5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53"/>
                    <a:gd name="T20" fmla="*/ 10 w 10"/>
                    <a:gd name="T21" fmla="*/ 53 h 5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53">
                      <a:moveTo>
                        <a:pt x="10" y="50"/>
                      </a:moveTo>
                      <a:lnTo>
                        <a:pt x="10" y="4"/>
                      </a:lnTo>
                      <a:lnTo>
                        <a:pt x="7" y="3"/>
                      </a:ln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10" y="5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42" name="Freeform 73"/>
                <p:cNvSpPr>
                  <a:spLocks/>
                </p:cNvSpPr>
                <p:nvPr/>
              </p:nvSpPr>
              <p:spPr bwMode="auto">
                <a:xfrm>
                  <a:off x="5847" y="2056"/>
                  <a:ext cx="10" cy="45"/>
                </a:xfrm>
                <a:custGeom>
                  <a:avLst/>
                  <a:gdLst>
                    <a:gd name="T0" fmla="*/ 10 w 10"/>
                    <a:gd name="T1" fmla="*/ 45 h 45"/>
                    <a:gd name="T2" fmla="*/ 10 w 10"/>
                    <a:gd name="T3" fmla="*/ 0 h 45"/>
                    <a:gd name="T4" fmla="*/ 0 w 10"/>
                    <a:gd name="T5" fmla="*/ 0 h 45"/>
                    <a:gd name="T6" fmla="*/ 0 w 10"/>
                    <a:gd name="T7" fmla="*/ 43 h 45"/>
                    <a:gd name="T8" fmla="*/ 10 w 10"/>
                    <a:gd name="T9" fmla="*/ 45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45"/>
                    <a:gd name="T17" fmla="*/ 10 w 10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45">
                      <a:moveTo>
                        <a:pt x="10" y="45"/>
                      </a:move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10" y="45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43" name="Freeform 74"/>
                <p:cNvSpPr>
                  <a:spLocks/>
                </p:cNvSpPr>
                <p:nvPr/>
              </p:nvSpPr>
              <p:spPr bwMode="auto">
                <a:xfrm>
                  <a:off x="5847" y="2113"/>
                  <a:ext cx="10" cy="91"/>
                </a:xfrm>
                <a:custGeom>
                  <a:avLst/>
                  <a:gdLst>
                    <a:gd name="T0" fmla="*/ 10 w 10"/>
                    <a:gd name="T1" fmla="*/ 89 h 91"/>
                    <a:gd name="T2" fmla="*/ 10 w 10"/>
                    <a:gd name="T3" fmla="*/ 27 h 91"/>
                    <a:gd name="T4" fmla="*/ 8 w 10"/>
                    <a:gd name="T5" fmla="*/ 29 h 91"/>
                    <a:gd name="T6" fmla="*/ 0 w 10"/>
                    <a:gd name="T7" fmla="*/ 0 h 91"/>
                    <a:gd name="T8" fmla="*/ 0 w 10"/>
                    <a:gd name="T9" fmla="*/ 75 h 91"/>
                    <a:gd name="T10" fmla="*/ 5 w 10"/>
                    <a:gd name="T11" fmla="*/ 91 h 91"/>
                    <a:gd name="T12" fmla="*/ 10 w 10"/>
                    <a:gd name="T13" fmla="*/ 89 h 9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"/>
                    <a:gd name="T22" fmla="*/ 0 h 91"/>
                    <a:gd name="T23" fmla="*/ 10 w 10"/>
                    <a:gd name="T24" fmla="*/ 91 h 9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" h="91">
                      <a:moveTo>
                        <a:pt x="10" y="89"/>
                      </a:moveTo>
                      <a:lnTo>
                        <a:pt x="10" y="27"/>
                      </a:lnTo>
                      <a:lnTo>
                        <a:pt x="8" y="29"/>
                      </a:lnTo>
                      <a:lnTo>
                        <a:pt x="0" y="0"/>
                      </a:lnTo>
                      <a:lnTo>
                        <a:pt x="0" y="75"/>
                      </a:lnTo>
                      <a:lnTo>
                        <a:pt x="5" y="91"/>
                      </a:lnTo>
                      <a:lnTo>
                        <a:pt x="10" y="89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44" name="Freeform 75"/>
                <p:cNvSpPr>
                  <a:spLocks/>
                </p:cNvSpPr>
                <p:nvPr/>
              </p:nvSpPr>
              <p:spPr bwMode="auto">
                <a:xfrm>
                  <a:off x="5847" y="1835"/>
                  <a:ext cx="4" cy="14"/>
                </a:xfrm>
                <a:custGeom>
                  <a:avLst/>
                  <a:gdLst>
                    <a:gd name="T0" fmla="*/ 0 w 4"/>
                    <a:gd name="T1" fmla="*/ 0 h 14"/>
                    <a:gd name="T2" fmla="*/ 0 w 4"/>
                    <a:gd name="T3" fmla="*/ 14 h 14"/>
                    <a:gd name="T4" fmla="*/ 4 w 4"/>
                    <a:gd name="T5" fmla="*/ 13 h 14"/>
                    <a:gd name="T6" fmla="*/ 0 w 4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14"/>
                    <a:gd name="T14" fmla="*/ 4 w 4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14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45" name="Freeform 76"/>
                <p:cNvSpPr>
                  <a:spLocks/>
                </p:cNvSpPr>
                <p:nvPr/>
              </p:nvSpPr>
              <p:spPr bwMode="auto">
                <a:xfrm>
                  <a:off x="5834" y="1704"/>
                  <a:ext cx="13" cy="35"/>
                </a:xfrm>
                <a:custGeom>
                  <a:avLst/>
                  <a:gdLst>
                    <a:gd name="T0" fmla="*/ 13 w 13"/>
                    <a:gd name="T1" fmla="*/ 30 h 35"/>
                    <a:gd name="T2" fmla="*/ 13 w 13"/>
                    <a:gd name="T3" fmla="*/ 4 h 35"/>
                    <a:gd name="T4" fmla="*/ 6 w 13"/>
                    <a:gd name="T5" fmla="*/ 1 h 35"/>
                    <a:gd name="T6" fmla="*/ 0 w 13"/>
                    <a:gd name="T7" fmla="*/ 0 h 35"/>
                    <a:gd name="T8" fmla="*/ 0 w 13"/>
                    <a:gd name="T9" fmla="*/ 35 h 35"/>
                    <a:gd name="T10" fmla="*/ 13 w 13"/>
                    <a:gd name="T11" fmla="*/ 30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35"/>
                    <a:gd name="T20" fmla="*/ 13 w 13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35">
                      <a:moveTo>
                        <a:pt x="13" y="30"/>
                      </a:moveTo>
                      <a:lnTo>
                        <a:pt x="13" y="4"/>
                      </a:ln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13" y="3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46" name="Freeform 77"/>
                <p:cNvSpPr>
                  <a:spLocks/>
                </p:cNvSpPr>
                <p:nvPr/>
              </p:nvSpPr>
              <p:spPr bwMode="auto">
                <a:xfrm>
                  <a:off x="5834" y="1755"/>
                  <a:ext cx="13" cy="31"/>
                </a:xfrm>
                <a:custGeom>
                  <a:avLst/>
                  <a:gdLst>
                    <a:gd name="T0" fmla="*/ 13 w 13"/>
                    <a:gd name="T1" fmla="*/ 31 h 31"/>
                    <a:gd name="T2" fmla="*/ 13 w 13"/>
                    <a:gd name="T3" fmla="*/ 1 h 31"/>
                    <a:gd name="T4" fmla="*/ 0 w 13"/>
                    <a:gd name="T5" fmla="*/ 0 h 31"/>
                    <a:gd name="T6" fmla="*/ 0 w 13"/>
                    <a:gd name="T7" fmla="*/ 28 h 31"/>
                    <a:gd name="T8" fmla="*/ 8 w 13"/>
                    <a:gd name="T9" fmla="*/ 29 h 31"/>
                    <a:gd name="T10" fmla="*/ 13 w 13"/>
                    <a:gd name="T11" fmla="*/ 31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31"/>
                    <a:gd name="T20" fmla="*/ 13 w 13"/>
                    <a:gd name="T21" fmla="*/ 31 h 3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31">
                      <a:moveTo>
                        <a:pt x="13" y="31"/>
                      </a:moveTo>
                      <a:lnTo>
                        <a:pt x="13" y="1"/>
                      </a:lnTo>
                      <a:lnTo>
                        <a:pt x="0" y="0"/>
                      </a:lnTo>
                      <a:lnTo>
                        <a:pt x="0" y="28"/>
                      </a:lnTo>
                      <a:lnTo>
                        <a:pt x="8" y="29"/>
                      </a:lnTo>
                      <a:lnTo>
                        <a:pt x="13" y="31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47" name="Freeform 78"/>
                <p:cNvSpPr>
                  <a:spLocks/>
                </p:cNvSpPr>
                <p:nvPr/>
              </p:nvSpPr>
              <p:spPr bwMode="auto">
                <a:xfrm>
                  <a:off x="5834" y="1788"/>
                  <a:ext cx="13" cy="63"/>
                </a:xfrm>
                <a:custGeom>
                  <a:avLst/>
                  <a:gdLst>
                    <a:gd name="T0" fmla="*/ 13 w 13"/>
                    <a:gd name="T1" fmla="*/ 46 h 63"/>
                    <a:gd name="T2" fmla="*/ 13 w 13"/>
                    <a:gd name="T3" fmla="*/ 18 h 63"/>
                    <a:gd name="T4" fmla="*/ 7 w 13"/>
                    <a:gd name="T5" fmla="*/ 22 h 63"/>
                    <a:gd name="T6" fmla="*/ 0 w 13"/>
                    <a:gd name="T7" fmla="*/ 0 h 63"/>
                    <a:gd name="T8" fmla="*/ 0 w 13"/>
                    <a:gd name="T9" fmla="*/ 50 h 63"/>
                    <a:gd name="T10" fmla="*/ 1 w 13"/>
                    <a:gd name="T11" fmla="*/ 50 h 63"/>
                    <a:gd name="T12" fmla="*/ 5 w 13"/>
                    <a:gd name="T13" fmla="*/ 63 h 63"/>
                    <a:gd name="T14" fmla="*/ 13 w 13"/>
                    <a:gd name="T15" fmla="*/ 61 h 63"/>
                    <a:gd name="T16" fmla="*/ 13 w 13"/>
                    <a:gd name="T17" fmla="*/ 47 h 63"/>
                    <a:gd name="T18" fmla="*/ 13 w 13"/>
                    <a:gd name="T19" fmla="*/ 46 h 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63"/>
                    <a:gd name="T32" fmla="*/ 13 w 13"/>
                    <a:gd name="T33" fmla="*/ 63 h 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63">
                      <a:moveTo>
                        <a:pt x="13" y="46"/>
                      </a:moveTo>
                      <a:lnTo>
                        <a:pt x="13" y="18"/>
                      </a:lnTo>
                      <a:lnTo>
                        <a:pt x="7" y="22"/>
                      </a:ln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1" y="50"/>
                      </a:lnTo>
                      <a:lnTo>
                        <a:pt x="5" y="63"/>
                      </a:lnTo>
                      <a:lnTo>
                        <a:pt x="13" y="61"/>
                      </a:lnTo>
                      <a:lnTo>
                        <a:pt x="13" y="47"/>
                      </a:lnTo>
                      <a:lnTo>
                        <a:pt x="13" y="46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48" name="Freeform 79"/>
                <p:cNvSpPr>
                  <a:spLocks/>
                </p:cNvSpPr>
                <p:nvPr/>
              </p:nvSpPr>
              <p:spPr bwMode="auto">
                <a:xfrm>
                  <a:off x="5834" y="1869"/>
                  <a:ext cx="13" cy="21"/>
                </a:xfrm>
                <a:custGeom>
                  <a:avLst/>
                  <a:gdLst>
                    <a:gd name="T0" fmla="*/ 13 w 13"/>
                    <a:gd name="T1" fmla="*/ 19 h 21"/>
                    <a:gd name="T2" fmla="*/ 13 w 13"/>
                    <a:gd name="T3" fmla="*/ 3 h 21"/>
                    <a:gd name="T4" fmla="*/ 12 w 13"/>
                    <a:gd name="T5" fmla="*/ 2 h 21"/>
                    <a:gd name="T6" fmla="*/ 7 w 13"/>
                    <a:gd name="T7" fmla="*/ 0 h 21"/>
                    <a:gd name="T8" fmla="*/ 0 w 13"/>
                    <a:gd name="T9" fmla="*/ 0 h 21"/>
                    <a:gd name="T10" fmla="*/ 0 w 13"/>
                    <a:gd name="T11" fmla="*/ 14 h 21"/>
                    <a:gd name="T12" fmla="*/ 5 w 13"/>
                    <a:gd name="T13" fmla="*/ 17 h 21"/>
                    <a:gd name="T14" fmla="*/ 8 w 13"/>
                    <a:gd name="T15" fmla="*/ 21 h 21"/>
                    <a:gd name="T16" fmla="*/ 13 w 13"/>
                    <a:gd name="T17" fmla="*/ 19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21"/>
                    <a:gd name="T29" fmla="*/ 13 w 13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21">
                      <a:moveTo>
                        <a:pt x="13" y="19"/>
                      </a:move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5" y="17"/>
                      </a:lnTo>
                      <a:lnTo>
                        <a:pt x="8" y="21"/>
                      </a:lnTo>
                      <a:lnTo>
                        <a:pt x="13" y="19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49" name="Freeform 80"/>
                <p:cNvSpPr>
                  <a:spLocks/>
                </p:cNvSpPr>
                <p:nvPr/>
              </p:nvSpPr>
              <p:spPr bwMode="auto">
                <a:xfrm>
                  <a:off x="5834" y="1887"/>
                  <a:ext cx="13" cy="69"/>
                </a:xfrm>
                <a:custGeom>
                  <a:avLst/>
                  <a:gdLst>
                    <a:gd name="T0" fmla="*/ 13 w 13"/>
                    <a:gd name="T1" fmla="*/ 28 h 69"/>
                    <a:gd name="T2" fmla="*/ 13 w 13"/>
                    <a:gd name="T3" fmla="*/ 12 h 69"/>
                    <a:gd name="T4" fmla="*/ 4 w 13"/>
                    <a:gd name="T5" fmla="*/ 12 h 69"/>
                    <a:gd name="T6" fmla="*/ 0 w 13"/>
                    <a:gd name="T7" fmla="*/ 0 h 69"/>
                    <a:gd name="T8" fmla="*/ 0 w 13"/>
                    <a:gd name="T9" fmla="*/ 28 h 69"/>
                    <a:gd name="T10" fmla="*/ 6 w 13"/>
                    <a:gd name="T11" fmla="*/ 46 h 69"/>
                    <a:gd name="T12" fmla="*/ 0 w 13"/>
                    <a:gd name="T13" fmla="*/ 48 h 69"/>
                    <a:gd name="T14" fmla="*/ 0 w 13"/>
                    <a:gd name="T15" fmla="*/ 69 h 69"/>
                    <a:gd name="T16" fmla="*/ 6 w 13"/>
                    <a:gd name="T17" fmla="*/ 67 h 69"/>
                    <a:gd name="T18" fmla="*/ 4 w 13"/>
                    <a:gd name="T19" fmla="*/ 60 h 69"/>
                    <a:gd name="T20" fmla="*/ 9 w 13"/>
                    <a:gd name="T21" fmla="*/ 58 h 69"/>
                    <a:gd name="T22" fmla="*/ 11 w 13"/>
                    <a:gd name="T23" fmla="*/ 66 h 69"/>
                    <a:gd name="T24" fmla="*/ 13 w 13"/>
                    <a:gd name="T25" fmla="*/ 66 h 69"/>
                    <a:gd name="T26" fmla="*/ 13 w 13"/>
                    <a:gd name="T27" fmla="*/ 43 h 69"/>
                    <a:gd name="T28" fmla="*/ 12 w 13"/>
                    <a:gd name="T29" fmla="*/ 43 h 69"/>
                    <a:gd name="T30" fmla="*/ 8 w 13"/>
                    <a:gd name="T31" fmla="*/ 28 h 69"/>
                    <a:gd name="T32" fmla="*/ 13 w 13"/>
                    <a:gd name="T33" fmla="*/ 28 h 6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69"/>
                    <a:gd name="T53" fmla="*/ 13 w 13"/>
                    <a:gd name="T54" fmla="*/ 69 h 6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69">
                      <a:moveTo>
                        <a:pt x="13" y="28"/>
                      </a:moveTo>
                      <a:lnTo>
                        <a:pt x="13" y="12"/>
                      </a:lnTo>
                      <a:lnTo>
                        <a:pt x="4" y="12"/>
                      </a:lnTo>
                      <a:lnTo>
                        <a:pt x="0" y="0"/>
                      </a:lnTo>
                      <a:lnTo>
                        <a:pt x="0" y="28"/>
                      </a:lnTo>
                      <a:lnTo>
                        <a:pt x="6" y="46"/>
                      </a:lnTo>
                      <a:lnTo>
                        <a:pt x="0" y="48"/>
                      </a:lnTo>
                      <a:lnTo>
                        <a:pt x="0" y="69"/>
                      </a:lnTo>
                      <a:lnTo>
                        <a:pt x="6" y="67"/>
                      </a:lnTo>
                      <a:lnTo>
                        <a:pt x="4" y="60"/>
                      </a:lnTo>
                      <a:lnTo>
                        <a:pt x="9" y="58"/>
                      </a:lnTo>
                      <a:lnTo>
                        <a:pt x="11" y="66"/>
                      </a:lnTo>
                      <a:lnTo>
                        <a:pt x="13" y="66"/>
                      </a:lnTo>
                      <a:lnTo>
                        <a:pt x="13" y="43"/>
                      </a:lnTo>
                      <a:lnTo>
                        <a:pt x="12" y="43"/>
                      </a:lnTo>
                      <a:lnTo>
                        <a:pt x="8" y="28"/>
                      </a:lnTo>
                      <a:lnTo>
                        <a:pt x="13" y="28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50" name="Freeform 81"/>
                <p:cNvSpPr>
                  <a:spLocks/>
                </p:cNvSpPr>
                <p:nvPr/>
              </p:nvSpPr>
              <p:spPr bwMode="auto">
                <a:xfrm>
                  <a:off x="5834" y="1975"/>
                  <a:ext cx="13" cy="57"/>
                </a:xfrm>
                <a:custGeom>
                  <a:avLst/>
                  <a:gdLst>
                    <a:gd name="T0" fmla="*/ 13 w 13"/>
                    <a:gd name="T1" fmla="*/ 55 h 57"/>
                    <a:gd name="T2" fmla="*/ 13 w 13"/>
                    <a:gd name="T3" fmla="*/ 2 h 57"/>
                    <a:gd name="T4" fmla="*/ 0 w 13"/>
                    <a:gd name="T5" fmla="*/ 0 h 57"/>
                    <a:gd name="T6" fmla="*/ 0 w 13"/>
                    <a:gd name="T7" fmla="*/ 48 h 57"/>
                    <a:gd name="T8" fmla="*/ 8 w 13"/>
                    <a:gd name="T9" fmla="*/ 57 h 57"/>
                    <a:gd name="T10" fmla="*/ 13 w 13"/>
                    <a:gd name="T11" fmla="*/ 55 h 5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57"/>
                    <a:gd name="T20" fmla="*/ 13 w 13"/>
                    <a:gd name="T21" fmla="*/ 57 h 5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57">
                      <a:moveTo>
                        <a:pt x="13" y="55"/>
                      </a:moveTo>
                      <a:lnTo>
                        <a:pt x="13" y="2"/>
                      </a:ln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8" y="57"/>
                      </a:lnTo>
                      <a:lnTo>
                        <a:pt x="13" y="55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51" name="Freeform 82"/>
                <p:cNvSpPr>
                  <a:spLocks/>
                </p:cNvSpPr>
                <p:nvPr/>
              </p:nvSpPr>
              <p:spPr bwMode="auto">
                <a:xfrm>
                  <a:off x="5834" y="2056"/>
                  <a:ext cx="13" cy="132"/>
                </a:xfrm>
                <a:custGeom>
                  <a:avLst/>
                  <a:gdLst>
                    <a:gd name="T0" fmla="*/ 13 w 13"/>
                    <a:gd name="T1" fmla="*/ 43 h 132"/>
                    <a:gd name="T2" fmla="*/ 13 w 13"/>
                    <a:gd name="T3" fmla="*/ 0 h 132"/>
                    <a:gd name="T4" fmla="*/ 0 w 13"/>
                    <a:gd name="T5" fmla="*/ 0 h 132"/>
                    <a:gd name="T6" fmla="*/ 0 w 13"/>
                    <a:gd name="T7" fmla="*/ 86 h 132"/>
                    <a:gd name="T8" fmla="*/ 3 w 13"/>
                    <a:gd name="T9" fmla="*/ 93 h 132"/>
                    <a:gd name="T10" fmla="*/ 0 w 13"/>
                    <a:gd name="T11" fmla="*/ 94 h 132"/>
                    <a:gd name="T12" fmla="*/ 0 w 13"/>
                    <a:gd name="T13" fmla="*/ 131 h 132"/>
                    <a:gd name="T14" fmla="*/ 12 w 13"/>
                    <a:gd name="T15" fmla="*/ 128 h 132"/>
                    <a:gd name="T16" fmla="*/ 13 w 13"/>
                    <a:gd name="T17" fmla="*/ 132 h 132"/>
                    <a:gd name="T18" fmla="*/ 13 w 13"/>
                    <a:gd name="T19" fmla="*/ 57 h 132"/>
                    <a:gd name="T20" fmla="*/ 9 w 13"/>
                    <a:gd name="T21" fmla="*/ 43 h 132"/>
                    <a:gd name="T22" fmla="*/ 13 w 13"/>
                    <a:gd name="T23" fmla="*/ 43 h 1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132"/>
                    <a:gd name="T38" fmla="*/ 13 w 13"/>
                    <a:gd name="T39" fmla="*/ 132 h 13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132">
                      <a:moveTo>
                        <a:pt x="13" y="43"/>
                      </a:move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86"/>
                      </a:lnTo>
                      <a:lnTo>
                        <a:pt x="3" y="93"/>
                      </a:lnTo>
                      <a:lnTo>
                        <a:pt x="0" y="94"/>
                      </a:lnTo>
                      <a:lnTo>
                        <a:pt x="0" y="131"/>
                      </a:lnTo>
                      <a:lnTo>
                        <a:pt x="12" y="128"/>
                      </a:lnTo>
                      <a:lnTo>
                        <a:pt x="13" y="132"/>
                      </a:lnTo>
                      <a:lnTo>
                        <a:pt x="13" y="57"/>
                      </a:lnTo>
                      <a:lnTo>
                        <a:pt x="9" y="43"/>
                      </a:lnTo>
                      <a:lnTo>
                        <a:pt x="13" y="43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52" name="Freeform 83"/>
                <p:cNvSpPr>
                  <a:spLocks/>
                </p:cNvSpPr>
                <p:nvPr/>
              </p:nvSpPr>
              <p:spPr bwMode="auto">
                <a:xfrm>
                  <a:off x="5834" y="2198"/>
                  <a:ext cx="4" cy="11"/>
                </a:xfrm>
                <a:custGeom>
                  <a:avLst/>
                  <a:gdLst>
                    <a:gd name="T0" fmla="*/ 0 w 4"/>
                    <a:gd name="T1" fmla="*/ 0 h 11"/>
                    <a:gd name="T2" fmla="*/ 0 w 4"/>
                    <a:gd name="T3" fmla="*/ 11 h 11"/>
                    <a:gd name="T4" fmla="*/ 4 w 4"/>
                    <a:gd name="T5" fmla="*/ 10 h 11"/>
                    <a:gd name="T6" fmla="*/ 0 w 4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11"/>
                    <a:gd name="T14" fmla="*/ 4 w 4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11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4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53" name="Freeform 84"/>
                <p:cNvSpPr>
                  <a:spLocks/>
                </p:cNvSpPr>
                <p:nvPr/>
              </p:nvSpPr>
              <p:spPr bwMode="auto">
                <a:xfrm>
                  <a:off x="5823" y="1703"/>
                  <a:ext cx="11" cy="37"/>
                </a:xfrm>
                <a:custGeom>
                  <a:avLst/>
                  <a:gdLst>
                    <a:gd name="T0" fmla="*/ 11 w 11"/>
                    <a:gd name="T1" fmla="*/ 36 h 37"/>
                    <a:gd name="T2" fmla="*/ 11 w 11"/>
                    <a:gd name="T3" fmla="*/ 1 h 37"/>
                    <a:gd name="T4" fmla="*/ 0 w 11"/>
                    <a:gd name="T5" fmla="*/ 0 h 37"/>
                    <a:gd name="T6" fmla="*/ 0 w 11"/>
                    <a:gd name="T7" fmla="*/ 27 h 37"/>
                    <a:gd name="T8" fmla="*/ 5 w 11"/>
                    <a:gd name="T9" fmla="*/ 30 h 37"/>
                    <a:gd name="T10" fmla="*/ 9 w 11"/>
                    <a:gd name="T11" fmla="*/ 37 h 37"/>
                    <a:gd name="T12" fmla="*/ 11 w 11"/>
                    <a:gd name="T13" fmla="*/ 36 h 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"/>
                    <a:gd name="T22" fmla="*/ 0 h 37"/>
                    <a:gd name="T23" fmla="*/ 11 w 11"/>
                    <a:gd name="T24" fmla="*/ 37 h 3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" h="37">
                      <a:moveTo>
                        <a:pt x="11" y="36"/>
                      </a:moveTo>
                      <a:lnTo>
                        <a:pt x="11" y="1"/>
                      </a:ln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5" y="30"/>
                      </a:lnTo>
                      <a:lnTo>
                        <a:pt x="9" y="37"/>
                      </a:lnTo>
                      <a:lnTo>
                        <a:pt x="11" y="36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54" name="Freeform 85"/>
                <p:cNvSpPr>
                  <a:spLocks/>
                </p:cNvSpPr>
                <p:nvPr/>
              </p:nvSpPr>
              <p:spPr bwMode="auto">
                <a:xfrm>
                  <a:off x="5823" y="1744"/>
                  <a:ext cx="11" cy="111"/>
                </a:xfrm>
                <a:custGeom>
                  <a:avLst/>
                  <a:gdLst>
                    <a:gd name="T0" fmla="*/ 11 w 11"/>
                    <a:gd name="T1" fmla="*/ 39 h 111"/>
                    <a:gd name="T2" fmla="*/ 11 w 11"/>
                    <a:gd name="T3" fmla="*/ 11 h 111"/>
                    <a:gd name="T4" fmla="*/ 3 w 11"/>
                    <a:gd name="T5" fmla="*/ 11 h 111"/>
                    <a:gd name="T6" fmla="*/ 0 w 11"/>
                    <a:gd name="T7" fmla="*/ 0 h 111"/>
                    <a:gd name="T8" fmla="*/ 0 w 11"/>
                    <a:gd name="T9" fmla="*/ 49 h 111"/>
                    <a:gd name="T10" fmla="*/ 6 w 11"/>
                    <a:gd name="T11" fmla="*/ 71 h 111"/>
                    <a:gd name="T12" fmla="*/ 0 w 11"/>
                    <a:gd name="T13" fmla="*/ 74 h 111"/>
                    <a:gd name="T14" fmla="*/ 0 w 11"/>
                    <a:gd name="T15" fmla="*/ 111 h 111"/>
                    <a:gd name="T16" fmla="*/ 6 w 11"/>
                    <a:gd name="T17" fmla="*/ 109 h 111"/>
                    <a:gd name="T18" fmla="*/ 3 w 11"/>
                    <a:gd name="T19" fmla="*/ 96 h 111"/>
                    <a:gd name="T20" fmla="*/ 11 w 11"/>
                    <a:gd name="T21" fmla="*/ 94 h 111"/>
                    <a:gd name="T22" fmla="*/ 11 w 11"/>
                    <a:gd name="T23" fmla="*/ 44 h 111"/>
                    <a:gd name="T24" fmla="*/ 10 w 11"/>
                    <a:gd name="T25" fmla="*/ 39 h 111"/>
                    <a:gd name="T26" fmla="*/ 11 w 11"/>
                    <a:gd name="T27" fmla="*/ 39 h 1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1"/>
                    <a:gd name="T43" fmla="*/ 0 h 111"/>
                    <a:gd name="T44" fmla="*/ 11 w 11"/>
                    <a:gd name="T45" fmla="*/ 111 h 11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1" h="111">
                      <a:moveTo>
                        <a:pt x="11" y="39"/>
                      </a:moveTo>
                      <a:lnTo>
                        <a:pt x="11" y="11"/>
                      </a:lnTo>
                      <a:lnTo>
                        <a:pt x="3" y="11"/>
                      </a:lnTo>
                      <a:lnTo>
                        <a:pt x="0" y="0"/>
                      </a:lnTo>
                      <a:lnTo>
                        <a:pt x="0" y="49"/>
                      </a:lnTo>
                      <a:lnTo>
                        <a:pt x="6" y="71"/>
                      </a:lnTo>
                      <a:lnTo>
                        <a:pt x="0" y="74"/>
                      </a:lnTo>
                      <a:lnTo>
                        <a:pt x="0" y="111"/>
                      </a:lnTo>
                      <a:lnTo>
                        <a:pt x="6" y="109"/>
                      </a:lnTo>
                      <a:lnTo>
                        <a:pt x="3" y="96"/>
                      </a:lnTo>
                      <a:lnTo>
                        <a:pt x="11" y="94"/>
                      </a:lnTo>
                      <a:lnTo>
                        <a:pt x="11" y="44"/>
                      </a:lnTo>
                      <a:lnTo>
                        <a:pt x="10" y="39"/>
                      </a:lnTo>
                      <a:lnTo>
                        <a:pt x="11" y="39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55" name="Freeform 86"/>
                <p:cNvSpPr>
                  <a:spLocks/>
                </p:cNvSpPr>
                <p:nvPr/>
              </p:nvSpPr>
              <p:spPr bwMode="auto">
                <a:xfrm>
                  <a:off x="5823" y="1863"/>
                  <a:ext cx="11" cy="93"/>
                </a:xfrm>
                <a:custGeom>
                  <a:avLst/>
                  <a:gdLst>
                    <a:gd name="T0" fmla="*/ 11 w 11"/>
                    <a:gd name="T1" fmla="*/ 20 h 93"/>
                    <a:gd name="T2" fmla="*/ 11 w 11"/>
                    <a:gd name="T3" fmla="*/ 6 h 93"/>
                    <a:gd name="T4" fmla="*/ 6 w 11"/>
                    <a:gd name="T5" fmla="*/ 6 h 93"/>
                    <a:gd name="T6" fmla="*/ 5 w 11"/>
                    <a:gd name="T7" fmla="*/ 0 h 93"/>
                    <a:gd name="T8" fmla="*/ 0 w 11"/>
                    <a:gd name="T9" fmla="*/ 1 h 93"/>
                    <a:gd name="T10" fmla="*/ 0 w 11"/>
                    <a:gd name="T11" fmla="*/ 20 h 93"/>
                    <a:gd name="T12" fmla="*/ 3 w 11"/>
                    <a:gd name="T13" fmla="*/ 20 h 93"/>
                    <a:gd name="T14" fmla="*/ 7 w 11"/>
                    <a:gd name="T15" fmla="*/ 37 h 93"/>
                    <a:gd name="T16" fmla="*/ 7 w 11"/>
                    <a:gd name="T17" fmla="*/ 37 h 93"/>
                    <a:gd name="T18" fmla="*/ 2 w 11"/>
                    <a:gd name="T19" fmla="*/ 37 h 93"/>
                    <a:gd name="T20" fmla="*/ 1 w 11"/>
                    <a:gd name="T21" fmla="*/ 35 h 93"/>
                    <a:gd name="T22" fmla="*/ 0 w 11"/>
                    <a:gd name="T23" fmla="*/ 29 h 93"/>
                    <a:gd name="T24" fmla="*/ 0 w 11"/>
                    <a:gd name="T25" fmla="*/ 57 h 93"/>
                    <a:gd name="T26" fmla="*/ 4 w 11"/>
                    <a:gd name="T27" fmla="*/ 73 h 93"/>
                    <a:gd name="T28" fmla="*/ 0 w 11"/>
                    <a:gd name="T29" fmla="*/ 72 h 93"/>
                    <a:gd name="T30" fmla="*/ 0 w 11"/>
                    <a:gd name="T31" fmla="*/ 86 h 93"/>
                    <a:gd name="T32" fmla="*/ 8 w 11"/>
                    <a:gd name="T33" fmla="*/ 85 h 93"/>
                    <a:gd name="T34" fmla="*/ 9 w 11"/>
                    <a:gd name="T35" fmla="*/ 93 h 93"/>
                    <a:gd name="T36" fmla="*/ 11 w 11"/>
                    <a:gd name="T37" fmla="*/ 93 h 93"/>
                    <a:gd name="T38" fmla="*/ 11 w 11"/>
                    <a:gd name="T39" fmla="*/ 72 h 93"/>
                    <a:gd name="T40" fmla="*/ 11 w 11"/>
                    <a:gd name="T41" fmla="*/ 72 h 93"/>
                    <a:gd name="T42" fmla="*/ 6 w 11"/>
                    <a:gd name="T43" fmla="*/ 52 h 93"/>
                    <a:gd name="T44" fmla="*/ 11 w 11"/>
                    <a:gd name="T45" fmla="*/ 52 h 93"/>
                    <a:gd name="T46" fmla="*/ 11 w 11"/>
                    <a:gd name="T47" fmla="*/ 52 h 93"/>
                    <a:gd name="T48" fmla="*/ 11 w 11"/>
                    <a:gd name="T49" fmla="*/ 24 h 93"/>
                    <a:gd name="T50" fmla="*/ 10 w 11"/>
                    <a:gd name="T51" fmla="*/ 20 h 93"/>
                    <a:gd name="T52" fmla="*/ 10 w 11"/>
                    <a:gd name="T53" fmla="*/ 20 h 93"/>
                    <a:gd name="T54" fmla="*/ 11 w 11"/>
                    <a:gd name="T55" fmla="*/ 20 h 9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1"/>
                    <a:gd name="T85" fmla="*/ 0 h 93"/>
                    <a:gd name="T86" fmla="*/ 11 w 11"/>
                    <a:gd name="T87" fmla="*/ 93 h 9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1" h="93">
                      <a:moveTo>
                        <a:pt x="11" y="20"/>
                      </a:moveTo>
                      <a:lnTo>
                        <a:pt x="11" y="6"/>
                      </a:lnTo>
                      <a:lnTo>
                        <a:pt x="6" y="6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20"/>
                      </a:lnTo>
                      <a:lnTo>
                        <a:pt x="3" y="20"/>
                      </a:lnTo>
                      <a:lnTo>
                        <a:pt x="7" y="37"/>
                      </a:lnTo>
                      <a:lnTo>
                        <a:pt x="2" y="37"/>
                      </a:lnTo>
                      <a:lnTo>
                        <a:pt x="1" y="35"/>
                      </a:lnTo>
                      <a:lnTo>
                        <a:pt x="0" y="29"/>
                      </a:lnTo>
                      <a:lnTo>
                        <a:pt x="0" y="57"/>
                      </a:lnTo>
                      <a:lnTo>
                        <a:pt x="4" y="73"/>
                      </a:lnTo>
                      <a:lnTo>
                        <a:pt x="0" y="72"/>
                      </a:lnTo>
                      <a:lnTo>
                        <a:pt x="0" y="86"/>
                      </a:lnTo>
                      <a:lnTo>
                        <a:pt x="8" y="85"/>
                      </a:lnTo>
                      <a:lnTo>
                        <a:pt x="9" y="93"/>
                      </a:lnTo>
                      <a:lnTo>
                        <a:pt x="11" y="93"/>
                      </a:lnTo>
                      <a:lnTo>
                        <a:pt x="11" y="72"/>
                      </a:lnTo>
                      <a:lnTo>
                        <a:pt x="6" y="52"/>
                      </a:lnTo>
                      <a:lnTo>
                        <a:pt x="11" y="52"/>
                      </a:lnTo>
                      <a:lnTo>
                        <a:pt x="11" y="24"/>
                      </a:lnTo>
                      <a:lnTo>
                        <a:pt x="10" y="20"/>
                      </a:lnTo>
                      <a:lnTo>
                        <a:pt x="11" y="2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56" name="Freeform 87"/>
                <p:cNvSpPr>
                  <a:spLocks/>
                </p:cNvSpPr>
                <p:nvPr/>
              </p:nvSpPr>
              <p:spPr bwMode="auto">
                <a:xfrm>
                  <a:off x="5823" y="1975"/>
                  <a:ext cx="11" cy="48"/>
                </a:xfrm>
                <a:custGeom>
                  <a:avLst/>
                  <a:gdLst>
                    <a:gd name="T0" fmla="*/ 11 w 11"/>
                    <a:gd name="T1" fmla="*/ 48 h 48"/>
                    <a:gd name="T2" fmla="*/ 11 w 11"/>
                    <a:gd name="T3" fmla="*/ 0 h 48"/>
                    <a:gd name="T4" fmla="*/ 0 w 11"/>
                    <a:gd name="T5" fmla="*/ 0 h 48"/>
                    <a:gd name="T6" fmla="*/ 0 w 11"/>
                    <a:gd name="T7" fmla="*/ 40 h 48"/>
                    <a:gd name="T8" fmla="*/ 6 w 11"/>
                    <a:gd name="T9" fmla="*/ 42 h 48"/>
                    <a:gd name="T10" fmla="*/ 11 w 11"/>
                    <a:gd name="T11" fmla="*/ 48 h 4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"/>
                    <a:gd name="T19" fmla="*/ 0 h 48"/>
                    <a:gd name="T20" fmla="*/ 11 w 11"/>
                    <a:gd name="T21" fmla="*/ 48 h 4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" h="48">
                      <a:moveTo>
                        <a:pt x="11" y="48"/>
                      </a:move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40"/>
                      </a:lnTo>
                      <a:lnTo>
                        <a:pt x="6" y="42"/>
                      </a:lnTo>
                      <a:lnTo>
                        <a:pt x="11" y="48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57" name="Freeform 88"/>
                <p:cNvSpPr>
                  <a:spLocks/>
                </p:cNvSpPr>
                <p:nvPr/>
              </p:nvSpPr>
              <p:spPr bwMode="auto">
                <a:xfrm>
                  <a:off x="5823" y="2023"/>
                  <a:ext cx="11" cy="119"/>
                </a:xfrm>
                <a:custGeom>
                  <a:avLst/>
                  <a:gdLst>
                    <a:gd name="T0" fmla="*/ 11 w 11"/>
                    <a:gd name="T1" fmla="*/ 119 h 119"/>
                    <a:gd name="T2" fmla="*/ 11 w 11"/>
                    <a:gd name="T3" fmla="*/ 33 h 119"/>
                    <a:gd name="T4" fmla="*/ 9 w 11"/>
                    <a:gd name="T5" fmla="*/ 33 h 119"/>
                    <a:gd name="T6" fmla="*/ 0 w 11"/>
                    <a:gd name="T7" fmla="*/ 0 h 119"/>
                    <a:gd name="T8" fmla="*/ 0 w 11"/>
                    <a:gd name="T9" fmla="*/ 77 h 119"/>
                    <a:gd name="T10" fmla="*/ 1 w 11"/>
                    <a:gd name="T11" fmla="*/ 77 h 119"/>
                    <a:gd name="T12" fmla="*/ 11 w 11"/>
                    <a:gd name="T13" fmla="*/ 119 h 1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"/>
                    <a:gd name="T22" fmla="*/ 0 h 119"/>
                    <a:gd name="T23" fmla="*/ 11 w 11"/>
                    <a:gd name="T24" fmla="*/ 119 h 1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" h="119">
                      <a:moveTo>
                        <a:pt x="11" y="119"/>
                      </a:moveTo>
                      <a:lnTo>
                        <a:pt x="11" y="33"/>
                      </a:lnTo>
                      <a:lnTo>
                        <a:pt x="9" y="33"/>
                      </a:lnTo>
                      <a:lnTo>
                        <a:pt x="0" y="0"/>
                      </a:lnTo>
                      <a:lnTo>
                        <a:pt x="0" y="77"/>
                      </a:lnTo>
                      <a:lnTo>
                        <a:pt x="1" y="77"/>
                      </a:lnTo>
                      <a:lnTo>
                        <a:pt x="11" y="119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58" name="Freeform 89"/>
                <p:cNvSpPr>
                  <a:spLocks/>
                </p:cNvSpPr>
                <p:nvPr/>
              </p:nvSpPr>
              <p:spPr bwMode="auto">
                <a:xfrm>
                  <a:off x="5823" y="2150"/>
                  <a:ext cx="11" cy="62"/>
                </a:xfrm>
                <a:custGeom>
                  <a:avLst/>
                  <a:gdLst>
                    <a:gd name="T0" fmla="*/ 11 w 11"/>
                    <a:gd name="T1" fmla="*/ 37 h 62"/>
                    <a:gd name="T2" fmla="*/ 11 w 11"/>
                    <a:gd name="T3" fmla="*/ 0 h 62"/>
                    <a:gd name="T4" fmla="*/ 0 w 11"/>
                    <a:gd name="T5" fmla="*/ 4 h 62"/>
                    <a:gd name="T6" fmla="*/ 0 w 11"/>
                    <a:gd name="T7" fmla="*/ 62 h 62"/>
                    <a:gd name="T8" fmla="*/ 11 w 11"/>
                    <a:gd name="T9" fmla="*/ 59 h 62"/>
                    <a:gd name="T10" fmla="*/ 11 w 11"/>
                    <a:gd name="T11" fmla="*/ 48 h 62"/>
                    <a:gd name="T12" fmla="*/ 9 w 11"/>
                    <a:gd name="T13" fmla="*/ 38 h 62"/>
                    <a:gd name="T14" fmla="*/ 11 w 11"/>
                    <a:gd name="T15" fmla="*/ 37 h 6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"/>
                    <a:gd name="T25" fmla="*/ 0 h 62"/>
                    <a:gd name="T26" fmla="*/ 11 w 11"/>
                    <a:gd name="T27" fmla="*/ 62 h 6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" h="62">
                      <a:moveTo>
                        <a:pt x="11" y="37"/>
                      </a:moveTo>
                      <a:lnTo>
                        <a:pt x="11" y="0"/>
                      </a:lnTo>
                      <a:lnTo>
                        <a:pt x="0" y="4"/>
                      </a:lnTo>
                      <a:lnTo>
                        <a:pt x="0" y="62"/>
                      </a:lnTo>
                      <a:lnTo>
                        <a:pt x="11" y="59"/>
                      </a:lnTo>
                      <a:lnTo>
                        <a:pt x="11" y="48"/>
                      </a:lnTo>
                      <a:lnTo>
                        <a:pt x="9" y="38"/>
                      </a:lnTo>
                      <a:lnTo>
                        <a:pt x="11" y="37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59" name="Freeform 90"/>
                <p:cNvSpPr>
                  <a:spLocks/>
                </p:cNvSpPr>
                <p:nvPr/>
              </p:nvSpPr>
              <p:spPr bwMode="auto">
                <a:xfrm>
                  <a:off x="5812" y="1703"/>
                  <a:ext cx="11" cy="90"/>
                </a:xfrm>
                <a:custGeom>
                  <a:avLst/>
                  <a:gdLst>
                    <a:gd name="T0" fmla="*/ 11 w 11"/>
                    <a:gd name="T1" fmla="*/ 27 h 90"/>
                    <a:gd name="T2" fmla="*/ 11 w 11"/>
                    <a:gd name="T3" fmla="*/ 0 h 90"/>
                    <a:gd name="T4" fmla="*/ 0 w 11"/>
                    <a:gd name="T5" fmla="*/ 0 h 90"/>
                    <a:gd name="T6" fmla="*/ 0 w 11"/>
                    <a:gd name="T7" fmla="*/ 52 h 90"/>
                    <a:gd name="T8" fmla="*/ 1 w 11"/>
                    <a:gd name="T9" fmla="*/ 53 h 90"/>
                    <a:gd name="T10" fmla="*/ 0 w 11"/>
                    <a:gd name="T11" fmla="*/ 53 h 90"/>
                    <a:gd name="T12" fmla="*/ 0 w 11"/>
                    <a:gd name="T13" fmla="*/ 81 h 90"/>
                    <a:gd name="T14" fmla="*/ 8 w 11"/>
                    <a:gd name="T15" fmla="*/ 80 h 90"/>
                    <a:gd name="T16" fmla="*/ 11 w 11"/>
                    <a:gd name="T17" fmla="*/ 90 h 90"/>
                    <a:gd name="T18" fmla="*/ 11 w 11"/>
                    <a:gd name="T19" fmla="*/ 41 h 90"/>
                    <a:gd name="T20" fmla="*/ 6 w 11"/>
                    <a:gd name="T21" fmla="*/ 25 h 90"/>
                    <a:gd name="T22" fmla="*/ 6 w 11"/>
                    <a:gd name="T23" fmla="*/ 25 h 90"/>
                    <a:gd name="T24" fmla="*/ 11 w 11"/>
                    <a:gd name="T25" fmla="*/ 27 h 9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"/>
                    <a:gd name="T40" fmla="*/ 0 h 90"/>
                    <a:gd name="T41" fmla="*/ 11 w 11"/>
                    <a:gd name="T42" fmla="*/ 90 h 9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" h="90">
                      <a:moveTo>
                        <a:pt x="11" y="27"/>
                      </a:move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52"/>
                      </a:lnTo>
                      <a:lnTo>
                        <a:pt x="1" y="53"/>
                      </a:lnTo>
                      <a:lnTo>
                        <a:pt x="0" y="53"/>
                      </a:lnTo>
                      <a:lnTo>
                        <a:pt x="0" y="81"/>
                      </a:lnTo>
                      <a:lnTo>
                        <a:pt x="8" y="80"/>
                      </a:lnTo>
                      <a:lnTo>
                        <a:pt x="11" y="90"/>
                      </a:lnTo>
                      <a:lnTo>
                        <a:pt x="11" y="41"/>
                      </a:lnTo>
                      <a:lnTo>
                        <a:pt x="6" y="25"/>
                      </a:lnTo>
                      <a:lnTo>
                        <a:pt x="11" y="27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60" name="Freeform 91"/>
                <p:cNvSpPr>
                  <a:spLocks/>
                </p:cNvSpPr>
                <p:nvPr/>
              </p:nvSpPr>
              <p:spPr bwMode="auto">
                <a:xfrm>
                  <a:off x="5812" y="1792"/>
                  <a:ext cx="11" cy="64"/>
                </a:xfrm>
                <a:custGeom>
                  <a:avLst/>
                  <a:gdLst>
                    <a:gd name="T0" fmla="*/ 11 w 11"/>
                    <a:gd name="T1" fmla="*/ 63 h 64"/>
                    <a:gd name="T2" fmla="*/ 11 w 11"/>
                    <a:gd name="T3" fmla="*/ 26 h 64"/>
                    <a:gd name="T4" fmla="*/ 8 w 11"/>
                    <a:gd name="T5" fmla="*/ 27 h 64"/>
                    <a:gd name="T6" fmla="*/ 0 w 11"/>
                    <a:gd name="T7" fmla="*/ 0 h 64"/>
                    <a:gd name="T8" fmla="*/ 0 w 11"/>
                    <a:gd name="T9" fmla="*/ 52 h 64"/>
                    <a:gd name="T10" fmla="*/ 2 w 11"/>
                    <a:gd name="T11" fmla="*/ 52 h 64"/>
                    <a:gd name="T12" fmla="*/ 5 w 11"/>
                    <a:gd name="T13" fmla="*/ 64 h 64"/>
                    <a:gd name="T14" fmla="*/ 11 w 11"/>
                    <a:gd name="T15" fmla="*/ 63 h 6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"/>
                    <a:gd name="T25" fmla="*/ 0 h 64"/>
                    <a:gd name="T26" fmla="*/ 11 w 11"/>
                    <a:gd name="T27" fmla="*/ 64 h 6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" h="64">
                      <a:moveTo>
                        <a:pt x="11" y="63"/>
                      </a:moveTo>
                      <a:lnTo>
                        <a:pt x="11" y="26"/>
                      </a:lnTo>
                      <a:lnTo>
                        <a:pt x="8" y="27"/>
                      </a:lnTo>
                      <a:lnTo>
                        <a:pt x="0" y="0"/>
                      </a:lnTo>
                      <a:lnTo>
                        <a:pt x="0" y="52"/>
                      </a:lnTo>
                      <a:lnTo>
                        <a:pt x="2" y="52"/>
                      </a:lnTo>
                      <a:lnTo>
                        <a:pt x="5" y="64"/>
                      </a:lnTo>
                      <a:lnTo>
                        <a:pt x="11" y="63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61" name="Freeform 92"/>
                <p:cNvSpPr>
                  <a:spLocks/>
                </p:cNvSpPr>
                <p:nvPr/>
              </p:nvSpPr>
              <p:spPr bwMode="auto">
                <a:xfrm>
                  <a:off x="5812" y="1864"/>
                  <a:ext cx="11" cy="56"/>
                </a:xfrm>
                <a:custGeom>
                  <a:avLst/>
                  <a:gdLst>
                    <a:gd name="T0" fmla="*/ 11 w 11"/>
                    <a:gd name="T1" fmla="*/ 19 h 56"/>
                    <a:gd name="T2" fmla="*/ 11 w 11"/>
                    <a:gd name="T3" fmla="*/ 0 h 56"/>
                    <a:gd name="T4" fmla="*/ 8 w 11"/>
                    <a:gd name="T5" fmla="*/ 0 h 56"/>
                    <a:gd name="T6" fmla="*/ 11 w 11"/>
                    <a:gd name="T7" fmla="*/ 7 h 56"/>
                    <a:gd name="T8" fmla="*/ 5 w 11"/>
                    <a:gd name="T9" fmla="*/ 8 h 56"/>
                    <a:gd name="T10" fmla="*/ 4 w 11"/>
                    <a:gd name="T11" fmla="*/ 2 h 56"/>
                    <a:gd name="T12" fmla="*/ 0 w 11"/>
                    <a:gd name="T13" fmla="*/ 3 h 56"/>
                    <a:gd name="T14" fmla="*/ 0 w 11"/>
                    <a:gd name="T15" fmla="*/ 24 h 56"/>
                    <a:gd name="T16" fmla="*/ 2 w 11"/>
                    <a:gd name="T17" fmla="*/ 23 h 56"/>
                    <a:gd name="T18" fmla="*/ 5 w 11"/>
                    <a:gd name="T19" fmla="*/ 36 h 56"/>
                    <a:gd name="T20" fmla="*/ 0 w 11"/>
                    <a:gd name="T21" fmla="*/ 36 h 56"/>
                    <a:gd name="T22" fmla="*/ 0 w 11"/>
                    <a:gd name="T23" fmla="*/ 52 h 56"/>
                    <a:gd name="T24" fmla="*/ 9 w 11"/>
                    <a:gd name="T25" fmla="*/ 52 h 56"/>
                    <a:gd name="T26" fmla="*/ 11 w 11"/>
                    <a:gd name="T27" fmla="*/ 56 h 56"/>
                    <a:gd name="T28" fmla="*/ 11 w 11"/>
                    <a:gd name="T29" fmla="*/ 28 h 56"/>
                    <a:gd name="T30" fmla="*/ 9 w 11"/>
                    <a:gd name="T31" fmla="*/ 23 h 56"/>
                    <a:gd name="T32" fmla="*/ 9 w 11"/>
                    <a:gd name="T33" fmla="*/ 21 h 56"/>
                    <a:gd name="T34" fmla="*/ 9 w 11"/>
                    <a:gd name="T35" fmla="*/ 21 h 56"/>
                    <a:gd name="T36" fmla="*/ 11 w 11"/>
                    <a:gd name="T37" fmla="*/ 19 h 5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56"/>
                    <a:gd name="T59" fmla="*/ 11 w 11"/>
                    <a:gd name="T60" fmla="*/ 56 h 5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56">
                      <a:moveTo>
                        <a:pt x="11" y="19"/>
                      </a:move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11" y="7"/>
                      </a:lnTo>
                      <a:lnTo>
                        <a:pt x="5" y="8"/>
                      </a:lnTo>
                      <a:lnTo>
                        <a:pt x="4" y="2"/>
                      </a:lnTo>
                      <a:lnTo>
                        <a:pt x="0" y="3"/>
                      </a:lnTo>
                      <a:lnTo>
                        <a:pt x="0" y="24"/>
                      </a:lnTo>
                      <a:lnTo>
                        <a:pt x="2" y="23"/>
                      </a:lnTo>
                      <a:lnTo>
                        <a:pt x="5" y="36"/>
                      </a:lnTo>
                      <a:lnTo>
                        <a:pt x="0" y="36"/>
                      </a:lnTo>
                      <a:lnTo>
                        <a:pt x="0" y="52"/>
                      </a:lnTo>
                      <a:lnTo>
                        <a:pt x="9" y="52"/>
                      </a:lnTo>
                      <a:lnTo>
                        <a:pt x="11" y="56"/>
                      </a:lnTo>
                      <a:lnTo>
                        <a:pt x="11" y="28"/>
                      </a:lnTo>
                      <a:lnTo>
                        <a:pt x="9" y="23"/>
                      </a:lnTo>
                      <a:lnTo>
                        <a:pt x="9" y="21"/>
                      </a:lnTo>
                      <a:lnTo>
                        <a:pt x="11" y="19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62" name="Freeform 93"/>
                <p:cNvSpPr>
                  <a:spLocks/>
                </p:cNvSpPr>
                <p:nvPr/>
              </p:nvSpPr>
              <p:spPr bwMode="auto">
                <a:xfrm>
                  <a:off x="5812" y="1928"/>
                  <a:ext cx="11" cy="21"/>
                </a:xfrm>
                <a:custGeom>
                  <a:avLst/>
                  <a:gdLst>
                    <a:gd name="T0" fmla="*/ 11 w 11"/>
                    <a:gd name="T1" fmla="*/ 21 h 21"/>
                    <a:gd name="T2" fmla="*/ 11 w 11"/>
                    <a:gd name="T3" fmla="*/ 7 h 21"/>
                    <a:gd name="T4" fmla="*/ 5 w 11"/>
                    <a:gd name="T5" fmla="*/ 5 h 21"/>
                    <a:gd name="T6" fmla="*/ 0 w 11"/>
                    <a:gd name="T7" fmla="*/ 0 h 21"/>
                    <a:gd name="T8" fmla="*/ 0 w 11"/>
                    <a:gd name="T9" fmla="*/ 20 h 21"/>
                    <a:gd name="T10" fmla="*/ 11 w 11"/>
                    <a:gd name="T11" fmla="*/ 21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"/>
                    <a:gd name="T19" fmla="*/ 0 h 21"/>
                    <a:gd name="T20" fmla="*/ 11 w 11"/>
                    <a:gd name="T21" fmla="*/ 21 h 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" h="21">
                      <a:moveTo>
                        <a:pt x="11" y="21"/>
                      </a:moveTo>
                      <a:lnTo>
                        <a:pt x="11" y="7"/>
                      </a:lnTo>
                      <a:lnTo>
                        <a:pt x="5" y="5"/>
                      </a:ln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11" y="21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63" name="Freeform 94"/>
                <p:cNvSpPr>
                  <a:spLocks/>
                </p:cNvSpPr>
                <p:nvPr/>
              </p:nvSpPr>
              <p:spPr bwMode="auto">
                <a:xfrm>
                  <a:off x="5812" y="1975"/>
                  <a:ext cx="11" cy="125"/>
                </a:xfrm>
                <a:custGeom>
                  <a:avLst/>
                  <a:gdLst>
                    <a:gd name="T0" fmla="*/ 11 w 11"/>
                    <a:gd name="T1" fmla="*/ 40 h 125"/>
                    <a:gd name="T2" fmla="*/ 11 w 11"/>
                    <a:gd name="T3" fmla="*/ 0 h 125"/>
                    <a:gd name="T4" fmla="*/ 0 w 11"/>
                    <a:gd name="T5" fmla="*/ 0 h 125"/>
                    <a:gd name="T6" fmla="*/ 0 w 11"/>
                    <a:gd name="T7" fmla="*/ 125 h 125"/>
                    <a:gd name="T8" fmla="*/ 11 w 11"/>
                    <a:gd name="T9" fmla="*/ 125 h 125"/>
                    <a:gd name="T10" fmla="*/ 11 w 11"/>
                    <a:gd name="T11" fmla="*/ 48 h 125"/>
                    <a:gd name="T12" fmla="*/ 8 w 11"/>
                    <a:gd name="T13" fmla="*/ 39 h 125"/>
                    <a:gd name="T14" fmla="*/ 8 w 11"/>
                    <a:gd name="T15" fmla="*/ 39 h 125"/>
                    <a:gd name="T16" fmla="*/ 11 w 11"/>
                    <a:gd name="T17" fmla="*/ 40 h 12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25"/>
                    <a:gd name="T29" fmla="*/ 11 w 11"/>
                    <a:gd name="T30" fmla="*/ 125 h 12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25">
                      <a:moveTo>
                        <a:pt x="11" y="40"/>
                      </a:move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25"/>
                      </a:lnTo>
                      <a:lnTo>
                        <a:pt x="11" y="125"/>
                      </a:lnTo>
                      <a:lnTo>
                        <a:pt x="11" y="48"/>
                      </a:lnTo>
                      <a:lnTo>
                        <a:pt x="8" y="39"/>
                      </a:lnTo>
                      <a:lnTo>
                        <a:pt x="11" y="4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64" name="Freeform 95"/>
                <p:cNvSpPr>
                  <a:spLocks/>
                </p:cNvSpPr>
                <p:nvPr/>
              </p:nvSpPr>
              <p:spPr bwMode="auto">
                <a:xfrm>
                  <a:off x="5812" y="2117"/>
                  <a:ext cx="11" cy="96"/>
                </a:xfrm>
                <a:custGeom>
                  <a:avLst/>
                  <a:gdLst>
                    <a:gd name="T0" fmla="*/ 11 w 11"/>
                    <a:gd name="T1" fmla="*/ 95 h 96"/>
                    <a:gd name="T2" fmla="*/ 11 w 11"/>
                    <a:gd name="T3" fmla="*/ 37 h 96"/>
                    <a:gd name="T4" fmla="*/ 11 w 11"/>
                    <a:gd name="T5" fmla="*/ 37 h 96"/>
                    <a:gd name="T6" fmla="*/ 0 w 11"/>
                    <a:gd name="T7" fmla="*/ 0 h 96"/>
                    <a:gd name="T8" fmla="*/ 0 w 11"/>
                    <a:gd name="T9" fmla="*/ 76 h 96"/>
                    <a:gd name="T10" fmla="*/ 1 w 11"/>
                    <a:gd name="T11" fmla="*/ 76 h 96"/>
                    <a:gd name="T12" fmla="*/ 6 w 11"/>
                    <a:gd name="T13" fmla="*/ 96 h 96"/>
                    <a:gd name="T14" fmla="*/ 11 w 11"/>
                    <a:gd name="T15" fmla="*/ 95 h 9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"/>
                    <a:gd name="T25" fmla="*/ 0 h 96"/>
                    <a:gd name="T26" fmla="*/ 11 w 11"/>
                    <a:gd name="T27" fmla="*/ 96 h 9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" h="96">
                      <a:moveTo>
                        <a:pt x="11" y="95"/>
                      </a:moveTo>
                      <a:lnTo>
                        <a:pt x="11" y="37"/>
                      </a:lnTo>
                      <a:lnTo>
                        <a:pt x="0" y="0"/>
                      </a:lnTo>
                      <a:lnTo>
                        <a:pt x="0" y="76"/>
                      </a:lnTo>
                      <a:lnTo>
                        <a:pt x="1" y="76"/>
                      </a:lnTo>
                      <a:lnTo>
                        <a:pt x="6" y="96"/>
                      </a:lnTo>
                      <a:lnTo>
                        <a:pt x="11" y="95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65" name="Freeform 96"/>
                <p:cNvSpPr>
                  <a:spLocks/>
                </p:cNvSpPr>
                <p:nvPr/>
              </p:nvSpPr>
              <p:spPr bwMode="auto">
                <a:xfrm>
                  <a:off x="5800" y="1692"/>
                  <a:ext cx="12" cy="63"/>
                </a:xfrm>
                <a:custGeom>
                  <a:avLst/>
                  <a:gdLst>
                    <a:gd name="T0" fmla="*/ 12 w 12"/>
                    <a:gd name="T1" fmla="*/ 63 h 63"/>
                    <a:gd name="T2" fmla="*/ 12 w 12"/>
                    <a:gd name="T3" fmla="*/ 11 h 63"/>
                    <a:gd name="T4" fmla="*/ 12 w 12"/>
                    <a:gd name="T5" fmla="*/ 11 h 63"/>
                    <a:gd name="T6" fmla="*/ 8 w 12"/>
                    <a:gd name="T7" fmla="*/ 0 h 63"/>
                    <a:gd name="T8" fmla="*/ 0 w 12"/>
                    <a:gd name="T9" fmla="*/ 2 h 63"/>
                    <a:gd name="T10" fmla="*/ 0 w 12"/>
                    <a:gd name="T11" fmla="*/ 37 h 63"/>
                    <a:gd name="T12" fmla="*/ 5 w 12"/>
                    <a:gd name="T13" fmla="*/ 35 h 63"/>
                    <a:gd name="T14" fmla="*/ 12 w 12"/>
                    <a:gd name="T15" fmla="*/ 63 h 6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"/>
                    <a:gd name="T25" fmla="*/ 0 h 63"/>
                    <a:gd name="T26" fmla="*/ 12 w 12"/>
                    <a:gd name="T27" fmla="*/ 63 h 6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" h="63">
                      <a:moveTo>
                        <a:pt x="12" y="63"/>
                      </a:moveTo>
                      <a:lnTo>
                        <a:pt x="12" y="11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0" y="37"/>
                      </a:lnTo>
                      <a:lnTo>
                        <a:pt x="5" y="35"/>
                      </a:lnTo>
                      <a:lnTo>
                        <a:pt x="12" y="63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66" name="Freeform 97"/>
                <p:cNvSpPr>
                  <a:spLocks/>
                </p:cNvSpPr>
                <p:nvPr/>
              </p:nvSpPr>
              <p:spPr bwMode="auto">
                <a:xfrm>
                  <a:off x="5800" y="1743"/>
                  <a:ext cx="12" cy="102"/>
                </a:xfrm>
                <a:custGeom>
                  <a:avLst/>
                  <a:gdLst>
                    <a:gd name="T0" fmla="*/ 12 w 12"/>
                    <a:gd name="T1" fmla="*/ 41 h 102"/>
                    <a:gd name="T2" fmla="*/ 12 w 12"/>
                    <a:gd name="T3" fmla="*/ 13 h 102"/>
                    <a:gd name="T4" fmla="*/ 12 w 12"/>
                    <a:gd name="T5" fmla="*/ 13 h 102"/>
                    <a:gd name="T6" fmla="*/ 3 w 12"/>
                    <a:gd name="T7" fmla="*/ 14 h 102"/>
                    <a:gd name="T8" fmla="*/ 3 w 12"/>
                    <a:gd name="T9" fmla="*/ 12 h 102"/>
                    <a:gd name="T10" fmla="*/ 2 w 12"/>
                    <a:gd name="T11" fmla="*/ 10 h 102"/>
                    <a:gd name="T12" fmla="*/ 0 w 12"/>
                    <a:gd name="T13" fmla="*/ 0 h 102"/>
                    <a:gd name="T14" fmla="*/ 0 w 12"/>
                    <a:gd name="T15" fmla="*/ 49 h 102"/>
                    <a:gd name="T16" fmla="*/ 7 w 12"/>
                    <a:gd name="T17" fmla="*/ 77 h 102"/>
                    <a:gd name="T18" fmla="*/ 0 w 12"/>
                    <a:gd name="T19" fmla="*/ 76 h 102"/>
                    <a:gd name="T20" fmla="*/ 0 w 12"/>
                    <a:gd name="T21" fmla="*/ 102 h 102"/>
                    <a:gd name="T22" fmla="*/ 12 w 12"/>
                    <a:gd name="T23" fmla="*/ 101 h 102"/>
                    <a:gd name="T24" fmla="*/ 12 w 12"/>
                    <a:gd name="T25" fmla="*/ 49 h 102"/>
                    <a:gd name="T26" fmla="*/ 11 w 12"/>
                    <a:gd name="T27" fmla="*/ 41 h 102"/>
                    <a:gd name="T28" fmla="*/ 12 w 12"/>
                    <a:gd name="T29" fmla="*/ 41 h 10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2"/>
                    <a:gd name="T46" fmla="*/ 0 h 102"/>
                    <a:gd name="T47" fmla="*/ 12 w 12"/>
                    <a:gd name="T48" fmla="*/ 102 h 10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2" h="102">
                      <a:moveTo>
                        <a:pt x="12" y="41"/>
                      </a:moveTo>
                      <a:lnTo>
                        <a:pt x="12" y="13"/>
                      </a:lnTo>
                      <a:lnTo>
                        <a:pt x="3" y="14"/>
                      </a:lnTo>
                      <a:lnTo>
                        <a:pt x="3" y="12"/>
                      </a:lnTo>
                      <a:lnTo>
                        <a:pt x="2" y="10"/>
                      </a:lnTo>
                      <a:lnTo>
                        <a:pt x="0" y="0"/>
                      </a:lnTo>
                      <a:lnTo>
                        <a:pt x="0" y="49"/>
                      </a:lnTo>
                      <a:lnTo>
                        <a:pt x="7" y="77"/>
                      </a:lnTo>
                      <a:lnTo>
                        <a:pt x="0" y="76"/>
                      </a:lnTo>
                      <a:lnTo>
                        <a:pt x="0" y="102"/>
                      </a:lnTo>
                      <a:lnTo>
                        <a:pt x="12" y="101"/>
                      </a:lnTo>
                      <a:lnTo>
                        <a:pt x="12" y="49"/>
                      </a:lnTo>
                      <a:lnTo>
                        <a:pt x="11" y="41"/>
                      </a:lnTo>
                      <a:lnTo>
                        <a:pt x="12" y="41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67" name="Freeform 98"/>
                <p:cNvSpPr>
                  <a:spLocks/>
                </p:cNvSpPr>
                <p:nvPr/>
              </p:nvSpPr>
              <p:spPr bwMode="auto">
                <a:xfrm>
                  <a:off x="5800" y="1867"/>
                  <a:ext cx="12" cy="49"/>
                </a:xfrm>
                <a:custGeom>
                  <a:avLst/>
                  <a:gdLst>
                    <a:gd name="T0" fmla="*/ 12 w 12"/>
                    <a:gd name="T1" fmla="*/ 21 h 49"/>
                    <a:gd name="T2" fmla="*/ 12 w 12"/>
                    <a:gd name="T3" fmla="*/ 0 h 49"/>
                    <a:gd name="T4" fmla="*/ 8 w 12"/>
                    <a:gd name="T5" fmla="*/ 1 h 49"/>
                    <a:gd name="T6" fmla="*/ 11 w 12"/>
                    <a:gd name="T7" fmla="*/ 7 h 49"/>
                    <a:gd name="T8" fmla="*/ 0 w 12"/>
                    <a:gd name="T9" fmla="*/ 12 h 49"/>
                    <a:gd name="T10" fmla="*/ 0 w 12"/>
                    <a:gd name="T11" fmla="*/ 12 h 49"/>
                    <a:gd name="T12" fmla="*/ 0 w 12"/>
                    <a:gd name="T13" fmla="*/ 47 h 49"/>
                    <a:gd name="T14" fmla="*/ 5 w 12"/>
                    <a:gd name="T15" fmla="*/ 48 h 49"/>
                    <a:gd name="T16" fmla="*/ 12 w 12"/>
                    <a:gd name="T17" fmla="*/ 49 h 49"/>
                    <a:gd name="T18" fmla="*/ 12 w 12"/>
                    <a:gd name="T19" fmla="*/ 33 h 49"/>
                    <a:gd name="T20" fmla="*/ 8 w 12"/>
                    <a:gd name="T21" fmla="*/ 31 h 49"/>
                    <a:gd name="T22" fmla="*/ 7 w 12"/>
                    <a:gd name="T23" fmla="*/ 27 h 49"/>
                    <a:gd name="T24" fmla="*/ 8 w 12"/>
                    <a:gd name="T25" fmla="*/ 24 h 49"/>
                    <a:gd name="T26" fmla="*/ 12 w 12"/>
                    <a:gd name="T27" fmla="*/ 21 h 4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2"/>
                    <a:gd name="T43" fmla="*/ 0 h 49"/>
                    <a:gd name="T44" fmla="*/ 12 w 12"/>
                    <a:gd name="T45" fmla="*/ 49 h 4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2" h="49">
                      <a:moveTo>
                        <a:pt x="12" y="21"/>
                      </a:moveTo>
                      <a:lnTo>
                        <a:pt x="12" y="0"/>
                      </a:lnTo>
                      <a:lnTo>
                        <a:pt x="8" y="1"/>
                      </a:lnTo>
                      <a:lnTo>
                        <a:pt x="11" y="7"/>
                      </a:lnTo>
                      <a:lnTo>
                        <a:pt x="0" y="12"/>
                      </a:lnTo>
                      <a:lnTo>
                        <a:pt x="0" y="47"/>
                      </a:lnTo>
                      <a:lnTo>
                        <a:pt x="5" y="48"/>
                      </a:lnTo>
                      <a:lnTo>
                        <a:pt x="12" y="49"/>
                      </a:lnTo>
                      <a:lnTo>
                        <a:pt x="12" y="33"/>
                      </a:lnTo>
                      <a:lnTo>
                        <a:pt x="8" y="31"/>
                      </a:lnTo>
                      <a:lnTo>
                        <a:pt x="7" y="27"/>
                      </a:lnTo>
                      <a:lnTo>
                        <a:pt x="8" y="24"/>
                      </a:lnTo>
                      <a:lnTo>
                        <a:pt x="12" y="21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68" name="Freeform 99"/>
                <p:cNvSpPr>
                  <a:spLocks/>
                </p:cNvSpPr>
                <p:nvPr/>
              </p:nvSpPr>
              <p:spPr bwMode="auto">
                <a:xfrm>
                  <a:off x="5800" y="1927"/>
                  <a:ext cx="12" cy="21"/>
                </a:xfrm>
                <a:custGeom>
                  <a:avLst/>
                  <a:gdLst>
                    <a:gd name="T0" fmla="*/ 12 w 12"/>
                    <a:gd name="T1" fmla="*/ 21 h 21"/>
                    <a:gd name="T2" fmla="*/ 12 w 12"/>
                    <a:gd name="T3" fmla="*/ 1 h 21"/>
                    <a:gd name="T4" fmla="*/ 12 w 12"/>
                    <a:gd name="T5" fmla="*/ 0 h 21"/>
                    <a:gd name="T6" fmla="*/ 0 w 12"/>
                    <a:gd name="T7" fmla="*/ 4 h 21"/>
                    <a:gd name="T8" fmla="*/ 0 w 12"/>
                    <a:gd name="T9" fmla="*/ 15 h 21"/>
                    <a:gd name="T10" fmla="*/ 5 w 12"/>
                    <a:gd name="T11" fmla="*/ 18 h 21"/>
                    <a:gd name="T12" fmla="*/ 12 w 12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21"/>
                    <a:gd name="T23" fmla="*/ 12 w 12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21">
                      <a:moveTo>
                        <a:pt x="12" y="21"/>
                      </a:move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0" y="4"/>
                      </a:lnTo>
                      <a:lnTo>
                        <a:pt x="0" y="15"/>
                      </a:lnTo>
                      <a:lnTo>
                        <a:pt x="5" y="18"/>
                      </a:lnTo>
                      <a:lnTo>
                        <a:pt x="12" y="21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69" name="Freeform 100"/>
                <p:cNvSpPr>
                  <a:spLocks/>
                </p:cNvSpPr>
                <p:nvPr/>
              </p:nvSpPr>
              <p:spPr bwMode="auto">
                <a:xfrm>
                  <a:off x="5800" y="1958"/>
                  <a:ext cx="12" cy="236"/>
                </a:xfrm>
                <a:custGeom>
                  <a:avLst/>
                  <a:gdLst>
                    <a:gd name="T0" fmla="*/ 12 w 12"/>
                    <a:gd name="T1" fmla="*/ 142 h 236"/>
                    <a:gd name="T2" fmla="*/ 12 w 12"/>
                    <a:gd name="T3" fmla="*/ 17 h 236"/>
                    <a:gd name="T4" fmla="*/ 10 w 12"/>
                    <a:gd name="T5" fmla="*/ 18 h 236"/>
                    <a:gd name="T6" fmla="*/ 5 w 12"/>
                    <a:gd name="T7" fmla="*/ 0 h 236"/>
                    <a:gd name="T8" fmla="*/ 0 w 12"/>
                    <a:gd name="T9" fmla="*/ 2 h 236"/>
                    <a:gd name="T10" fmla="*/ 0 w 12"/>
                    <a:gd name="T11" fmla="*/ 55 h 236"/>
                    <a:gd name="T12" fmla="*/ 0 w 12"/>
                    <a:gd name="T13" fmla="*/ 55 h 236"/>
                    <a:gd name="T14" fmla="*/ 12 w 12"/>
                    <a:gd name="T15" fmla="*/ 99 h 236"/>
                    <a:gd name="T16" fmla="*/ 11 w 12"/>
                    <a:gd name="T17" fmla="*/ 101 h 236"/>
                    <a:gd name="T18" fmla="*/ 0 w 12"/>
                    <a:gd name="T19" fmla="*/ 101 h 236"/>
                    <a:gd name="T20" fmla="*/ 0 w 12"/>
                    <a:gd name="T21" fmla="*/ 185 h 236"/>
                    <a:gd name="T22" fmla="*/ 3 w 12"/>
                    <a:gd name="T23" fmla="*/ 198 h 236"/>
                    <a:gd name="T24" fmla="*/ 0 w 12"/>
                    <a:gd name="T25" fmla="*/ 198 h 236"/>
                    <a:gd name="T26" fmla="*/ 0 w 12"/>
                    <a:gd name="T27" fmla="*/ 236 h 236"/>
                    <a:gd name="T28" fmla="*/ 12 w 12"/>
                    <a:gd name="T29" fmla="*/ 235 h 236"/>
                    <a:gd name="T30" fmla="*/ 12 w 12"/>
                    <a:gd name="T31" fmla="*/ 159 h 236"/>
                    <a:gd name="T32" fmla="*/ 8 w 12"/>
                    <a:gd name="T33" fmla="*/ 143 h 236"/>
                    <a:gd name="T34" fmla="*/ 12 w 12"/>
                    <a:gd name="T35" fmla="*/ 142 h 2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"/>
                    <a:gd name="T55" fmla="*/ 0 h 236"/>
                    <a:gd name="T56" fmla="*/ 12 w 12"/>
                    <a:gd name="T57" fmla="*/ 236 h 2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" h="236">
                      <a:moveTo>
                        <a:pt x="12" y="142"/>
                      </a:moveTo>
                      <a:lnTo>
                        <a:pt x="12" y="17"/>
                      </a:lnTo>
                      <a:lnTo>
                        <a:pt x="10" y="18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0" y="55"/>
                      </a:lnTo>
                      <a:lnTo>
                        <a:pt x="12" y="99"/>
                      </a:lnTo>
                      <a:lnTo>
                        <a:pt x="11" y="101"/>
                      </a:lnTo>
                      <a:lnTo>
                        <a:pt x="0" y="101"/>
                      </a:lnTo>
                      <a:lnTo>
                        <a:pt x="0" y="185"/>
                      </a:lnTo>
                      <a:lnTo>
                        <a:pt x="3" y="198"/>
                      </a:lnTo>
                      <a:lnTo>
                        <a:pt x="0" y="198"/>
                      </a:lnTo>
                      <a:lnTo>
                        <a:pt x="0" y="236"/>
                      </a:lnTo>
                      <a:lnTo>
                        <a:pt x="12" y="235"/>
                      </a:lnTo>
                      <a:lnTo>
                        <a:pt x="12" y="159"/>
                      </a:lnTo>
                      <a:lnTo>
                        <a:pt x="8" y="143"/>
                      </a:lnTo>
                      <a:lnTo>
                        <a:pt x="12" y="142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70" name="Freeform 101"/>
                <p:cNvSpPr>
                  <a:spLocks/>
                </p:cNvSpPr>
                <p:nvPr/>
              </p:nvSpPr>
              <p:spPr bwMode="auto">
                <a:xfrm>
                  <a:off x="5781" y="1694"/>
                  <a:ext cx="19" cy="98"/>
                </a:xfrm>
                <a:custGeom>
                  <a:avLst/>
                  <a:gdLst>
                    <a:gd name="T0" fmla="*/ 19 w 19"/>
                    <a:gd name="T1" fmla="*/ 35 h 98"/>
                    <a:gd name="T2" fmla="*/ 19 w 19"/>
                    <a:gd name="T3" fmla="*/ 0 h 98"/>
                    <a:gd name="T4" fmla="*/ 16 w 19"/>
                    <a:gd name="T5" fmla="*/ 1 h 98"/>
                    <a:gd name="T6" fmla="*/ 18 w 19"/>
                    <a:gd name="T7" fmla="*/ 11 h 98"/>
                    <a:gd name="T8" fmla="*/ 9 w 19"/>
                    <a:gd name="T9" fmla="*/ 13 h 98"/>
                    <a:gd name="T10" fmla="*/ 6 w 19"/>
                    <a:gd name="T11" fmla="*/ 4 h 98"/>
                    <a:gd name="T12" fmla="*/ 0 w 19"/>
                    <a:gd name="T13" fmla="*/ 5 h 98"/>
                    <a:gd name="T14" fmla="*/ 0 w 19"/>
                    <a:gd name="T15" fmla="*/ 41 h 98"/>
                    <a:gd name="T16" fmla="*/ 3 w 19"/>
                    <a:gd name="T17" fmla="*/ 40 h 98"/>
                    <a:gd name="T18" fmla="*/ 9 w 19"/>
                    <a:gd name="T19" fmla="*/ 63 h 98"/>
                    <a:gd name="T20" fmla="*/ 0 w 19"/>
                    <a:gd name="T21" fmla="*/ 62 h 98"/>
                    <a:gd name="T22" fmla="*/ 0 w 19"/>
                    <a:gd name="T23" fmla="*/ 91 h 98"/>
                    <a:gd name="T24" fmla="*/ 17 w 19"/>
                    <a:gd name="T25" fmla="*/ 90 h 98"/>
                    <a:gd name="T26" fmla="*/ 19 w 19"/>
                    <a:gd name="T27" fmla="*/ 98 h 98"/>
                    <a:gd name="T28" fmla="*/ 19 w 19"/>
                    <a:gd name="T29" fmla="*/ 49 h 98"/>
                    <a:gd name="T30" fmla="*/ 17 w 19"/>
                    <a:gd name="T31" fmla="*/ 40 h 98"/>
                    <a:gd name="T32" fmla="*/ 16 w 19"/>
                    <a:gd name="T33" fmla="*/ 37 h 98"/>
                    <a:gd name="T34" fmla="*/ 16 w 19"/>
                    <a:gd name="T35" fmla="*/ 35 h 98"/>
                    <a:gd name="T36" fmla="*/ 19 w 19"/>
                    <a:gd name="T37" fmla="*/ 35 h 9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"/>
                    <a:gd name="T58" fmla="*/ 0 h 98"/>
                    <a:gd name="T59" fmla="*/ 19 w 19"/>
                    <a:gd name="T60" fmla="*/ 98 h 9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" h="98">
                      <a:moveTo>
                        <a:pt x="19" y="35"/>
                      </a:moveTo>
                      <a:lnTo>
                        <a:pt x="19" y="0"/>
                      </a:lnTo>
                      <a:lnTo>
                        <a:pt x="16" y="1"/>
                      </a:lnTo>
                      <a:lnTo>
                        <a:pt x="18" y="11"/>
                      </a:lnTo>
                      <a:lnTo>
                        <a:pt x="9" y="13"/>
                      </a:lnTo>
                      <a:lnTo>
                        <a:pt x="6" y="4"/>
                      </a:lnTo>
                      <a:lnTo>
                        <a:pt x="0" y="5"/>
                      </a:lnTo>
                      <a:lnTo>
                        <a:pt x="0" y="41"/>
                      </a:lnTo>
                      <a:lnTo>
                        <a:pt x="3" y="40"/>
                      </a:lnTo>
                      <a:lnTo>
                        <a:pt x="9" y="63"/>
                      </a:lnTo>
                      <a:lnTo>
                        <a:pt x="0" y="62"/>
                      </a:lnTo>
                      <a:lnTo>
                        <a:pt x="0" y="91"/>
                      </a:lnTo>
                      <a:lnTo>
                        <a:pt x="17" y="90"/>
                      </a:lnTo>
                      <a:lnTo>
                        <a:pt x="19" y="98"/>
                      </a:lnTo>
                      <a:lnTo>
                        <a:pt x="19" y="49"/>
                      </a:lnTo>
                      <a:lnTo>
                        <a:pt x="17" y="40"/>
                      </a:lnTo>
                      <a:lnTo>
                        <a:pt x="16" y="37"/>
                      </a:lnTo>
                      <a:lnTo>
                        <a:pt x="16" y="35"/>
                      </a:lnTo>
                      <a:lnTo>
                        <a:pt x="19" y="35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71" name="Freeform 102"/>
                <p:cNvSpPr>
                  <a:spLocks/>
                </p:cNvSpPr>
                <p:nvPr/>
              </p:nvSpPr>
              <p:spPr bwMode="auto">
                <a:xfrm>
                  <a:off x="5781" y="1806"/>
                  <a:ext cx="19" cy="39"/>
                </a:xfrm>
                <a:custGeom>
                  <a:avLst/>
                  <a:gdLst>
                    <a:gd name="T0" fmla="*/ 19 w 19"/>
                    <a:gd name="T1" fmla="*/ 39 h 39"/>
                    <a:gd name="T2" fmla="*/ 19 w 19"/>
                    <a:gd name="T3" fmla="*/ 13 h 39"/>
                    <a:gd name="T4" fmla="*/ 8 w 19"/>
                    <a:gd name="T5" fmla="*/ 8 h 39"/>
                    <a:gd name="T6" fmla="*/ 4 w 19"/>
                    <a:gd name="T7" fmla="*/ 5 h 39"/>
                    <a:gd name="T8" fmla="*/ 0 w 19"/>
                    <a:gd name="T9" fmla="*/ 0 h 39"/>
                    <a:gd name="T10" fmla="*/ 0 w 19"/>
                    <a:gd name="T11" fmla="*/ 36 h 39"/>
                    <a:gd name="T12" fmla="*/ 9 w 19"/>
                    <a:gd name="T13" fmla="*/ 39 h 39"/>
                    <a:gd name="T14" fmla="*/ 19 w 19"/>
                    <a:gd name="T15" fmla="*/ 39 h 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"/>
                    <a:gd name="T25" fmla="*/ 0 h 39"/>
                    <a:gd name="T26" fmla="*/ 19 w 19"/>
                    <a:gd name="T27" fmla="*/ 39 h 3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" h="39">
                      <a:moveTo>
                        <a:pt x="19" y="39"/>
                      </a:moveTo>
                      <a:lnTo>
                        <a:pt x="19" y="13"/>
                      </a:lnTo>
                      <a:lnTo>
                        <a:pt x="8" y="8"/>
                      </a:ln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0" y="36"/>
                      </a:lnTo>
                      <a:lnTo>
                        <a:pt x="9" y="39"/>
                      </a:lnTo>
                      <a:lnTo>
                        <a:pt x="19" y="39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72" name="Freeform 103"/>
                <p:cNvSpPr>
                  <a:spLocks/>
                </p:cNvSpPr>
                <p:nvPr/>
              </p:nvSpPr>
              <p:spPr bwMode="auto">
                <a:xfrm>
                  <a:off x="5789" y="1879"/>
                  <a:ext cx="11" cy="35"/>
                </a:xfrm>
                <a:custGeom>
                  <a:avLst/>
                  <a:gdLst>
                    <a:gd name="T0" fmla="*/ 11 w 11"/>
                    <a:gd name="T1" fmla="*/ 35 h 35"/>
                    <a:gd name="T2" fmla="*/ 11 w 11"/>
                    <a:gd name="T3" fmla="*/ 0 h 35"/>
                    <a:gd name="T4" fmla="*/ 5 w 11"/>
                    <a:gd name="T5" fmla="*/ 4 h 35"/>
                    <a:gd name="T6" fmla="*/ 2 w 11"/>
                    <a:gd name="T7" fmla="*/ 10 h 35"/>
                    <a:gd name="T8" fmla="*/ 0 w 11"/>
                    <a:gd name="T9" fmla="*/ 16 h 35"/>
                    <a:gd name="T10" fmla="*/ 0 w 11"/>
                    <a:gd name="T11" fmla="*/ 22 h 35"/>
                    <a:gd name="T12" fmla="*/ 4 w 11"/>
                    <a:gd name="T13" fmla="*/ 29 h 35"/>
                    <a:gd name="T14" fmla="*/ 11 w 11"/>
                    <a:gd name="T15" fmla="*/ 35 h 3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"/>
                    <a:gd name="T25" fmla="*/ 0 h 35"/>
                    <a:gd name="T26" fmla="*/ 11 w 11"/>
                    <a:gd name="T27" fmla="*/ 35 h 3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" h="35">
                      <a:moveTo>
                        <a:pt x="11" y="35"/>
                      </a:move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9"/>
                      </a:lnTo>
                      <a:lnTo>
                        <a:pt x="11" y="35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73" name="Freeform 104"/>
                <p:cNvSpPr>
                  <a:spLocks/>
                </p:cNvSpPr>
                <p:nvPr/>
              </p:nvSpPr>
              <p:spPr bwMode="auto">
                <a:xfrm>
                  <a:off x="5794" y="1931"/>
                  <a:ext cx="6" cy="11"/>
                </a:xfrm>
                <a:custGeom>
                  <a:avLst/>
                  <a:gdLst>
                    <a:gd name="T0" fmla="*/ 6 w 6"/>
                    <a:gd name="T1" fmla="*/ 11 h 11"/>
                    <a:gd name="T2" fmla="*/ 6 w 6"/>
                    <a:gd name="T3" fmla="*/ 0 h 11"/>
                    <a:gd name="T4" fmla="*/ 0 w 6"/>
                    <a:gd name="T5" fmla="*/ 1 h 11"/>
                    <a:gd name="T6" fmla="*/ 3 w 6"/>
                    <a:gd name="T7" fmla="*/ 7 h 11"/>
                    <a:gd name="T8" fmla="*/ 6 w 6"/>
                    <a:gd name="T9" fmla="*/ 11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1"/>
                    <a:gd name="T17" fmla="*/ 6 w 6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1">
                      <a:moveTo>
                        <a:pt x="6" y="11"/>
                      </a:moveTo>
                      <a:lnTo>
                        <a:pt x="6" y="0"/>
                      </a:lnTo>
                      <a:lnTo>
                        <a:pt x="0" y="1"/>
                      </a:lnTo>
                      <a:lnTo>
                        <a:pt x="3" y="7"/>
                      </a:lnTo>
                      <a:lnTo>
                        <a:pt x="6" y="11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74" name="Freeform 105"/>
                <p:cNvSpPr>
                  <a:spLocks/>
                </p:cNvSpPr>
                <p:nvPr/>
              </p:nvSpPr>
              <p:spPr bwMode="auto">
                <a:xfrm>
                  <a:off x="5781" y="1960"/>
                  <a:ext cx="19" cy="183"/>
                </a:xfrm>
                <a:custGeom>
                  <a:avLst/>
                  <a:gdLst>
                    <a:gd name="T0" fmla="*/ 19 w 19"/>
                    <a:gd name="T1" fmla="*/ 53 h 183"/>
                    <a:gd name="T2" fmla="*/ 19 w 19"/>
                    <a:gd name="T3" fmla="*/ 0 h 183"/>
                    <a:gd name="T4" fmla="*/ 5 w 19"/>
                    <a:gd name="T5" fmla="*/ 3 h 183"/>
                    <a:gd name="T6" fmla="*/ 10 w 19"/>
                    <a:gd name="T7" fmla="*/ 20 h 183"/>
                    <a:gd name="T8" fmla="*/ 0 w 19"/>
                    <a:gd name="T9" fmla="*/ 22 h 183"/>
                    <a:gd name="T10" fmla="*/ 0 w 19"/>
                    <a:gd name="T11" fmla="*/ 142 h 183"/>
                    <a:gd name="T12" fmla="*/ 7 w 19"/>
                    <a:gd name="T13" fmla="*/ 142 h 183"/>
                    <a:gd name="T14" fmla="*/ 19 w 19"/>
                    <a:gd name="T15" fmla="*/ 183 h 183"/>
                    <a:gd name="T16" fmla="*/ 19 w 19"/>
                    <a:gd name="T17" fmla="*/ 99 h 183"/>
                    <a:gd name="T18" fmla="*/ 16 w 19"/>
                    <a:gd name="T19" fmla="*/ 100 h 183"/>
                    <a:gd name="T20" fmla="*/ 16 w 19"/>
                    <a:gd name="T21" fmla="*/ 96 h 183"/>
                    <a:gd name="T22" fmla="*/ 13 w 19"/>
                    <a:gd name="T23" fmla="*/ 91 h 183"/>
                    <a:gd name="T24" fmla="*/ 10 w 19"/>
                    <a:gd name="T25" fmla="*/ 76 h 183"/>
                    <a:gd name="T26" fmla="*/ 7 w 19"/>
                    <a:gd name="T27" fmla="*/ 63 h 183"/>
                    <a:gd name="T28" fmla="*/ 6 w 19"/>
                    <a:gd name="T29" fmla="*/ 59 h 183"/>
                    <a:gd name="T30" fmla="*/ 6 w 19"/>
                    <a:gd name="T31" fmla="*/ 56 h 183"/>
                    <a:gd name="T32" fmla="*/ 19 w 19"/>
                    <a:gd name="T33" fmla="*/ 53 h 18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183"/>
                    <a:gd name="T53" fmla="*/ 19 w 19"/>
                    <a:gd name="T54" fmla="*/ 183 h 18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183">
                      <a:moveTo>
                        <a:pt x="19" y="53"/>
                      </a:moveTo>
                      <a:lnTo>
                        <a:pt x="19" y="0"/>
                      </a:lnTo>
                      <a:lnTo>
                        <a:pt x="5" y="3"/>
                      </a:lnTo>
                      <a:lnTo>
                        <a:pt x="10" y="20"/>
                      </a:lnTo>
                      <a:lnTo>
                        <a:pt x="0" y="22"/>
                      </a:lnTo>
                      <a:lnTo>
                        <a:pt x="0" y="142"/>
                      </a:lnTo>
                      <a:lnTo>
                        <a:pt x="7" y="142"/>
                      </a:lnTo>
                      <a:lnTo>
                        <a:pt x="19" y="183"/>
                      </a:lnTo>
                      <a:lnTo>
                        <a:pt x="19" y="99"/>
                      </a:lnTo>
                      <a:lnTo>
                        <a:pt x="16" y="100"/>
                      </a:lnTo>
                      <a:lnTo>
                        <a:pt x="16" y="96"/>
                      </a:lnTo>
                      <a:lnTo>
                        <a:pt x="13" y="91"/>
                      </a:lnTo>
                      <a:lnTo>
                        <a:pt x="10" y="76"/>
                      </a:lnTo>
                      <a:lnTo>
                        <a:pt x="7" y="63"/>
                      </a:lnTo>
                      <a:lnTo>
                        <a:pt x="6" y="59"/>
                      </a:lnTo>
                      <a:lnTo>
                        <a:pt x="6" y="56"/>
                      </a:lnTo>
                      <a:lnTo>
                        <a:pt x="19" y="53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75" name="Freeform 106"/>
                <p:cNvSpPr>
                  <a:spLocks/>
                </p:cNvSpPr>
                <p:nvPr/>
              </p:nvSpPr>
              <p:spPr bwMode="auto">
                <a:xfrm>
                  <a:off x="5781" y="2151"/>
                  <a:ext cx="19" cy="43"/>
                </a:xfrm>
                <a:custGeom>
                  <a:avLst/>
                  <a:gdLst>
                    <a:gd name="T0" fmla="*/ 19 w 19"/>
                    <a:gd name="T1" fmla="*/ 43 h 43"/>
                    <a:gd name="T2" fmla="*/ 19 w 19"/>
                    <a:gd name="T3" fmla="*/ 5 h 43"/>
                    <a:gd name="T4" fmla="*/ 9 w 19"/>
                    <a:gd name="T5" fmla="*/ 4 h 43"/>
                    <a:gd name="T6" fmla="*/ 0 w 19"/>
                    <a:gd name="T7" fmla="*/ 0 h 43"/>
                    <a:gd name="T8" fmla="*/ 0 w 19"/>
                    <a:gd name="T9" fmla="*/ 43 h 43"/>
                    <a:gd name="T10" fmla="*/ 19 w 19"/>
                    <a:gd name="T11" fmla="*/ 43 h 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43"/>
                    <a:gd name="T20" fmla="*/ 19 w 19"/>
                    <a:gd name="T21" fmla="*/ 43 h 4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43">
                      <a:moveTo>
                        <a:pt x="19" y="43"/>
                      </a:moveTo>
                      <a:lnTo>
                        <a:pt x="19" y="5"/>
                      </a:lnTo>
                      <a:lnTo>
                        <a:pt x="9" y="4"/>
                      </a:ln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19" y="43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76" name="Freeform 107"/>
                <p:cNvSpPr>
                  <a:spLocks/>
                </p:cNvSpPr>
                <p:nvPr/>
              </p:nvSpPr>
              <p:spPr bwMode="auto">
                <a:xfrm>
                  <a:off x="5781" y="1625"/>
                  <a:ext cx="4" cy="26"/>
                </a:xfrm>
                <a:custGeom>
                  <a:avLst/>
                  <a:gdLst>
                    <a:gd name="T0" fmla="*/ 0 w 4"/>
                    <a:gd name="T1" fmla="*/ 0 h 26"/>
                    <a:gd name="T2" fmla="*/ 0 w 4"/>
                    <a:gd name="T3" fmla="*/ 26 h 26"/>
                    <a:gd name="T4" fmla="*/ 3 w 4"/>
                    <a:gd name="T5" fmla="*/ 23 h 26"/>
                    <a:gd name="T6" fmla="*/ 4 w 4"/>
                    <a:gd name="T7" fmla="*/ 16 h 26"/>
                    <a:gd name="T8" fmla="*/ 4 w 4"/>
                    <a:gd name="T9" fmla="*/ 10 h 26"/>
                    <a:gd name="T10" fmla="*/ 3 w 4"/>
                    <a:gd name="T11" fmla="*/ 5 h 26"/>
                    <a:gd name="T12" fmla="*/ 0 w 4"/>
                    <a:gd name="T13" fmla="*/ 0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26"/>
                    <a:gd name="T23" fmla="*/ 4 w 4"/>
                    <a:gd name="T24" fmla="*/ 26 h 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26">
                      <a:moveTo>
                        <a:pt x="0" y="0"/>
                      </a:moveTo>
                      <a:lnTo>
                        <a:pt x="0" y="26"/>
                      </a:lnTo>
                      <a:lnTo>
                        <a:pt x="3" y="23"/>
                      </a:lnTo>
                      <a:lnTo>
                        <a:pt x="4" y="16"/>
                      </a:lnTo>
                      <a:lnTo>
                        <a:pt x="4" y="10"/>
                      </a:lnTo>
                      <a:lnTo>
                        <a:pt x="3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77" name="Freeform 108"/>
                <p:cNvSpPr>
                  <a:spLocks/>
                </p:cNvSpPr>
                <p:nvPr/>
              </p:nvSpPr>
              <p:spPr bwMode="auto">
                <a:xfrm>
                  <a:off x="5763" y="1616"/>
                  <a:ext cx="18" cy="49"/>
                </a:xfrm>
                <a:custGeom>
                  <a:avLst/>
                  <a:gdLst>
                    <a:gd name="T0" fmla="*/ 18 w 18"/>
                    <a:gd name="T1" fmla="*/ 35 h 49"/>
                    <a:gd name="T2" fmla="*/ 18 w 18"/>
                    <a:gd name="T3" fmla="*/ 9 h 49"/>
                    <a:gd name="T4" fmla="*/ 11 w 18"/>
                    <a:gd name="T5" fmla="*/ 3 h 49"/>
                    <a:gd name="T6" fmla="*/ 0 w 18"/>
                    <a:gd name="T7" fmla="*/ 0 h 49"/>
                    <a:gd name="T8" fmla="*/ 0 w 18"/>
                    <a:gd name="T9" fmla="*/ 24 h 49"/>
                    <a:gd name="T10" fmla="*/ 0 w 18"/>
                    <a:gd name="T11" fmla="*/ 25 h 49"/>
                    <a:gd name="T12" fmla="*/ 0 w 18"/>
                    <a:gd name="T13" fmla="*/ 49 h 49"/>
                    <a:gd name="T14" fmla="*/ 10 w 18"/>
                    <a:gd name="T15" fmla="*/ 43 h 49"/>
                    <a:gd name="T16" fmla="*/ 18 w 18"/>
                    <a:gd name="T17" fmla="*/ 35 h 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49"/>
                    <a:gd name="T29" fmla="*/ 18 w 18"/>
                    <a:gd name="T30" fmla="*/ 49 h 4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49">
                      <a:moveTo>
                        <a:pt x="18" y="35"/>
                      </a:moveTo>
                      <a:lnTo>
                        <a:pt x="18" y="9"/>
                      </a:lnTo>
                      <a:lnTo>
                        <a:pt x="11" y="3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0" y="49"/>
                      </a:lnTo>
                      <a:lnTo>
                        <a:pt x="10" y="43"/>
                      </a:lnTo>
                      <a:lnTo>
                        <a:pt x="18" y="35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78" name="Freeform 109"/>
                <p:cNvSpPr>
                  <a:spLocks/>
                </p:cNvSpPr>
                <p:nvPr/>
              </p:nvSpPr>
              <p:spPr bwMode="auto">
                <a:xfrm>
                  <a:off x="5763" y="1699"/>
                  <a:ext cx="18" cy="86"/>
                </a:xfrm>
                <a:custGeom>
                  <a:avLst/>
                  <a:gdLst>
                    <a:gd name="T0" fmla="*/ 18 w 18"/>
                    <a:gd name="T1" fmla="*/ 36 h 86"/>
                    <a:gd name="T2" fmla="*/ 18 w 18"/>
                    <a:gd name="T3" fmla="*/ 0 h 86"/>
                    <a:gd name="T4" fmla="*/ 12 w 18"/>
                    <a:gd name="T5" fmla="*/ 2 h 86"/>
                    <a:gd name="T6" fmla="*/ 15 w 18"/>
                    <a:gd name="T7" fmla="*/ 13 h 86"/>
                    <a:gd name="T8" fmla="*/ 0 w 18"/>
                    <a:gd name="T9" fmla="*/ 19 h 86"/>
                    <a:gd name="T10" fmla="*/ 0 w 18"/>
                    <a:gd name="T11" fmla="*/ 83 h 86"/>
                    <a:gd name="T12" fmla="*/ 9 w 18"/>
                    <a:gd name="T13" fmla="*/ 85 h 86"/>
                    <a:gd name="T14" fmla="*/ 18 w 18"/>
                    <a:gd name="T15" fmla="*/ 86 h 86"/>
                    <a:gd name="T16" fmla="*/ 18 w 18"/>
                    <a:gd name="T17" fmla="*/ 57 h 86"/>
                    <a:gd name="T18" fmla="*/ 12 w 18"/>
                    <a:gd name="T19" fmla="*/ 54 h 86"/>
                    <a:gd name="T20" fmla="*/ 10 w 18"/>
                    <a:gd name="T21" fmla="*/ 52 h 86"/>
                    <a:gd name="T22" fmla="*/ 9 w 18"/>
                    <a:gd name="T23" fmla="*/ 48 h 86"/>
                    <a:gd name="T24" fmla="*/ 10 w 18"/>
                    <a:gd name="T25" fmla="*/ 46 h 86"/>
                    <a:gd name="T26" fmla="*/ 11 w 18"/>
                    <a:gd name="T27" fmla="*/ 43 h 86"/>
                    <a:gd name="T28" fmla="*/ 14 w 18"/>
                    <a:gd name="T29" fmla="*/ 40 h 86"/>
                    <a:gd name="T30" fmla="*/ 18 w 18"/>
                    <a:gd name="T31" fmla="*/ 36 h 8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"/>
                    <a:gd name="T49" fmla="*/ 0 h 86"/>
                    <a:gd name="T50" fmla="*/ 18 w 18"/>
                    <a:gd name="T51" fmla="*/ 86 h 8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" h="86">
                      <a:moveTo>
                        <a:pt x="18" y="36"/>
                      </a:moveTo>
                      <a:lnTo>
                        <a:pt x="18" y="0"/>
                      </a:lnTo>
                      <a:lnTo>
                        <a:pt x="12" y="2"/>
                      </a:lnTo>
                      <a:lnTo>
                        <a:pt x="15" y="13"/>
                      </a:lnTo>
                      <a:lnTo>
                        <a:pt x="0" y="19"/>
                      </a:lnTo>
                      <a:lnTo>
                        <a:pt x="0" y="83"/>
                      </a:lnTo>
                      <a:lnTo>
                        <a:pt x="9" y="85"/>
                      </a:lnTo>
                      <a:lnTo>
                        <a:pt x="18" y="86"/>
                      </a:lnTo>
                      <a:lnTo>
                        <a:pt x="18" y="57"/>
                      </a:lnTo>
                      <a:lnTo>
                        <a:pt x="12" y="54"/>
                      </a:lnTo>
                      <a:lnTo>
                        <a:pt x="10" y="52"/>
                      </a:lnTo>
                      <a:lnTo>
                        <a:pt x="9" y="48"/>
                      </a:lnTo>
                      <a:lnTo>
                        <a:pt x="10" y="46"/>
                      </a:lnTo>
                      <a:lnTo>
                        <a:pt x="11" y="43"/>
                      </a:lnTo>
                      <a:lnTo>
                        <a:pt x="14" y="40"/>
                      </a:lnTo>
                      <a:lnTo>
                        <a:pt x="18" y="36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79" name="Freeform 110"/>
                <p:cNvSpPr>
                  <a:spLocks/>
                </p:cNvSpPr>
                <p:nvPr/>
              </p:nvSpPr>
              <p:spPr bwMode="auto">
                <a:xfrm>
                  <a:off x="5763" y="1804"/>
                  <a:ext cx="18" cy="38"/>
                </a:xfrm>
                <a:custGeom>
                  <a:avLst/>
                  <a:gdLst>
                    <a:gd name="T0" fmla="*/ 18 w 18"/>
                    <a:gd name="T1" fmla="*/ 38 h 38"/>
                    <a:gd name="T2" fmla="*/ 18 w 18"/>
                    <a:gd name="T3" fmla="*/ 2 h 38"/>
                    <a:gd name="T4" fmla="*/ 17 w 18"/>
                    <a:gd name="T5" fmla="*/ 0 h 38"/>
                    <a:gd name="T6" fmla="*/ 0 w 18"/>
                    <a:gd name="T7" fmla="*/ 5 h 38"/>
                    <a:gd name="T8" fmla="*/ 0 w 18"/>
                    <a:gd name="T9" fmla="*/ 30 h 38"/>
                    <a:gd name="T10" fmla="*/ 9 w 18"/>
                    <a:gd name="T11" fmla="*/ 35 h 38"/>
                    <a:gd name="T12" fmla="*/ 18 w 18"/>
                    <a:gd name="T13" fmla="*/ 38 h 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"/>
                    <a:gd name="T22" fmla="*/ 0 h 38"/>
                    <a:gd name="T23" fmla="*/ 18 w 18"/>
                    <a:gd name="T24" fmla="*/ 38 h 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" h="38">
                      <a:moveTo>
                        <a:pt x="18" y="38"/>
                      </a:moveTo>
                      <a:lnTo>
                        <a:pt x="18" y="2"/>
                      </a:lnTo>
                      <a:lnTo>
                        <a:pt x="17" y="0"/>
                      </a:lnTo>
                      <a:lnTo>
                        <a:pt x="0" y="5"/>
                      </a:lnTo>
                      <a:lnTo>
                        <a:pt x="0" y="30"/>
                      </a:lnTo>
                      <a:lnTo>
                        <a:pt x="9" y="35"/>
                      </a:lnTo>
                      <a:lnTo>
                        <a:pt x="18" y="38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80" name="Freeform 111"/>
                <p:cNvSpPr>
                  <a:spLocks/>
                </p:cNvSpPr>
                <p:nvPr/>
              </p:nvSpPr>
              <p:spPr bwMode="auto">
                <a:xfrm>
                  <a:off x="5763" y="1967"/>
                  <a:ext cx="18" cy="135"/>
                </a:xfrm>
                <a:custGeom>
                  <a:avLst/>
                  <a:gdLst>
                    <a:gd name="T0" fmla="*/ 18 w 18"/>
                    <a:gd name="T1" fmla="*/ 135 h 135"/>
                    <a:gd name="T2" fmla="*/ 18 w 18"/>
                    <a:gd name="T3" fmla="*/ 15 h 135"/>
                    <a:gd name="T4" fmla="*/ 13 w 18"/>
                    <a:gd name="T5" fmla="*/ 16 h 135"/>
                    <a:gd name="T6" fmla="*/ 10 w 18"/>
                    <a:gd name="T7" fmla="*/ 0 h 135"/>
                    <a:gd name="T8" fmla="*/ 0 w 18"/>
                    <a:gd name="T9" fmla="*/ 3 h 135"/>
                    <a:gd name="T10" fmla="*/ 0 w 18"/>
                    <a:gd name="T11" fmla="*/ 59 h 135"/>
                    <a:gd name="T12" fmla="*/ 3 w 18"/>
                    <a:gd name="T13" fmla="*/ 57 h 135"/>
                    <a:gd name="T14" fmla="*/ 14 w 18"/>
                    <a:gd name="T15" fmla="*/ 93 h 135"/>
                    <a:gd name="T16" fmla="*/ 0 w 18"/>
                    <a:gd name="T17" fmla="*/ 90 h 135"/>
                    <a:gd name="T18" fmla="*/ 0 w 18"/>
                    <a:gd name="T19" fmla="*/ 135 h 135"/>
                    <a:gd name="T20" fmla="*/ 18 w 18"/>
                    <a:gd name="T21" fmla="*/ 135 h 1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"/>
                    <a:gd name="T34" fmla="*/ 0 h 135"/>
                    <a:gd name="T35" fmla="*/ 18 w 18"/>
                    <a:gd name="T36" fmla="*/ 135 h 13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" h="135">
                      <a:moveTo>
                        <a:pt x="18" y="135"/>
                      </a:moveTo>
                      <a:lnTo>
                        <a:pt x="18" y="15"/>
                      </a:lnTo>
                      <a:lnTo>
                        <a:pt x="13" y="16"/>
                      </a:lnTo>
                      <a:lnTo>
                        <a:pt x="10" y="0"/>
                      </a:lnTo>
                      <a:lnTo>
                        <a:pt x="0" y="3"/>
                      </a:lnTo>
                      <a:lnTo>
                        <a:pt x="0" y="59"/>
                      </a:lnTo>
                      <a:lnTo>
                        <a:pt x="3" y="57"/>
                      </a:lnTo>
                      <a:lnTo>
                        <a:pt x="14" y="93"/>
                      </a:lnTo>
                      <a:lnTo>
                        <a:pt x="0" y="90"/>
                      </a:lnTo>
                      <a:lnTo>
                        <a:pt x="0" y="135"/>
                      </a:lnTo>
                      <a:lnTo>
                        <a:pt x="18" y="135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81" name="Freeform 112"/>
                <p:cNvSpPr>
                  <a:spLocks/>
                </p:cNvSpPr>
                <p:nvPr/>
              </p:nvSpPr>
              <p:spPr bwMode="auto">
                <a:xfrm>
                  <a:off x="5763" y="2134"/>
                  <a:ext cx="18" cy="60"/>
                </a:xfrm>
                <a:custGeom>
                  <a:avLst/>
                  <a:gdLst>
                    <a:gd name="T0" fmla="*/ 18 w 18"/>
                    <a:gd name="T1" fmla="*/ 60 h 60"/>
                    <a:gd name="T2" fmla="*/ 18 w 18"/>
                    <a:gd name="T3" fmla="*/ 17 h 60"/>
                    <a:gd name="T4" fmla="*/ 8 w 18"/>
                    <a:gd name="T5" fmla="*/ 10 h 60"/>
                    <a:gd name="T6" fmla="*/ 0 w 18"/>
                    <a:gd name="T7" fmla="*/ 0 h 60"/>
                    <a:gd name="T8" fmla="*/ 0 w 18"/>
                    <a:gd name="T9" fmla="*/ 57 h 60"/>
                    <a:gd name="T10" fmla="*/ 18 w 18"/>
                    <a:gd name="T11" fmla="*/ 60 h 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60"/>
                    <a:gd name="T20" fmla="*/ 18 w 18"/>
                    <a:gd name="T21" fmla="*/ 60 h 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60">
                      <a:moveTo>
                        <a:pt x="18" y="60"/>
                      </a:moveTo>
                      <a:lnTo>
                        <a:pt x="18" y="17"/>
                      </a:lnTo>
                      <a:lnTo>
                        <a:pt x="8" y="10"/>
                      </a:lnTo>
                      <a:lnTo>
                        <a:pt x="0" y="0"/>
                      </a:lnTo>
                      <a:lnTo>
                        <a:pt x="0" y="57"/>
                      </a:lnTo>
                      <a:lnTo>
                        <a:pt x="18" y="6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82" name="Freeform 113"/>
                <p:cNvSpPr>
                  <a:spLocks/>
                </p:cNvSpPr>
                <p:nvPr/>
              </p:nvSpPr>
              <p:spPr bwMode="auto">
                <a:xfrm>
                  <a:off x="5763" y="1586"/>
                  <a:ext cx="9" cy="14"/>
                </a:xfrm>
                <a:custGeom>
                  <a:avLst/>
                  <a:gdLst>
                    <a:gd name="T0" fmla="*/ 0 w 9"/>
                    <a:gd name="T1" fmla="*/ 0 h 14"/>
                    <a:gd name="T2" fmla="*/ 0 w 9"/>
                    <a:gd name="T3" fmla="*/ 14 h 14"/>
                    <a:gd name="T4" fmla="*/ 9 w 9"/>
                    <a:gd name="T5" fmla="*/ 12 h 14"/>
                    <a:gd name="T6" fmla="*/ 6 w 9"/>
                    <a:gd name="T7" fmla="*/ 6 h 14"/>
                    <a:gd name="T8" fmla="*/ 0 w 9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14"/>
                    <a:gd name="T17" fmla="*/ 9 w 9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14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9" y="12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83" name="Freeform 114"/>
                <p:cNvSpPr>
                  <a:spLocks/>
                </p:cNvSpPr>
                <p:nvPr/>
              </p:nvSpPr>
              <p:spPr bwMode="auto">
                <a:xfrm>
                  <a:off x="5743" y="1581"/>
                  <a:ext cx="20" cy="24"/>
                </a:xfrm>
                <a:custGeom>
                  <a:avLst/>
                  <a:gdLst>
                    <a:gd name="T0" fmla="*/ 20 w 20"/>
                    <a:gd name="T1" fmla="*/ 19 h 24"/>
                    <a:gd name="T2" fmla="*/ 20 w 20"/>
                    <a:gd name="T3" fmla="*/ 5 h 24"/>
                    <a:gd name="T4" fmla="*/ 13 w 20"/>
                    <a:gd name="T5" fmla="*/ 1 h 24"/>
                    <a:gd name="T6" fmla="*/ 6 w 20"/>
                    <a:gd name="T7" fmla="*/ 0 h 24"/>
                    <a:gd name="T8" fmla="*/ 0 w 20"/>
                    <a:gd name="T9" fmla="*/ 0 h 24"/>
                    <a:gd name="T10" fmla="*/ 0 w 20"/>
                    <a:gd name="T11" fmla="*/ 16 h 24"/>
                    <a:gd name="T12" fmla="*/ 4 w 20"/>
                    <a:gd name="T13" fmla="*/ 19 h 24"/>
                    <a:gd name="T14" fmla="*/ 7 w 20"/>
                    <a:gd name="T15" fmla="*/ 24 h 24"/>
                    <a:gd name="T16" fmla="*/ 20 w 20"/>
                    <a:gd name="T17" fmla="*/ 19 h 2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"/>
                    <a:gd name="T28" fmla="*/ 0 h 24"/>
                    <a:gd name="T29" fmla="*/ 20 w 20"/>
                    <a:gd name="T30" fmla="*/ 24 h 2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" h="24">
                      <a:moveTo>
                        <a:pt x="20" y="19"/>
                      </a:moveTo>
                      <a:lnTo>
                        <a:pt x="20" y="5"/>
                      </a:lnTo>
                      <a:lnTo>
                        <a:pt x="13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4" y="19"/>
                      </a:lnTo>
                      <a:lnTo>
                        <a:pt x="7" y="24"/>
                      </a:lnTo>
                      <a:lnTo>
                        <a:pt x="20" y="19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84" name="Freeform 115"/>
                <p:cNvSpPr>
                  <a:spLocks/>
                </p:cNvSpPr>
                <p:nvPr/>
              </p:nvSpPr>
              <p:spPr bwMode="auto">
                <a:xfrm>
                  <a:off x="5743" y="1600"/>
                  <a:ext cx="20" cy="81"/>
                </a:xfrm>
                <a:custGeom>
                  <a:avLst/>
                  <a:gdLst>
                    <a:gd name="T0" fmla="*/ 20 w 20"/>
                    <a:gd name="T1" fmla="*/ 40 h 81"/>
                    <a:gd name="T2" fmla="*/ 20 w 20"/>
                    <a:gd name="T3" fmla="*/ 16 h 81"/>
                    <a:gd name="T4" fmla="*/ 19 w 20"/>
                    <a:gd name="T5" fmla="*/ 16 h 81"/>
                    <a:gd name="T6" fmla="*/ 13 w 20"/>
                    <a:gd name="T7" fmla="*/ 14 h 81"/>
                    <a:gd name="T8" fmla="*/ 3 w 20"/>
                    <a:gd name="T9" fmla="*/ 16 h 81"/>
                    <a:gd name="T10" fmla="*/ 0 w 20"/>
                    <a:gd name="T11" fmla="*/ 0 h 81"/>
                    <a:gd name="T12" fmla="*/ 0 w 20"/>
                    <a:gd name="T13" fmla="*/ 33 h 81"/>
                    <a:gd name="T14" fmla="*/ 0 w 20"/>
                    <a:gd name="T15" fmla="*/ 33 h 81"/>
                    <a:gd name="T16" fmla="*/ 5 w 20"/>
                    <a:gd name="T17" fmla="*/ 54 h 81"/>
                    <a:gd name="T18" fmla="*/ 0 w 20"/>
                    <a:gd name="T19" fmla="*/ 57 h 81"/>
                    <a:gd name="T20" fmla="*/ 0 w 20"/>
                    <a:gd name="T21" fmla="*/ 56 h 81"/>
                    <a:gd name="T22" fmla="*/ 0 w 20"/>
                    <a:gd name="T23" fmla="*/ 81 h 81"/>
                    <a:gd name="T24" fmla="*/ 5 w 20"/>
                    <a:gd name="T25" fmla="*/ 79 h 81"/>
                    <a:gd name="T26" fmla="*/ 3 w 20"/>
                    <a:gd name="T27" fmla="*/ 71 h 81"/>
                    <a:gd name="T28" fmla="*/ 9 w 20"/>
                    <a:gd name="T29" fmla="*/ 68 h 81"/>
                    <a:gd name="T30" fmla="*/ 11 w 20"/>
                    <a:gd name="T31" fmla="*/ 77 h 81"/>
                    <a:gd name="T32" fmla="*/ 20 w 20"/>
                    <a:gd name="T33" fmla="*/ 76 h 81"/>
                    <a:gd name="T34" fmla="*/ 17 w 20"/>
                    <a:gd name="T35" fmla="*/ 66 h 81"/>
                    <a:gd name="T36" fmla="*/ 20 w 20"/>
                    <a:gd name="T37" fmla="*/ 65 h 81"/>
                    <a:gd name="T38" fmla="*/ 20 w 20"/>
                    <a:gd name="T39" fmla="*/ 41 h 81"/>
                    <a:gd name="T40" fmla="*/ 18 w 20"/>
                    <a:gd name="T41" fmla="*/ 47 h 81"/>
                    <a:gd name="T42" fmla="*/ 13 w 20"/>
                    <a:gd name="T43" fmla="*/ 51 h 81"/>
                    <a:gd name="T44" fmla="*/ 8 w 20"/>
                    <a:gd name="T45" fmla="*/ 33 h 81"/>
                    <a:gd name="T46" fmla="*/ 13 w 20"/>
                    <a:gd name="T47" fmla="*/ 34 h 81"/>
                    <a:gd name="T48" fmla="*/ 17 w 20"/>
                    <a:gd name="T49" fmla="*/ 35 h 81"/>
                    <a:gd name="T50" fmla="*/ 19 w 20"/>
                    <a:gd name="T51" fmla="*/ 37 h 81"/>
                    <a:gd name="T52" fmla="*/ 20 w 20"/>
                    <a:gd name="T53" fmla="*/ 40 h 8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0"/>
                    <a:gd name="T82" fmla="*/ 0 h 81"/>
                    <a:gd name="T83" fmla="*/ 20 w 20"/>
                    <a:gd name="T84" fmla="*/ 81 h 8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0" h="81">
                      <a:moveTo>
                        <a:pt x="20" y="40"/>
                      </a:moveTo>
                      <a:lnTo>
                        <a:pt x="20" y="16"/>
                      </a:lnTo>
                      <a:lnTo>
                        <a:pt x="19" y="16"/>
                      </a:lnTo>
                      <a:lnTo>
                        <a:pt x="13" y="14"/>
                      </a:lnTo>
                      <a:lnTo>
                        <a:pt x="3" y="16"/>
                      </a:ln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5" y="54"/>
                      </a:lnTo>
                      <a:lnTo>
                        <a:pt x="0" y="57"/>
                      </a:lnTo>
                      <a:lnTo>
                        <a:pt x="0" y="56"/>
                      </a:lnTo>
                      <a:lnTo>
                        <a:pt x="0" y="81"/>
                      </a:lnTo>
                      <a:lnTo>
                        <a:pt x="5" y="79"/>
                      </a:lnTo>
                      <a:lnTo>
                        <a:pt x="3" y="71"/>
                      </a:lnTo>
                      <a:lnTo>
                        <a:pt x="9" y="68"/>
                      </a:lnTo>
                      <a:lnTo>
                        <a:pt x="11" y="77"/>
                      </a:lnTo>
                      <a:lnTo>
                        <a:pt x="20" y="76"/>
                      </a:lnTo>
                      <a:lnTo>
                        <a:pt x="17" y="66"/>
                      </a:lnTo>
                      <a:lnTo>
                        <a:pt x="20" y="65"/>
                      </a:lnTo>
                      <a:lnTo>
                        <a:pt x="20" y="41"/>
                      </a:lnTo>
                      <a:lnTo>
                        <a:pt x="18" y="47"/>
                      </a:lnTo>
                      <a:lnTo>
                        <a:pt x="13" y="51"/>
                      </a:lnTo>
                      <a:lnTo>
                        <a:pt x="8" y="33"/>
                      </a:lnTo>
                      <a:lnTo>
                        <a:pt x="13" y="34"/>
                      </a:lnTo>
                      <a:lnTo>
                        <a:pt x="17" y="35"/>
                      </a:lnTo>
                      <a:lnTo>
                        <a:pt x="19" y="37"/>
                      </a:lnTo>
                      <a:lnTo>
                        <a:pt x="20" y="4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85" name="Freeform 116"/>
                <p:cNvSpPr>
                  <a:spLocks/>
                </p:cNvSpPr>
                <p:nvPr/>
              </p:nvSpPr>
              <p:spPr bwMode="auto">
                <a:xfrm>
                  <a:off x="5743" y="1718"/>
                  <a:ext cx="20" cy="64"/>
                </a:xfrm>
                <a:custGeom>
                  <a:avLst/>
                  <a:gdLst>
                    <a:gd name="T0" fmla="*/ 20 w 20"/>
                    <a:gd name="T1" fmla="*/ 64 h 64"/>
                    <a:gd name="T2" fmla="*/ 20 w 20"/>
                    <a:gd name="T3" fmla="*/ 0 h 64"/>
                    <a:gd name="T4" fmla="*/ 17 w 20"/>
                    <a:gd name="T5" fmla="*/ 2 h 64"/>
                    <a:gd name="T6" fmla="*/ 6 w 20"/>
                    <a:gd name="T7" fmla="*/ 12 h 64"/>
                    <a:gd name="T8" fmla="*/ 0 w 20"/>
                    <a:gd name="T9" fmla="*/ 23 h 64"/>
                    <a:gd name="T10" fmla="*/ 0 w 20"/>
                    <a:gd name="T11" fmla="*/ 46 h 64"/>
                    <a:gd name="T12" fmla="*/ 3 w 20"/>
                    <a:gd name="T13" fmla="*/ 52 h 64"/>
                    <a:gd name="T14" fmla="*/ 8 w 20"/>
                    <a:gd name="T15" fmla="*/ 57 h 64"/>
                    <a:gd name="T16" fmla="*/ 14 w 20"/>
                    <a:gd name="T17" fmla="*/ 62 h 64"/>
                    <a:gd name="T18" fmla="*/ 20 w 20"/>
                    <a:gd name="T19" fmla="*/ 64 h 6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0"/>
                    <a:gd name="T31" fmla="*/ 0 h 64"/>
                    <a:gd name="T32" fmla="*/ 20 w 20"/>
                    <a:gd name="T33" fmla="*/ 64 h 6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0" h="64">
                      <a:moveTo>
                        <a:pt x="20" y="64"/>
                      </a:moveTo>
                      <a:lnTo>
                        <a:pt x="20" y="0"/>
                      </a:lnTo>
                      <a:lnTo>
                        <a:pt x="17" y="2"/>
                      </a:lnTo>
                      <a:lnTo>
                        <a:pt x="6" y="12"/>
                      </a:lnTo>
                      <a:lnTo>
                        <a:pt x="0" y="23"/>
                      </a:lnTo>
                      <a:lnTo>
                        <a:pt x="0" y="46"/>
                      </a:lnTo>
                      <a:lnTo>
                        <a:pt x="3" y="52"/>
                      </a:lnTo>
                      <a:lnTo>
                        <a:pt x="8" y="57"/>
                      </a:lnTo>
                      <a:lnTo>
                        <a:pt x="14" y="62"/>
                      </a:lnTo>
                      <a:lnTo>
                        <a:pt x="20" y="64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86" name="Freeform 117"/>
                <p:cNvSpPr>
                  <a:spLocks/>
                </p:cNvSpPr>
                <p:nvPr/>
              </p:nvSpPr>
              <p:spPr bwMode="auto">
                <a:xfrm>
                  <a:off x="5749" y="1809"/>
                  <a:ext cx="14" cy="25"/>
                </a:xfrm>
                <a:custGeom>
                  <a:avLst/>
                  <a:gdLst>
                    <a:gd name="T0" fmla="*/ 14 w 14"/>
                    <a:gd name="T1" fmla="*/ 25 h 25"/>
                    <a:gd name="T2" fmla="*/ 14 w 14"/>
                    <a:gd name="T3" fmla="*/ 0 h 25"/>
                    <a:gd name="T4" fmla="*/ 0 w 14"/>
                    <a:gd name="T5" fmla="*/ 5 h 25"/>
                    <a:gd name="T6" fmla="*/ 7 w 14"/>
                    <a:gd name="T7" fmla="*/ 16 h 25"/>
                    <a:gd name="T8" fmla="*/ 14 w 14"/>
                    <a:gd name="T9" fmla="*/ 25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25"/>
                    <a:gd name="T17" fmla="*/ 14 w 14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25">
                      <a:moveTo>
                        <a:pt x="14" y="25"/>
                      </a:moveTo>
                      <a:lnTo>
                        <a:pt x="14" y="0"/>
                      </a:lnTo>
                      <a:lnTo>
                        <a:pt x="0" y="5"/>
                      </a:lnTo>
                      <a:lnTo>
                        <a:pt x="7" y="16"/>
                      </a:lnTo>
                      <a:lnTo>
                        <a:pt x="14" y="25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87" name="Freeform 118"/>
                <p:cNvSpPr>
                  <a:spLocks/>
                </p:cNvSpPr>
                <p:nvPr/>
              </p:nvSpPr>
              <p:spPr bwMode="auto">
                <a:xfrm>
                  <a:off x="5743" y="1970"/>
                  <a:ext cx="20" cy="132"/>
                </a:xfrm>
                <a:custGeom>
                  <a:avLst/>
                  <a:gdLst>
                    <a:gd name="T0" fmla="*/ 20 w 20"/>
                    <a:gd name="T1" fmla="*/ 56 h 132"/>
                    <a:gd name="T2" fmla="*/ 20 w 20"/>
                    <a:gd name="T3" fmla="*/ 0 h 132"/>
                    <a:gd name="T4" fmla="*/ 10 w 20"/>
                    <a:gd name="T5" fmla="*/ 2 h 132"/>
                    <a:gd name="T6" fmla="*/ 15 w 20"/>
                    <a:gd name="T7" fmla="*/ 18 h 132"/>
                    <a:gd name="T8" fmla="*/ 0 w 20"/>
                    <a:gd name="T9" fmla="*/ 26 h 132"/>
                    <a:gd name="T10" fmla="*/ 0 w 20"/>
                    <a:gd name="T11" fmla="*/ 130 h 132"/>
                    <a:gd name="T12" fmla="*/ 20 w 20"/>
                    <a:gd name="T13" fmla="*/ 132 h 132"/>
                    <a:gd name="T14" fmla="*/ 20 w 20"/>
                    <a:gd name="T15" fmla="*/ 87 h 132"/>
                    <a:gd name="T16" fmla="*/ 14 w 20"/>
                    <a:gd name="T17" fmla="*/ 85 h 132"/>
                    <a:gd name="T18" fmla="*/ 9 w 20"/>
                    <a:gd name="T19" fmla="*/ 82 h 132"/>
                    <a:gd name="T20" fmla="*/ 7 w 20"/>
                    <a:gd name="T21" fmla="*/ 79 h 132"/>
                    <a:gd name="T22" fmla="*/ 6 w 20"/>
                    <a:gd name="T23" fmla="*/ 74 h 132"/>
                    <a:gd name="T24" fmla="*/ 6 w 20"/>
                    <a:gd name="T25" fmla="*/ 70 h 132"/>
                    <a:gd name="T26" fmla="*/ 9 w 20"/>
                    <a:gd name="T27" fmla="*/ 65 h 132"/>
                    <a:gd name="T28" fmla="*/ 14 w 20"/>
                    <a:gd name="T29" fmla="*/ 60 h 132"/>
                    <a:gd name="T30" fmla="*/ 20 w 20"/>
                    <a:gd name="T31" fmla="*/ 56 h 13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0"/>
                    <a:gd name="T49" fmla="*/ 0 h 132"/>
                    <a:gd name="T50" fmla="*/ 20 w 20"/>
                    <a:gd name="T51" fmla="*/ 132 h 13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0" h="132">
                      <a:moveTo>
                        <a:pt x="20" y="56"/>
                      </a:moveTo>
                      <a:lnTo>
                        <a:pt x="20" y="0"/>
                      </a:lnTo>
                      <a:lnTo>
                        <a:pt x="10" y="2"/>
                      </a:lnTo>
                      <a:lnTo>
                        <a:pt x="15" y="18"/>
                      </a:lnTo>
                      <a:lnTo>
                        <a:pt x="0" y="26"/>
                      </a:lnTo>
                      <a:lnTo>
                        <a:pt x="0" y="130"/>
                      </a:lnTo>
                      <a:lnTo>
                        <a:pt x="20" y="132"/>
                      </a:lnTo>
                      <a:lnTo>
                        <a:pt x="20" y="87"/>
                      </a:lnTo>
                      <a:lnTo>
                        <a:pt x="14" y="85"/>
                      </a:lnTo>
                      <a:lnTo>
                        <a:pt x="9" y="82"/>
                      </a:lnTo>
                      <a:lnTo>
                        <a:pt x="7" y="79"/>
                      </a:lnTo>
                      <a:lnTo>
                        <a:pt x="6" y="74"/>
                      </a:lnTo>
                      <a:lnTo>
                        <a:pt x="6" y="70"/>
                      </a:lnTo>
                      <a:lnTo>
                        <a:pt x="9" y="65"/>
                      </a:lnTo>
                      <a:lnTo>
                        <a:pt x="14" y="60"/>
                      </a:lnTo>
                      <a:lnTo>
                        <a:pt x="20" y="56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88" name="Freeform 119"/>
                <p:cNvSpPr>
                  <a:spLocks/>
                </p:cNvSpPr>
                <p:nvPr/>
              </p:nvSpPr>
              <p:spPr bwMode="auto">
                <a:xfrm>
                  <a:off x="5743" y="2130"/>
                  <a:ext cx="20" cy="61"/>
                </a:xfrm>
                <a:custGeom>
                  <a:avLst/>
                  <a:gdLst>
                    <a:gd name="T0" fmla="*/ 20 w 20"/>
                    <a:gd name="T1" fmla="*/ 61 h 61"/>
                    <a:gd name="T2" fmla="*/ 20 w 20"/>
                    <a:gd name="T3" fmla="*/ 4 h 61"/>
                    <a:gd name="T4" fmla="*/ 18 w 20"/>
                    <a:gd name="T5" fmla="*/ 0 h 61"/>
                    <a:gd name="T6" fmla="*/ 0 w 20"/>
                    <a:gd name="T7" fmla="*/ 7 h 61"/>
                    <a:gd name="T8" fmla="*/ 0 w 20"/>
                    <a:gd name="T9" fmla="*/ 53 h 61"/>
                    <a:gd name="T10" fmla="*/ 9 w 20"/>
                    <a:gd name="T11" fmla="*/ 57 h 61"/>
                    <a:gd name="T12" fmla="*/ 20 w 20"/>
                    <a:gd name="T13" fmla="*/ 61 h 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"/>
                    <a:gd name="T22" fmla="*/ 0 h 61"/>
                    <a:gd name="T23" fmla="*/ 20 w 20"/>
                    <a:gd name="T24" fmla="*/ 61 h 6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" h="61">
                      <a:moveTo>
                        <a:pt x="20" y="61"/>
                      </a:moveTo>
                      <a:lnTo>
                        <a:pt x="20" y="4"/>
                      </a:lnTo>
                      <a:lnTo>
                        <a:pt x="18" y="0"/>
                      </a:lnTo>
                      <a:lnTo>
                        <a:pt x="0" y="7"/>
                      </a:lnTo>
                      <a:lnTo>
                        <a:pt x="0" y="53"/>
                      </a:lnTo>
                      <a:lnTo>
                        <a:pt x="9" y="57"/>
                      </a:lnTo>
                      <a:lnTo>
                        <a:pt x="20" y="61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89" name="Freeform 120"/>
                <p:cNvSpPr>
                  <a:spLocks/>
                </p:cNvSpPr>
                <p:nvPr/>
              </p:nvSpPr>
              <p:spPr bwMode="auto">
                <a:xfrm>
                  <a:off x="5733" y="1573"/>
                  <a:ext cx="10" cy="108"/>
                </a:xfrm>
                <a:custGeom>
                  <a:avLst/>
                  <a:gdLst>
                    <a:gd name="T0" fmla="*/ 10 w 10"/>
                    <a:gd name="T1" fmla="*/ 24 h 108"/>
                    <a:gd name="T2" fmla="*/ 10 w 10"/>
                    <a:gd name="T3" fmla="*/ 8 h 108"/>
                    <a:gd name="T4" fmla="*/ 4 w 10"/>
                    <a:gd name="T5" fmla="*/ 8 h 108"/>
                    <a:gd name="T6" fmla="*/ 2 w 10"/>
                    <a:gd name="T7" fmla="*/ 0 h 108"/>
                    <a:gd name="T8" fmla="*/ 0 w 10"/>
                    <a:gd name="T9" fmla="*/ 1 h 108"/>
                    <a:gd name="T10" fmla="*/ 0 w 10"/>
                    <a:gd name="T11" fmla="*/ 24 h 108"/>
                    <a:gd name="T12" fmla="*/ 0 w 10"/>
                    <a:gd name="T13" fmla="*/ 24 h 108"/>
                    <a:gd name="T14" fmla="*/ 5 w 10"/>
                    <a:gd name="T15" fmla="*/ 43 h 108"/>
                    <a:gd name="T16" fmla="*/ 4 w 10"/>
                    <a:gd name="T17" fmla="*/ 44 h 108"/>
                    <a:gd name="T18" fmla="*/ 0 w 10"/>
                    <a:gd name="T19" fmla="*/ 44 h 108"/>
                    <a:gd name="T20" fmla="*/ 0 w 10"/>
                    <a:gd name="T21" fmla="*/ 79 h 108"/>
                    <a:gd name="T22" fmla="*/ 1 w 10"/>
                    <a:gd name="T23" fmla="*/ 85 h 108"/>
                    <a:gd name="T24" fmla="*/ 0 w 10"/>
                    <a:gd name="T25" fmla="*/ 85 h 108"/>
                    <a:gd name="T26" fmla="*/ 0 w 10"/>
                    <a:gd name="T27" fmla="*/ 100 h 108"/>
                    <a:gd name="T28" fmla="*/ 5 w 10"/>
                    <a:gd name="T29" fmla="*/ 100 h 108"/>
                    <a:gd name="T30" fmla="*/ 7 w 10"/>
                    <a:gd name="T31" fmla="*/ 108 h 108"/>
                    <a:gd name="T32" fmla="*/ 10 w 10"/>
                    <a:gd name="T33" fmla="*/ 108 h 108"/>
                    <a:gd name="T34" fmla="*/ 10 w 10"/>
                    <a:gd name="T35" fmla="*/ 83 h 108"/>
                    <a:gd name="T36" fmla="*/ 3 w 10"/>
                    <a:gd name="T37" fmla="*/ 61 h 108"/>
                    <a:gd name="T38" fmla="*/ 10 w 10"/>
                    <a:gd name="T39" fmla="*/ 60 h 108"/>
                    <a:gd name="T40" fmla="*/ 10 w 10"/>
                    <a:gd name="T41" fmla="*/ 27 h 108"/>
                    <a:gd name="T42" fmla="*/ 9 w 10"/>
                    <a:gd name="T43" fmla="*/ 24 h 108"/>
                    <a:gd name="T44" fmla="*/ 9 w 10"/>
                    <a:gd name="T45" fmla="*/ 24 h 108"/>
                    <a:gd name="T46" fmla="*/ 10 w 10"/>
                    <a:gd name="T47" fmla="*/ 24 h 10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0"/>
                    <a:gd name="T73" fmla="*/ 0 h 108"/>
                    <a:gd name="T74" fmla="*/ 10 w 10"/>
                    <a:gd name="T75" fmla="*/ 108 h 10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0" h="108">
                      <a:moveTo>
                        <a:pt x="10" y="24"/>
                      </a:moveTo>
                      <a:lnTo>
                        <a:pt x="10" y="8"/>
                      </a:lnTo>
                      <a:lnTo>
                        <a:pt x="4" y="8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24"/>
                      </a:lnTo>
                      <a:lnTo>
                        <a:pt x="5" y="43"/>
                      </a:lnTo>
                      <a:lnTo>
                        <a:pt x="4" y="44"/>
                      </a:lnTo>
                      <a:lnTo>
                        <a:pt x="0" y="44"/>
                      </a:lnTo>
                      <a:lnTo>
                        <a:pt x="0" y="79"/>
                      </a:lnTo>
                      <a:lnTo>
                        <a:pt x="1" y="85"/>
                      </a:lnTo>
                      <a:lnTo>
                        <a:pt x="0" y="85"/>
                      </a:lnTo>
                      <a:lnTo>
                        <a:pt x="0" y="100"/>
                      </a:lnTo>
                      <a:lnTo>
                        <a:pt x="5" y="100"/>
                      </a:lnTo>
                      <a:lnTo>
                        <a:pt x="7" y="108"/>
                      </a:lnTo>
                      <a:lnTo>
                        <a:pt x="10" y="108"/>
                      </a:lnTo>
                      <a:lnTo>
                        <a:pt x="10" y="83"/>
                      </a:lnTo>
                      <a:lnTo>
                        <a:pt x="3" y="61"/>
                      </a:lnTo>
                      <a:lnTo>
                        <a:pt x="10" y="60"/>
                      </a:lnTo>
                      <a:lnTo>
                        <a:pt x="10" y="27"/>
                      </a:lnTo>
                      <a:lnTo>
                        <a:pt x="9" y="24"/>
                      </a:lnTo>
                      <a:lnTo>
                        <a:pt x="10" y="24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90" name="Freeform 121"/>
                <p:cNvSpPr>
                  <a:spLocks/>
                </p:cNvSpPr>
                <p:nvPr/>
              </p:nvSpPr>
              <p:spPr bwMode="auto">
                <a:xfrm>
                  <a:off x="5739" y="1741"/>
                  <a:ext cx="4" cy="23"/>
                </a:xfrm>
                <a:custGeom>
                  <a:avLst/>
                  <a:gdLst>
                    <a:gd name="T0" fmla="*/ 4 w 4"/>
                    <a:gd name="T1" fmla="*/ 23 h 23"/>
                    <a:gd name="T2" fmla="*/ 4 w 4"/>
                    <a:gd name="T3" fmla="*/ 0 h 23"/>
                    <a:gd name="T4" fmla="*/ 0 w 4"/>
                    <a:gd name="T5" fmla="*/ 9 h 23"/>
                    <a:gd name="T6" fmla="*/ 1 w 4"/>
                    <a:gd name="T7" fmla="*/ 18 h 23"/>
                    <a:gd name="T8" fmla="*/ 4 w 4"/>
                    <a:gd name="T9" fmla="*/ 23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3"/>
                    <a:gd name="T17" fmla="*/ 4 w 4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3">
                      <a:moveTo>
                        <a:pt x="4" y="23"/>
                      </a:moveTo>
                      <a:lnTo>
                        <a:pt x="4" y="0"/>
                      </a:ln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4" y="23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91" name="Freeform 122"/>
                <p:cNvSpPr>
                  <a:spLocks/>
                </p:cNvSpPr>
                <p:nvPr/>
              </p:nvSpPr>
              <p:spPr bwMode="auto">
                <a:xfrm>
                  <a:off x="5733" y="1996"/>
                  <a:ext cx="10" cy="104"/>
                </a:xfrm>
                <a:custGeom>
                  <a:avLst/>
                  <a:gdLst>
                    <a:gd name="T0" fmla="*/ 10 w 10"/>
                    <a:gd name="T1" fmla="*/ 104 h 104"/>
                    <a:gd name="T2" fmla="*/ 10 w 10"/>
                    <a:gd name="T3" fmla="*/ 0 h 104"/>
                    <a:gd name="T4" fmla="*/ 0 w 10"/>
                    <a:gd name="T5" fmla="*/ 5 h 104"/>
                    <a:gd name="T6" fmla="*/ 0 w 10"/>
                    <a:gd name="T7" fmla="*/ 101 h 104"/>
                    <a:gd name="T8" fmla="*/ 10 w 10"/>
                    <a:gd name="T9" fmla="*/ 104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04"/>
                    <a:gd name="T17" fmla="*/ 10 w 10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04">
                      <a:moveTo>
                        <a:pt x="10" y="104"/>
                      </a:moveTo>
                      <a:lnTo>
                        <a:pt x="10" y="0"/>
                      </a:lnTo>
                      <a:lnTo>
                        <a:pt x="0" y="5"/>
                      </a:lnTo>
                      <a:lnTo>
                        <a:pt x="0" y="101"/>
                      </a:lnTo>
                      <a:lnTo>
                        <a:pt x="10" y="104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92" name="Freeform 123"/>
                <p:cNvSpPr>
                  <a:spLocks/>
                </p:cNvSpPr>
                <p:nvPr/>
              </p:nvSpPr>
              <p:spPr bwMode="auto">
                <a:xfrm>
                  <a:off x="5733" y="2137"/>
                  <a:ext cx="10" cy="46"/>
                </a:xfrm>
                <a:custGeom>
                  <a:avLst/>
                  <a:gdLst>
                    <a:gd name="T0" fmla="*/ 10 w 10"/>
                    <a:gd name="T1" fmla="*/ 46 h 46"/>
                    <a:gd name="T2" fmla="*/ 10 w 10"/>
                    <a:gd name="T3" fmla="*/ 0 h 46"/>
                    <a:gd name="T4" fmla="*/ 0 w 10"/>
                    <a:gd name="T5" fmla="*/ 4 h 46"/>
                    <a:gd name="T6" fmla="*/ 0 w 10"/>
                    <a:gd name="T7" fmla="*/ 39 h 46"/>
                    <a:gd name="T8" fmla="*/ 10 w 10"/>
                    <a:gd name="T9" fmla="*/ 46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46"/>
                    <a:gd name="T17" fmla="*/ 10 w 10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46">
                      <a:moveTo>
                        <a:pt x="10" y="46"/>
                      </a:moveTo>
                      <a:lnTo>
                        <a:pt x="10" y="0"/>
                      </a:lnTo>
                      <a:lnTo>
                        <a:pt x="0" y="4"/>
                      </a:lnTo>
                      <a:lnTo>
                        <a:pt x="0" y="39"/>
                      </a:lnTo>
                      <a:lnTo>
                        <a:pt x="10" y="46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93" name="Freeform 124"/>
                <p:cNvSpPr>
                  <a:spLocks/>
                </p:cNvSpPr>
                <p:nvPr/>
              </p:nvSpPr>
              <p:spPr bwMode="auto">
                <a:xfrm>
                  <a:off x="5733" y="2293"/>
                  <a:ext cx="6" cy="41"/>
                </a:xfrm>
                <a:custGeom>
                  <a:avLst/>
                  <a:gdLst>
                    <a:gd name="T0" fmla="*/ 0 w 6"/>
                    <a:gd name="T1" fmla="*/ 0 h 41"/>
                    <a:gd name="T2" fmla="*/ 0 w 6"/>
                    <a:gd name="T3" fmla="*/ 41 h 41"/>
                    <a:gd name="T4" fmla="*/ 4 w 6"/>
                    <a:gd name="T5" fmla="*/ 35 h 41"/>
                    <a:gd name="T6" fmla="*/ 6 w 6"/>
                    <a:gd name="T7" fmla="*/ 25 h 41"/>
                    <a:gd name="T8" fmla="*/ 6 w 6"/>
                    <a:gd name="T9" fmla="*/ 16 h 41"/>
                    <a:gd name="T10" fmla="*/ 4 w 6"/>
                    <a:gd name="T11" fmla="*/ 8 h 41"/>
                    <a:gd name="T12" fmla="*/ 0 w 6"/>
                    <a:gd name="T13" fmla="*/ 0 h 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41"/>
                    <a:gd name="T23" fmla="*/ 6 w 6"/>
                    <a:gd name="T24" fmla="*/ 41 h 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41">
                      <a:moveTo>
                        <a:pt x="0" y="0"/>
                      </a:moveTo>
                      <a:lnTo>
                        <a:pt x="0" y="41"/>
                      </a:lnTo>
                      <a:lnTo>
                        <a:pt x="4" y="35"/>
                      </a:lnTo>
                      <a:lnTo>
                        <a:pt x="6" y="25"/>
                      </a:lnTo>
                      <a:lnTo>
                        <a:pt x="6" y="16"/>
                      </a:lnTo>
                      <a:lnTo>
                        <a:pt x="4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94" name="Freeform 125"/>
                <p:cNvSpPr>
                  <a:spLocks/>
                </p:cNvSpPr>
                <p:nvPr/>
              </p:nvSpPr>
              <p:spPr bwMode="auto">
                <a:xfrm>
                  <a:off x="5717" y="1574"/>
                  <a:ext cx="16" cy="78"/>
                </a:xfrm>
                <a:custGeom>
                  <a:avLst/>
                  <a:gdLst>
                    <a:gd name="T0" fmla="*/ 16 w 16"/>
                    <a:gd name="T1" fmla="*/ 23 h 78"/>
                    <a:gd name="T2" fmla="*/ 16 w 16"/>
                    <a:gd name="T3" fmla="*/ 0 h 78"/>
                    <a:gd name="T4" fmla="*/ 10 w 16"/>
                    <a:gd name="T5" fmla="*/ 2 h 78"/>
                    <a:gd name="T6" fmla="*/ 12 w 16"/>
                    <a:gd name="T7" fmla="*/ 8 h 78"/>
                    <a:gd name="T8" fmla="*/ 6 w 16"/>
                    <a:gd name="T9" fmla="*/ 10 h 78"/>
                    <a:gd name="T10" fmla="*/ 4 w 16"/>
                    <a:gd name="T11" fmla="*/ 4 h 78"/>
                    <a:gd name="T12" fmla="*/ 0 w 16"/>
                    <a:gd name="T13" fmla="*/ 5 h 78"/>
                    <a:gd name="T14" fmla="*/ 0 w 16"/>
                    <a:gd name="T15" fmla="*/ 29 h 78"/>
                    <a:gd name="T16" fmla="*/ 2 w 16"/>
                    <a:gd name="T17" fmla="*/ 27 h 78"/>
                    <a:gd name="T18" fmla="*/ 6 w 16"/>
                    <a:gd name="T19" fmla="*/ 43 h 78"/>
                    <a:gd name="T20" fmla="*/ 0 w 16"/>
                    <a:gd name="T21" fmla="*/ 42 h 78"/>
                    <a:gd name="T22" fmla="*/ 0 w 16"/>
                    <a:gd name="T23" fmla="*/ 61 h 78"/>
                    <a:gd name="T24" fmla="*/ 10 w 16"/>
                    <a:gd name="T25" fmla="*/ 60 h 78"/>
                    <a:gd name="T26" fmla="*/ 16 w 16"/>
                    <a:gd name="T27" fmla="*/ 78 h 78"/>
                    <a:gd name="T28" fmla="*/ 16 w 16"/>
                    <a:gd name="T29" fmla="*/ 43 h 78"/>
                    <a:gd name="T30" fmla="*/ 15 w 16"/>
                    <a:gd name="T31" fmla="*/ 43 h 78"/>
                    <a:gd name="T32" fmla="*/ 14 w 16"/>
                    <a:gd name="T33" fmla="*/ 38 h 78"/>
                    <a:gd name="T34" fmla="*/ 12 w 16"/>
                    <a:gd name="T35" fmla="*/ 33 h 78"/>
                    <a:gd name="T36" fmla="*/ 10 w 16"/>
                    <a:gd name="T37" fmla="*/ 26 h 78"/>
                    <a:gd name="T38" fmla="*/ 10 w 16"/>
                    <a:gd name="T39" fmla="*/ 25 h 78"/>
                    <a:gd name="T40" fmla="*/ 10 w 16"/>
                    <a:gd name="T41" fmla="*/ 24 h 78"/>
                    <a:gd name="T42" fmla="*/ 16 w 16"/>
                    <a:gd name="T43" fmla="*/ 23 h 7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6"/>
                    <a:gd name="T67" fmla="*/ 0 h 78"/>
                    <a:gd name="T68" fmla="*/ 16 w 16"/>
                    <a:gd name="T69" fmla="*/ 78 h 7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6" h="78">
                      <a:moveTo>
                        <a:pt x="16" y="23"/>
                      </a:move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12" y="8"/>
                      </a:lnTo>
                      <a:lnTo>
                        <a:pt x="6" y="10"/>
                      </a:lnTo>
                      <a:lnTo>
                        <a:pt x="4" y="4"/>
                      </a:lnTo>
                      <a:lnTo>
                        <a:pt x="0" y="5"/>
                      </a:lnTo>
                      <a:lnTo>
                        <a:pt x="0" y="29"/>
                      </a:lnTo>
                      <a:lnTo>
                        <a:pt x="2" y="27"/>
                      </a:lnTo>
                      <a:lnTo>
                        <a:pt x="6" y="43"/>
                      </a:lnTo>
                      <a:lnTo>
                        <a:pt x="0" y="42"/>
                      </a:lnTo>
                      <a:lnTo>
                        <a:pt x="0" y="61"/>
                      </a:lnTo>
                      <a:lnTo>
                        <a:pt x="10" y="60"/>
                      </a:lnTo>
                      <a:lnTo>
                        <a:pt x="16" y="78"/>
                      </a:lnTo>
                      <a:lnTo>
                        <a:pt x="16" y="43"/>
                      </a:lnTo>
                      <a:lnTo>
                        <a:pt x="15" y="43"/>
                      </a:lnTo>
                      <a:lnTo>
                        <a:pt x="14" y="38"/>
                      </a:lnTo>
                      <a:lnTo>
                        <a:pt x="12" y="33"/>
                      </a:lnTo>
                      <a:lnTo>
                        <a:pt x="10" y="26"/>
                      </a:lnTo>
                      <a:lnTo>
                        <a:pt x="10" y="25"/>
                      </a:lnTo>
                      <a:lnTo>
                        <a:pt x="10" y="24"/>
                      </a:lnTo>
                      <a:lnTo>
                        <a:pt x="16" y="23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95" name="Freeform 126"/>
                <p:cNvSpPr>
                  <a:spLocks/>
                </p:cNvSpPr>
                <p:nvPr/>
              </p:nvSpPr>
              <p:spPr bwMode="auto">
                <a:xfrm>
                  <a:off x="5717" y="1648"/>
                  <a:ext cx="16" cy="25"/>
                </a:xfrm>
                <a:custGeom>
                  <a:avLst/>
                  <a:gdLst>
                    <a:gd name="T0" fmla="*/ 16 w 16"/>
                    <a:gd name="T1" fmla="*/ 25 h 25"/>
                    <a:gd name="T2" fmla="*/ 16 w 16"/>
                    <a:gd name="T3" fmla="*/ 10 h 25"/>
                    <a:gd name="T4" fmla="*/ 6 w 16"/>
                    <a:gd name="T5" fmla="*/ 6 h 25"/>
                    <a:gd name="T6" fmla="*/ 3 w 16"/>
                    <a:gd name="T7" fmla="*/ 4 h 25"/>
                    <a:gd name="T8" fmla="*/ 0 w 16"/>
                    <a:gd name="T9" fmla="*/ 0 h 25"/>
                    <a:gd name="T10" fmla="*/ 0 w 16"/>
                    <a:gd name="T11" fmla="*/ 24 h 25"/>
                    <a:gd name="T12" fmla="*/ 7 w 16"/>
                    <a:gd name="T13" fmla="*/ 25 h 25"/>
                    <a:gd name="T14" fmla="*/ 16 w 16"/>
                    <a:gd name="T15" fmla="*/ 25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"/>
                    <a:gd name="T25" fmla="*/ 0 h 25"/>
                    <a:gd name="T26" fmla="*/ 16 w 16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" h="25">
                      <a:moveTo>
                        <a:pt x="16" y="25"/>
                      </a:moveTo>
                      <a:lnTo>
                        <a:pt x="16" y="10"/>
                      </a:lnTo>
                      <a:lnTo>
                        <a:pt x="6" y="6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7" y="25"/>
                      </a:lnTo>
                      <a:lnTo>
                        <a:pt x="16" y="25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96" name="Freeform 127"/>
                <p:cNvSpPr>
                  <a:spLocks/>
                </p:cNvSpPr>
                <p:nvPr/>
              </p:nvSpPr>
              <p:spPr bwMode="auto">
                <a:xfrm>
                  <a:off x="5717" y="2001"/>
                  <a:ext cx="16" cy="96"/>
                </a:xfrm>
                <a:custGeom>
                  <a:avLst/>
                  <a:gdLst>
                    <a:gd name="T0" fmla="*/ 16 w 16"/>
                    <a:gd name="T1" fmla="*/ 96 h 96"/>
                    <a:gd name="T2" fmla="*/ 16 w 16"/>
                    <a:gd name="T3" fmla="*/ 0 h 96"/>
                    <a:gd name="T4" fmla="*/ 13 w 16"/>
                    <a:gd name="T5" fmla="*/ 2 h 96"/>
                    <a:gd name="T6" fmla="*/ 0 w 16"/>
                    <a:gd name="T7" fmla="*/ 12 h 96"/>
                    <a:gd name="T8" fmla="*/ 0 w 16"/>
                    <a:gd name="T9" fmla="*/ 88 h 96"/>
                    <a:gd name="T10" fmla="*/ 7 w 16"/>
                    <a:gd name="T11" fmla="*/ 92 h 96"/>
                    <a:gd name="T12" fmla="*/ 16 w 16"/>
                    <a:gd name="T13" fmla="*/ 96 h 9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96"/>
                    <a:gd name="T23" fmla="*/ 16 w 16"/>
                    <a:gd name="T24" fmla="*/ 96 h 9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96">
                      <a:moveTo>
                        <a:pt x="16" y="96"/>
                      </a:move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0" y="12"/>
                      </a:lnTo>
                      <a:lnTo>
                        <a:pt x="0" y="88"/>
                      </a:lnTo>
                      <a:lnTo>
                        <a:pt x="7" y="92"/>
                      </a:lnTo>
                      <a:lnTo>
                        <a:pt x="16" y="96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97" name="Freeform 128"/>
                <p:cNvSpPr>
                  <a:spLocks/>
                </p:cNvSpPr>
                <p:nvPr/>
              </p:nvSpPr>
              <p:spPr bwMode="auto">
                <a:xfrm>
                  <a:off x="5717" y="2141"/>
                  <a:ext cx="16" cy="35"/>
                </a:xfrm>
                <a:custGeom>
                  <a:avLst/>
                  <a:gdLst>
                    <a:gd name="T0" fmla="*/ 16 w 16"/>
                    <a:gd name="T1" fmla="*/ 35 h 35"/>
                    <a:gd name="T2" fmla="*/ 16 w 16"/>
                    <a:gd name="T3" fmla="*/ 0 h 35"/>
                    <a:gd name="T4" fmla="*/ 0 w 16"/>
                    <a:gd name="T5" fmla="*/ 5 h 35"/>
                    <a:gd name="T6" fmla="*/ 0 w 16"/>
                    <a:gd name="T7" fmla="*/ 15 h 35"/>
                    <a:gd name="T8" fmla="*/ 7 w 16"/>
                    <a:gd name="T9" fmla="*/ 27 h 35"/>
                    <a:gd name="T10" fmla="*/ 16 w 16"/>
                    <a:gd name="T11" fmla="*/ 35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"/>
                    <a:gd name="T19" fmla="*/ 0 h 35"/>
                    <a:gd name="T20" fmla="*/ 16 w 16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" h="35">
                      <a:moveTo>
                        <a:pt x="16" y="35"/>
                      </a:moveTo>
                      <a:lnTo>
                        <a:pt x="16" y="0"/>
                      </a:lnTo>
                      <a:lnTo>
                        <a:pt x="0" y="5"/>
                      </a:lnTo>
                      <a:lnTo>
                        <a:pt x="0" y="15"/>
                      </a:lnTo>
                      <a:lnTo>
                        <a:pt x="7" y="27"/>
                      </a:lnTo>
                      <a:lnTo>
                        <a:pt x="16" y="35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98" name="Freeform 129"/>
                <p:cNvSpPr>
                  <a:spLocks/>
                </p:cNvSpPr>
                <p:nvPr/>
              </p:nvSpPr>
              <p:spPr bwMode="auto">
                <a:xfrm>
                  <a:off x="5717" y="2283"/>
                  <a:ext cx="16" cy="65"/>
                </a:xfrm>
                <a:custGeom>
                  <a:avLst/>
                  <a:gdLst>
                    <a:gd name="T0" fmla="*/ 16 w 16"/>
                    <a:gd name="T1" fmla="*/ 51 h 65"/>
                    <a:gd name="T2" fmla="*/ 16 w 16"/>
                    <a:gd name="T3" fmla="*/ 10 h 65"/>
                    <a:gd name="T4" fmla="*/ 8 w 16"/>
                    <a:gd name="T5" fmla="*/ 5 h 65"/>
                    <a:gd name="T6" fmla="*/ 0 w 16"/>
                    <a:gd name="T7" fmla="*/ 0 h 65"/>
                    <a:gd name="T8" fmla="*/ 0 w 16"/>
                    <a:gd name="T9" fmla="*/ 65 h 65"/>
                    <a:gd name="T10" fmla="*/ 8 w 16"/>
                    <a:gd name="T11" fmla="*/ 59 h 65"/>
                    <a:gd name="T12" fmla="*/ 16 w 16"/>
                    <a:gd name="T13" fmla="*/ 51 h 6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65"/>
                    <a:gd name="T23" fmla="*/ 16 w 16"/>
                    <a:gd name="T24" fmla="*/ 65 h 6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65">
                      <a:moveTo>
                        <a:pt x="16" y="51"/>
                      </a:moveTo>
                      <a:lnTo>
                        <a:pt x="16" y="10"/>
                      </a:lnTo>
                      <a:lnTo>
                        <a:pt x="8" y="5"/>
                      </a:lnTo>
                      <a:lnTo>
                        <a:pt x="0" y="0"/>
                      </a:lnTo>
                      <a:lnTo>
                        <a:pt x="0" y="65"/>
                      </a:lnTo>
                      <a:lnTo>
                        <a:pt x="8" y="59"/>
                      </a:lnTo>
                      <a:lnTo>
                        <a:pt x="16" y="51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99" name="Freeform 130"/>
                <p:cNvSpPr>
                  <a:spLocks/>
                </p:cNvSpPr>
                <p:nvPr/>
              </p:nvSpPr>
              <p:spPr bwMode="auto">
                <a:xfrm>
                  <a:off x="5717" y="2250"/>
                  <a:ext cx="3" cy="6"/>
                </a:xfrm>
                <a:custGeom>
                  <a:avLst/>
                  <a:gdLst>
                    <a:gd name="T0" fmla="*/ 0 w 3"/>
                    <a:gd name="T1" fmla="*/ 0 h 6"/>
                    <a:gd name="T2" fmla="*/ 0 w 3"/>
                    <a:gd name="T3" fmla="*/ 6 h 6"/>
                    <a:gd name="T4" fmla="*/ 3 w 3"/>
                    <a:gd name="T5" fmla="*/ 5 h 6"/>
                    <a:gd name="T6" fmla="*/ 0 w 3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6"/>
                    <a:gd name="T14" fmla="*/ 3 w 3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3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00" name="Freeform 131"/>
                <p:cNvSpPr>
                  <a:spLocks/>
                </p:cNvSpPr>
                <p:nvPr/>
              </p:nvSpPr>
              <p:spPr bwMode="auto">
                <a:xfrm>
                  <a:off x="5698" y="1579"/>
                  <a:ext cx="19" cy="56"/>
                </a:xfrm>
                <a:custGeom>
                  <a:avLst/>
                  <a:gdLst>
                    <a:gd name="T0" fmla="*/ 19 w 19"/>
                    <a:gd name="T1" fmla="*/ 24 h 56"/>
                    <a:gd name="T2" fmla="*/ 19 w 19"/>
                    <a:gd name="T3" fmla="*/ 0 h 56"/>
                    <a:gd name="T4" fmla="*/ 15 w 19"/>
                    <a:gd name="T5" fmla="*/ 0 h 56"/>
                    <a:gd name="T6" fmla="*/ 18 w 19"/>
                    <a:gd name="T7" fmla="*/ 7 h 56"/>
                    <a:gd name="T8" fmla="*/ 6 w 19"/>
                    <a:gd name="T9" fmla="*/ 14 h 56"/>
                    <a:gd name="T10" fmla="*/ 0 w 19"/>
                    <a:gd name="T11" fmla="*/ 17 h 56"/>
                    <a:gd name="T12" fmla="*/ 0 w 19"/>
                    <a:gd name="T13" fmla="*/ 51 h 56"/>
                    <a:gd name="T14" fmla="*/ 9 w 19"/>
                    <a:gd name="T15" fmla="*/ 54 h 56"/>
                    <a:gd name="T16" fmla="*/ 19 w 19"/>
                    <a:gd name="T17" fmla="*/ 56 h 56"/>
                    <a:gd name="T18" fmla="*/ 19 w 19"/>
                    <a:gd name="T19" fmla="*/ 37 h 56"/>
                    <a:gd name="T20" fmla="*/ 14 w 19"/>
                    <a:gd name="T21" fmla="*/ 34 h 56"/>
                    <a:gd name="T22" fmla="*/ 13 w 19"/>
                    <a:gd name="T23" fmla="*/ 31 h 56"/>
                    <a:gd name="T24" fmla="*/ 14 w 19"/>
                    <a:gd name="T25" fmla="*/ 27 h 56"/>
                    <a:gd name="T26" fmla="*/ 19 w 19"/>
                    <a:gd name="T27" fmla="*/ 24 h 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9"/>
                    <a:gd name="T43" fmla="*/ 0 h 56"/>
                    <a:gd name="T44" fmla="*/ 19 w 19"/>
                    <a:gd name="T45" fmla="*/ 56 h 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9" h="56">
                      <a:moveTo>
                        <a:pt x="19" y="24"/>
                      </a:move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8" y="7"/>
                      </a:lnTo>
                      <a:lnTo>
                        <a:pt x="6" y="14"/>
                      </a:lnTo>
                      <a:lnTo>
                        <a:pt x="0" y="17"/>
                      </a:lnTo>
                      <a:lnTo>
                        <a:pt x="0" y="51"/>
                      </a:lnTo>
                      <a:lnTo>
                        <a:pt x="9" y="54"/>
                      </a:lnTo>
                      <a:lnTo>
                        <a:pt x="19" y="56"/>
                      </a:lnTo>
                      <a:lnTo>
                        <a:pt x="19" y="37"/>
                      </a:lnTo>
                      <a:lnTo>
                        <a:pt x="14" y="34"/>
                      </a:lnTo>
                      <a:lnTo>
                        <a:pt x="13" y="31"/>
                      </a:lnTo>
                      <a:lnTo>
                        <a:pt x="14" y="27"/>
                      </a:lnTo>
                      <a:lnTo>
                        <a:pt x="19" y="24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01" name="Freeform 132"/>
                <p:cNvSpPr>
                  <a:spLocks/>
                </p:cNvSpPr>
                <p:nvPr/>
              </p:nvSpPr>
              <p:spPr bwMode="auto">
                <a:xfrm>
                  <a:off x="5698" y="1647"/>
                  <a:ext cx="19" cy="25"/>
                </a:xfrm>
                <a:custGeom>
                  <a:avLst/>
                  <a:gdLst>
                    <a:gd name="T0" fmla="*/ 19 w 19"/>
                    <a:gd name="T1" fmla="*/ 25 h 25"/>
                    <a:gd name="T2" fmla="*/ 19 w 19"/>
                    <a:gd name="T3" fmla="*/ 1 h 25"/>
                    <a:gd name="T4" fmla="*/ 19 w 19"/>
                    <a:gd name="T5" fmla="*/ 0 h 25"/>
                    <a:gd name="T6" fmla="*/ 0 w 19"/>
                    <a:gd name="T7" fmla="*/ 6 h 25"/>
                    <a:gd name="T8" fmla="*/ 0 w 19"/>
                    <a:gd name="T9" fmla="*/ 12 h 25"/>
                    <a:gd name="T10" fmla="*/ 4 w 19"/>
                    <a:gd name="T11" fmla="*/ 16 h 25"/>
                    <a:gd name="T12" fmla="*/ 8 w 19"/>
                    <a:gd name="T13" fmla="*/ 20 h 25"/>
                    <a:gd name="T14" fmla="*/ 19 w 19"/>
                    <a:gd name="T15" fmla="*/ 25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"/>
                    <a:gd name="T25" fmla="*/ 0 h 25"/>
                    <a:gd name="T26" fmla="*/ 19 w 19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" h="25">
                      <a:moveTo>
                        <a:pt x="19" y="25"/>
                      </a:moveTo>
                      <a:lnTo>
                        <a:pt x="19" y="1"/>
                      </a:lnTo>
                      <a:lnTo>
                        <a:pt x="19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4" y="16"/>
                      </a:lnTo>
                      <a:lnTo>
                        <a:pt x="8" y="20"/>
                      </a:lnTo>
                      <a:lnTo>
                        <a:pt x="19" y="25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02" name="Freeform 133"/>
                <p:cNvSpPr>
                  <a:spLocks/>
                </p:cNvSpPr>
                <p:nvPr/>
              </p:nvSpPr>
              <p:spPr bwMode="auto">
                <a:xfrm>
                  <a:off x="5699" y="2013"/>
                  <a:ext cx="18" cy="76"/>
                </a:xfrm>
                <a:custGeom>
                  <a:avLst/>
                  <a:gdLst>
                    <a:gd name="T0" fmla="*/ 18 w 18"/>
                    <a:gd name="T1" fmla="*/ 76 h 76"/>
                    <a:gd name="T2" fmla="*/ 18 w 18"/>
                    <a:gd name="T3" fmla="*/ 0 h 76"/>
                    <a:gd name="T4" fmla="*/ 9 w 18"/>
                    <a:gd name="T5" fmla="*/ 11 h 76"/>
                    <a:gd name="T6" fmla="*/ 3 w 18"/>
                    <a:gd name="T7" fmla="*/ 23 h 76"/>
                    <a:gd name="T8" fmla="*/ 0 w 18"/>
                    <a:gd name="T9" fmla="*/ 36 h 76"/>
                    <a:gd name="T10" fmla="*/ 0 w 18"/>
                    <a:gd name="T11" fmla="*/ 42 h 76"/>
                    <a:gd name="T12" fmla="*/ 1 w 18"/>
                    <a:gd name="T13" fmla="*/ 50 h 76"/>
                    <a:gd name="T14" fmla="*/ 5 w 18"/>
                    <a:gd name="T15" fmla="*/ 57 h 76"/>
                    <a:gd name="T16" fmla="*/ 8 w 18"/>
                    <a:gd name="T17" fmla="*/ 65 h 76"/>
                    <a:gd name="T18" fmla="*/ 18 w 18"/>
                    <a:gd name="T19" fmla="*/ 76 h 7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76"/>
                    <a:gd name="T32" fmla="*/ 18 w 18"/>
                    <a:gd name="T33" fmla="*/ 76 h 7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76">
                      <a:moveTo>
                        <a:pt x="18" y="76"/>
                      </a:moveTo>
                      <a:lnTo>
                        <a:pt x="18" y="0"/>
                      </a:lnTo>
                      <a:lnTo>
                        <a:pt x="9" y="11"/>
                      </a:lnTo>
                      <a:lnTo>
                        <a:pt x="3" y="23"/>
                      </a:lnTo>
                      <a:lnTo>
                        <a:pt x="0" y="36"/>
                      </a:ln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5" y="57"/>
                      </a:lnTo>
                      <a:lnTo>
                        <a:pt x="8" y="65"/>
                      </a:lnTo>
                      <a:lnTo>
                        <a:pt x="18" y="76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03" name="Freeform 134"/>
                <p:cNvSpPr>
                  <a:spLocks/>
                </p:cNvSpPr>
                <p:nvPr/>
              </p:nvSpPr>
              <p:spPr bwMode="auto">
                <a:xfrm>
                  <a:off x="5713" y="2146"/>
                  <a:ext cx="4" cy="10"/>
                </a:xfrm>
                <a:custGeom>
                  <a:avLst/>
                  <a:gdLst>
                    <a:gd name="T0" fmla="*/ 4 w 4"/>
                    <a:gd name="T1" fmla="*/ 10 h 10"/>
                    <a:gd name="T2" fmla="*/ 4 w 4"/>
                    <a:gd name="T3" fmla="*/ 0 h 10"/>
                    <a:gd name="T4" fmla="*/ 0 w 4"/>
                    <a:gd name="T5" fmla="*/ 1 h 10"/>
                    <a:gd name="T6" fmla="*/ 4 w 4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10"/>
                    <a:gd name="T14" fmla="*/ 4 w 4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10">
                      <a:moveTo>
                        <a:pt x="4" y="10"/>
                      </a:move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4" y="1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04" name="Freeform 135"/>
                <p:cNvSpPr>
                  <a:spLocks/>
                </p:cNvSpPr>
                <p:nvPr/>
              </p:nvSpPr>
              <p:spPr bwMode="auto">
                <a:xfrm>
                  <a:off x="5698" y="2234"/>
                  <a:ext cx="19" cy="28"/>
                </a:xfrm>
                <a:custGeom>
                  <a:avLst/>
                  <a:gdLst>
                    <a:gd name="T0" fmla="*/ 19 w 19"/>
                    <a:gd name="T1" fmla="*/ 22 h 28"/>
                    <a:gd name="T2" fmla="*/ 19 w 19"/>
                    <a:gd name="T3" fmla="*/ 16 h 28"/>
                    <a:gd name="T4" fmla="*/ 11 w 19"/>
                    <a:gd name="T5" fmla="*/ 6 h 28"/>
                    <a:gd name="T6" fmla="*/ 0 w 19"/>
                    <a:gd name="T7" fmla="*/ 0 h 28"/>
                    <a:gd name="T8" fmla="*/ 0 w 19"/>
                    <a:gd name="T9" fmla="*/ 28 h 28"/>
                    <a:gd name="T10" fmla="*/ 19 w 19"/>
                    <a:gd name="T11" fmla="*/ 22 h 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28"/>
                    <a:gd name="T20" fmla="*/ 19 w 19"/>
                    <a:gd name="T21" fmla="*/ 28 h 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28">
                      <a:moveTo>
                        <a:pt x="19" y="22"/>
                      </a:moveTo>
                      <a:lnTo>
                        <a:pt x="19" y="16"/>
                      </a:lnTo>
                      <a:lnTo>
                        <a:pt x="11" y="6"/>
                      </a:lnTo>
                      <a:lnTo>
                        <a:pt x="0" y="0"/>
                      </a:lnTo>
                      <a:lnTo>
                        <a:pt x="0" y="28"/>
                      </a:lnTo>
                      <a:lnTo>
                        <a:pt x="19" y="22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05" name="Freeform 136"/>
                <p:cNvSpPr>
                  <a:spLocks/>
                </p:cNvSpPr>
                <p:nvPr/>
              </p:nvSpPr>
              <p:spPr bwMode="auto">
                <a:xfrm>
                  <a:off x="5698" y="2280"/>
                  <a:ext cx="19" cy="92"/>
                </a:xfrm>
                <a:custGeom>
                  <a:avLst/>
                  <a:gdLst>
                    <a:gd name="T0" fmla="*/ 19 w 19"/>
                    <a:gd name="T1" fmla="*/ 68 h 92"/>
                    <a:gd name="T2" fmla="*/ 19 w 19"/>
                    <a:gd name="T3" fmla="*/ 3 h 92"/>
                    <a:gd name="T4" fmla="*/ 8 w 19"/>
                    <a:gd name="T5" fmla="*/ 1 h 92"/>
                    <a:gd name="T6" fmla="*/ 0 w 19"/>
                    <a:gd name="T7" fmla="*/ 0 h 92"/>
                    <a:gd name="T8" fmla="*/ 0 w 19"/>
                    <a:gd name="T9" fmla="*/ 28 h 92"/>
                    <a:gd name="T10" fmla="*/ 7 w 19"/>
                    <a:gd name="T11" fmla="*/ 31 h 92"/>
                    <a:gd name="T12" fmla="*/ 9 w 19"/>
                    <a:gd name="T13" fmla="*/ 35 h 92"/>
                    <a:gd name="T14" fmla="*/ 9 w 19"/>
                    <a:gd name="T15" fmla="*/ 38 h 92"/>
                    <a:gd name="T16" fmla="*/ 9 w 19"/>
                    <a:gd name="T17" fmla="*/ 42 h 92"/>
                    <a:gd name="T18" fmla="*/ 7 w 19"/>
                    <a:gd name="T19" fmla="*/ 45 h 92"/>
                    <a:gd name="T20" fmla="*/ 5 w 19"/>
                    <a:gd name="T21" fmla="*/ 49 h 92"/>
                    <a:gd name="T22" fmla="*/ 0 w 19"/>
                    <a:gd name="T23" fmla="*/ 52 h 92"/>
                    <a:gd name="T24" fmla="*/ 0 w 19"/>
                    <a:gd name="T25" fmla="*/ 92 h 92"/>
                    <a:gd name="T26" fmla="*/ 7 w 19"/>
                    <a:gd name="T27" fmla="*/ 90 h 92"/>
                    <a:gd name="T28" fmla="*/ 8 w 19"/>
                    <a:gd name="T29" fmla="*/ 89 h 92"/>
                    <a:gd name="T30" fmla="*/ 5 w 19"/>
                    <a:gd name="T31" fmla="*/ 76 h 92"/>
                    <a:gd name="T32" fmla="*/ 19 w 19"/>
                    <a:gd name="T33" fmla="*/ 68 h 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92"/>
                    <a:gd name="T53" fmla="*/ 19 w 19"/>
                    <a:gd name="T54" fmla="*/ 92 h 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92">
                      <a:moveTo>
                        <a:pt x="19" y="68"/>
                      </a:moveTo>
                      <a:lnTo>
                        <a:pt x="19" y="3"/>
                      </a:lnTo>
                      <a:lnTo>
                        <a:pt x="8" y="1"/>
                      </a:lnTo>
                      <a:lnTo>
                        <a:pt x="0" y="0"/>
                      </a:lnTo>
                      <a:lnTo>
                        <a:pt x="0" y="28"/>
                      </a:lnTo>
                      <a:lnTo>
                        <a:pt x="7" y="31"/>
                      </a:lnTo>
                      <a:lnTo>
                        <a:pt x="9" y="35"/>
                      </a:lnTo>
                      <a:lnTo>
                        <a:pt x="9" y="38"/>
                      </a:lnTo>
                      <a:lnTo>
                        <a:pt x="9" y="42"/>
                      </a:lnTo>
                      <a:lnTo>
                        <a:pt x="7" y="45"/>
                      </a:lnTo>
                      <a:lnTo>
                        <a:pt x="5" y="49"/>
                      </a:lnTo>
                      <a:lnTo>
                        <a:pt x="0" y="52"/>
                      </a:lnTo>
                      <a:lnTo>
                        <a:pt x="0" y="92"/>
                      </a:lnTo>
                      <a:lnTo>
                        <a:pt x="7" y="90"/>
                      </a:lnTo>
                      <a:lnTo>
                        <a:pt x="8" y="89"/>
                      </a:lnTo>
                      <a:lnTo>
                        <a:pt x="5" y="76"/>
                      </a:lnTo>
                      <a:lnTo>
                        <a:pt x="19" y="68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06" name="Freeform 137"/>
                <p:cNvSpPr>
                  <a:spLocks/>
                </p:cNvSpPr>
                <p:nvPr/>
              </p:nvSpPr>
              <p:spPr bwMode="auto">
                <a:xfrm>
                  <a:off x="5698" y="1774"/>
                  <a:ext cx="7" cy="41"/>
                </a:xfrm>
                <a:custGeom>
                  <a:avLst/>
                  <a:gdLst>
                    <a:gd name="T0" fmla="*/ 0 w 7"/>
                    <a:gd name="T1" fmla="*/ 0 h 41"/>
                    <a:gd name="T2" fmla="*/ 0 w 7"/>
                    <a:gd name="T3" fmla="*/ 41 h 41"/>
                    <a:gd name="T4" fmla="*/ 5 w 7"/>
                    <a:gd name="T5" fmla="*/ 35 h 41"/>
                    <a:gd name="T6" fmla="*/ 7 w 7"/>
                    <a:gd name="T7" fmla="*/ 25 h 41"/>
                    <a:gd name="T8" fmla="*/ 7 w 7"/>
                    <a:gd name="T9" fmla="*/ 15 h 41"/>
                    <a:gd name="T10" fmla="*/ 5 w 7"/>
                    <a:gd name="T11" fmla="*/ 8 h 41"/>
                    <a:gd name="T12" fmla="*/ 0 w 7"/>
                    <a:gd name="T13" fmla="*/ 0 h 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41"/>
                    <a:gd name="T23" fmla="*/ 7 w 7"/>
                    <a:gd name="T24" fmla="*/ 41 h 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41">
                      <a:moveTo>
                        <a:pt x="0" y="0"/>
                      </a:moveTo>
                      <a:lnTo>
                        <a:pt x="0" y="41"/>
                      </a:lnTo>
                      <a:lnTo>
                        <a:pt x="5" y="35"/>
                      </a:lnTo>
                      <a:lnTo>
                        <a:pt x="7" y="25"/>
                      </a:lnTo>
                      <a:lnTo>
                        <a:pt x="7" y="15"/>
                      </a:lnTo>
                      <a:lnTo>
                        <a:pt x="5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07" name="Freeform 138"/>
                <p:cNvSpPr>
                  <a:spLocks/>
                </p:cNvSpPr>
                <p:nvPr/>
              </p:nvSpPr>
              <p:spPr bwMode="auto">
                <a:xfrm>
                  <a:off x="5690" y="1596"/>
                  <a:ext cx="8" cy="34"/>
                </a:xfrm>
                <a:custGeom>
                  <a:avLst/>
                  <a:gdLst>
                    <a:gd name="T0" fmla="*/ 8 w 8"/>
                    <a:gd name="T1" fmla="*/ 34 h 34"/>
                    <a:gd name="T2" fmla="*/ 8 w 8"/>
                    <a:gd name="T3" fmla="*/ 0 h 34"/>
                    <a:gd name="T4" fmla="*/ 2 w 8"/>
                    <a:gd name="T5" fmla="*/ 10 h 34"/>
                    <a:gd name="T6" fmla="*/ 0 w 8"/>
                    <a:gd name="T7" fmla="*/ 16 h 34"/>
                    <a:gd name="T8" fmla="*/ 1 w 8"/>
                    <a:gd name="T9" fmla="*/ 22 h 34"/>
                    <a:gd name="T10" fmla="*/ 4 w 8"/>
                    <a:gd name="T11" fmla="*/ 28 h 34"/>
                    <a:gd name="T12" fmla="*/ 8 w 8"/>
                    <a:gd name="T13" fmla="*/ 34 h 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34"/>
                    <a:gd name="T23" fmla="*/ 8 w 8"/>
                    <a:gd name="T24" fmla="*/ 34 h 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34">
                      <a:moveTo>
                        <a:pt x="8" y="34"/>
                      </a:moveTo>
                      <a:lnTo>
                        <a:pt x="8" y="0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1" y="22"/>
                      </a:lnTo>
                      <a:lnTo>
                        <a:pt x="4" y="28"/>
                      </a:lnTo>
                      <a:lnTo>
                        <a:pt x="8" y="34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08" name="Freeform 139"/>
                <p:cNvSpPr>
                  <a:spLocks/>
                </p:cNvSpPr>
                <p:nvPr/>
              </p:nvSpPr>
              <p:spPr bwMode="auto">
                <a:xfrm>
                  <a:off x="5696" y="1653"/>
                  <a:ext cx="2" cy="6"/>
                </a:xfrm>
                <a:custGeom>
                  <a:avLst/>
                  <a:gdLst>
                    <a:gd name="T0" fmla="*/ 2 w 2"/>
                    <a:gd name="T1" fmla="*/ 6 h 6"/>
                    <a:gd name="T2" fmla="*/ 2 w 2"/>
                    <a:gd name="T3" fmla="*/ 0 h 6"/>
                    <a:gd name="T4" fmla="*/ 0 w 2"/>
                    <a:gd name="T5" fmla="*/ 0 h 6"/>
                    <a:gd name="T6" fmla="*/ 2 w 2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2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2" y="6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09" name="Freeform 140"/>
                <p:cNvSpPr>
                  <a:spLocks/>
                </p:cNvSpPr>
                <p:nvPr/>
              </p:nvSpPr>
              <p:spPr bwMode="auto">
                <a:xfrm>
                  <a:off x="5677" y="1762"/>
                  <a:ext cx="21" cy="71"/>
                </a:xfrm>
                <a:custGeom>
                  <a:avLst/>
                  <a:gdLst>
                    <a:gd name="T0" fmla="*/ 21 w 21"/>
                    <a:gd name="T1" fmla="*/ 53 h 71"/>
                    <a:gd name="T2" fmla="*/ 21 w 21"/>
                    <a:gd name="T3" fmla="*/ 12 h 71"/>
                    <a:gd name="T4" fmla="*/ 12 w 21"/>
                    <a:gd name="T5" fmla="*/ 5 h 71"/>
                    <a:gd name="T6" fmla="*/ 0 w 21"/>
                    <a:gd name="T7" fmla="*/ 0 h 71"/>
                    <a:gd name="T8" fmla="*/ 0 w 21"/>
                    <a:gd name="T9" fmla="*/ 71 h 71"/>
                    <a:gd name="T10" fmla="*/ 12 w 21"/>
                    <a:gd name="T11" fmla="*/ 63 h 71"/>
                    <a:gd name="T12" fmla="*/ 21 w 21"/>
                    <a:gd name="T13" fmla="*/ 53 h 7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"/>
                    <a:gd name="T22" fmla="*/ 0 h 71"/>
                    <a:gd name="T23" fmla="*/ 21 w 21"/>
                    <a:gd name="T24" fmla="*/ 71 h 7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" h="71">
                      <a:moveTo>
                        <a:pt x="21" y="53"/>
                      </a:moveTo>
                      <a:lnTo>
                        <a:pt x="21" y="12"/>
                      </a:lnTo>
                      <a:lnTo>
                        <a:pt x="12" y="5"/>
                      </a:lnTo>
                      <a:lnTo>
                        <a:pt x="0" y="0"/>
                      </a:lnTo>
                      <a:lnTo>
                        <a:pt x="0" y="71"/>
                      </a:lnTo>
                      <a:lnTo>
                        <a:pt x="12" y="63"/>
                      </a:lnTo>
                      <a:lnTo>
                        <a:pt x="21" y="53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10" name="Freeform 141"/>
                <p:cNvSpPr>
                  <a:spLocks/>
                </p:cNvSpPr>
                <p:nvPr/>
              </p:nvSpPr>
              <p:spPr bwMode="auto">
                <a:xfrm>
                  <a:off x="5677" y="2229"/>
                  <a:ext cx="21" cy="36"/>
                </a:xfrm>
                <a:custGeom>
                  <a:avLst/>
                  <a:gdLst>
                    <a:gd name="T0" fmla="*/ 21 w 21"/>
                    <a:gd name="T1" fmla="*/ 33 h 36"/>
                    <a:gd name="T2" fmla="*/ 21 w 21"/>
                    <a:gd name="T3" fmla="*/ 5 h 36"/>
                    <a:gd name="T4" fmla="*/ 19 w 21"/>
                    <a:gd name="T5" fmla="*/ 3 h 36"/>
                    <a:gd name="T6" fmla="*/ 9 w 21"/>
                    <a:gd name="T7" fmla="*/ 1 h 36"/>
                    <a:gd name="T8" fmla="*/ 0 w 21"/>
                    <a:gd name="T9" fmla="*/ 0 h 36"/>
                    <a:gd name="T10" fmla="*/ 0 w 21"/>
                    <a:gd name="T11" fmla="*/ 26 h 36"/>
                    <a:gd name="T12" fmla="*/ 6 w 21"/>
                    <a:gd name="T13" fmla="*/ 29 h 36"/>
                    <a:gd name="T14" fmla="*/ 12 w 21"/>
                    <a:gd name="T15" fmla="*/ 36 h 36"/>
                    <a:gd name="T16" fmla="*/ 21 w 21"/>
                    <a:gd name="T17" fmla="*/ 33 h 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"/>
                    <a:gd name="T28" fmla="*/ 0 h 36"/>
                    <a:gd name="T29" fmla="*/ 21 w 21"/>
                    <a:gd name="T30" fmla="*/ 36 h 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" h="36">
                      <a:moveTo>
                        <a:pt x="21" y="33"/>
                      </a:moveTo>
                      <a:lnTo>
                        <a:pt x="21" y="5"/>
                      </a:lnTo>
                      <a:lnTo>
                        <a:pt x="19" y="3"/>
                      </a:lnTo>
                      <a:lnTo>
                        <a:pt x="9" y="1"/>
                      </a:ln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6" y="29"/>
                      </a:lnTo>
                      <a:lnTo>
                        <a:pt x="12" y="36"/>
                      </a:lnTo>
                      <a:lnTo>
                        <a:pt x="21" y="33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11" name="Freeform 142"/>
                <p:cNvSpPr>
                  <a:spLocks/>
                </p:cNvSpPr>
                <p:nvPr/>
              </p:nvSpPr>
              <p:spPr bwMode="auto">
                <a:xfrm>
                  <a:off x="5677" y="2258"/>
                  <a:ext cx="21" cy="119"/>
                </a:xfrm>
                <a:custGeom>
                  <a:avLst/>
                  <a:gdLst>
                    <a:gd name="T0" fmla="*/ 21 w 21"/>
                    <a:gd name="T1" fmla="*/ 50 h 119"/>
                    <a:gd name="T2" fmla="*/ 21 w 21"/>
                    <a:gd name="T3" fmla="*/ 22 h 119"/>
                    <a:gd name="T4" fmla="*/ 5 w 21"/>
                    <a:gd name="T5" fmla="*/ 22 h 119"/>
                    <a:gd name="T6" fmla="*/ 0 w 21"/>
                    <a:gd name="T7" fmla="*/ 0 h 119"/>
                    <a:gd name="T8" fmla="*/ 0 w 21"/>
                    <a:gd name="T9" fmla="*/ 49 h 119"/>
                    <a:gd name="T10" fmla="*/ 0 w 21"/>
                    <a:gd name="T11" fmla="*/ 49 h 119"/>
                    <a:gd name="T12" fmla="*/ 8 w 21"/>
                    <a:gd name="T13" fmla="*/ 80 h 119"/>
                    <a:gd name="T14" fmla="*/ 0 w 21"/>
                    <a:gd name="T15" fmla="*/ 83 h 119"/>
                    <a:gd name="T16" fmla="*/ 0 w 21"/>
                    <a:gd name="T17" fmla="*/ 83 h 119"/>
                    <a:gd name="T18" fmla="*/ 0 w 21"/>
                    <a:gd name="T19" fmla="*/ 119 h 119"/>
                    <a:gd name="T20" fmla="*/ 8 w 21"/>
                    <a:gd name="T21" fmla="*/ 116 h 119"/>
                    <a:gd name="T22" fmla="*/ 5 w 21"/>
                    <a:gd name="T23" fmla="*/ 104 h 119"/>
                    <a:gd name="T24" fmla="*/ 15 w 21"/>
                    <a:gd name="T25" fmla="*/ 102 h 119"/>
                    <a:gd name="T26" fmla="*/ 17 w 21"/>
                    <a:gd name="T27" fmla="*/ 114 h 119"/>
                    <a:gd name="T28" fmla="*/ 21 w 21"/>
                    <a:gd name="T29" fmla="*/ 114 h 119"/>
                    <a:gd name="T30" fmla="*/ 21 w 21"/>
                    <a:gd name="T31" fmla="*/ 74 h 119"/>
                    <a:gd name="T32" fmla="*/ 20 w 21"/>
                    <a:gd name="T33" fmla="*/ 75 h 119"/>
                    <a:gd name="T34" fmla="*/ 12 w 21"/>
                    <a:gd name="T35" fmla="*/ 49 h 119"/>
                    <a:gd name="T36" fmla="*/ 21 w 21"/>
                    <a:gd name="T37" fmla="*/ 50 h 1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1"/>
                    <a:gd name="T58" fmla="*/ 0 h 119"/>
                    <a:gd name="T59" fmla="*/ 21 w 21"/>
                    <a:gd name="T60" fmla="*/ 119 h 11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1" h="119">
                      <a:moveTo>
                        <a:pt x="21" y="50"/>
                      </a:moveTo>
                      <a:lnTo>
                        <a:pt x="21" y="22"/>
                      </a:lnTo>
                      <a:lnTo>
                        <a:pt x="5" y="22"/>
                      </a:lnTo>
                      <a:lnTo>
                        <a:pt x="0" y="0"/>
                      </a:lnTo>
                      <a:lnTo>
                        <a:pt x="0" y="49"/>
                      </a:lnTo>
                      <a:lnTo>
                        <a:pt x="8" y="80"/>
                      </a:lnTo>
                      <a:lnTo>
                        <a:pt x="0" y="83"/>
                      </a:lnTo>
                      <a:lnTo>
                        <a:pt x="0" y="119"/>
                      </a:lnTo>
                      <a:lnTo>
                        <a:pt x="8" y="116"/>
                      </a:lnTo>
                      <a:lnTo>
                        <a:pt x="5" y="104"/>
                      </a:lnTo>
                      <a:lnTo>
                        <a:pt x="15" y="102"/>
                      </a:lnTo>
                      <a:lnTo>
                        <a:pt x="17" y="114"/>
                      </a:lnTo>
                      <a:lnTo>
                        <a:pt x="21" y="114"/>
                      </a:lnTo>
                      <a:lnTo>
                        <a:pt x="21" y="74"/>
                      </a:lnTo>
                      <a:lnTo>
                        <a:pt x="20" y="75"/>
                      </a:lnTo>
                      <a:lnTo>
                        <a:pt x="12" y="49"/>
                      </a:lnTo>
                      <a:lnTo>
                        <a:pt x="21" y="5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12" name="Freeform 143"/>
                <p:cNvSpPr>
                  <a:spLocks/>
                </p:cNvSpPr>
                <p:nvPr/>
              </p:nvSpPr>
              <p:spPr bwMode="auto">
                <a:xfrm>
                  <a:off x="5677" y="1721"/>
                  <a:ext cx="8" cy="18"/>
                </a:xfrm>
                <a:custGeom>
                  <a:avLst/>
                  <a:gdLst>
                    <a:gd name="T0" fmla="*/ 0 w 8"/>
                    <a:gd name="T1" fmla="*/ 0 h 18"/>
                    <a:gd name="T2" fmla="*/ 0 w 8"/>
                    <a:gd name="T3" fmla="*/ 18 h 18"/>
                    <a:gd name="T4" fmla="*/ 8 w 8"/>
                    <a:gd name="T5" fmla="*/ 16 h 18"/>
                    <a:gd name="T6" fmla="*/ 5 w 8"/>
                    <a:gd name="T7" fmla="*/ 7 h 18"/>
                    <a:gd name="T8" fmla="*/ 0 w 8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8"/>
                    <a:gd name="T17" fmla="*/ 8 w 8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8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8" y="16"/>
                      </a:lnTo>
                      <a:lnTo>
                        <a:pt x="5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13" name="Freeform 144"/>
                <p:cNvSpPr>
                  <a:spLocks/>
                </p:cNvSpPr>
                <p:nvPr/>
              </p:nvSpPr>
              <p:spPr bwMode="auto">
                <a:xfrm>
                  <a:off x="5662" y="1714"/>
                  <a:ext cx="15" cy="29"/>
                </a:xfrm>
                <a:custGeom>
                  <a:avLst/>
                  <a:gdLst>
                    <a:gd name="T0" fmla="*/ 15 w 15"/>
                    <a:gd name="T1" fmla="*/ 25 h 29"/>
                    <a:gd name="T2" fmla="*/ 15 w 15"/>
                    <a:gd name="T3" fmla="*/ 7 h 29"/>
                    <a:gd name="T4" fmla="*/ 8 w 15"/>
                    <a:gd name="T5" fmla="*/ 3 h 29"/>
                    <a:gd name="T6" fmla="*/ 0 w 15"/>
                    <a:gd name="T7" fmla="*/ 0 h 29"/>
                    <a:gd name="T8" fmla="*/ 0 w 15"/>
                    <a:gd name="T9" fmla="*/ 29 h 29"/>
                    <a:gd name="T10" fmla="*/ 15 w 15"/>
                    <a:gd name="T11" fmla="*/ 25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29"/>
                    <a:gd name="T20" fmla="*/ 15 w 15"/>
                    <a:gd name="T21" fmla="*/ 29 h 2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29">
                      <a:moveTo>
                        <a:pt x="15" y="25"/>
                      </a:moveTo>
                      <a:lnTo>
                        <a:pt x="15" y="7"/>
                      </a:lnTo>
                      <a:lnTo>
                        <a:pt x="8" y="3"/>
                      </a:ln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15" y="25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14" name="Freeform 145"/>
                <p:cNvSpPr>
                  <a:spLocks/>
                </p:cNvSpPr>
                <p:nvPr/>
              </p:nvSpPr>
              <p:spPr bwMode="auto">
                <a:xfrm>
                  <a:off x="5662" y="1761"/>
                  <a:ext cx="15" cy="91"/>
                </a:xfrm>
                <a:custGeom>
                  <a:avLst/>
                  <a:gdLst>
                    <a:gd name="T0" fmla="*/ 15 w 15"/>
                    <a:gd name="T1" fmla="*/ 72 h 91"/>
                    <a:gd name="T2" fmla="*/ 15 w 15"/>
                    <a:gd name="T3" fmla="*/ 1 h 91"/>
                    <a:gd name="T4" fmla="*/ 9 w 15"/>
                    <a:gd name="T5" fmla="*/ 0 h 91"/>
                    <a:gd name="T6" fmla="*/ 0 w 15"/>
                    <a:gd name="T7" fmla="*/ 0 h 91"/>
                    <a:gd name="T8" fmla="*/ 0 w 15"/>
                    <a:gd name="T9" fmla="*/ 27 h 91"/>
                    <a:gd name="T10" fmla="*/ 5 w 15"/>
                    <a:gd name="T11" fmla="*/ 28 h 91"/>
                    <a:gd name="T12" fmla="*/ 8 w 15"/>
                    <a:gd name="T13" fmla="*/ 31 h 91"/>
                    <a:gd name="T14" fmla="*/ 10 w 15"/>
                    <a:gd name="T15" fmla="*/ 34 h 91"/>
                    <a:gd name="T16" fmla="*/ 10 w 15"/>
                    <a:gd name="T17" fmla="*/ 38 h 91"/>
                    <a:gd name="T18" fmla="*/ 10 w 15"/>
                    <a:gd name="T19" fmla="*/ 41 h 91"/>
                    <a:gd name="T20" fmla="*/ 8 w 15"/>
                    <a:gd name="T21" fmla="*/ 46 h 91"/>
                    <a:gd name="T22" fmla="*/ 5 w 15"/>
                    <a:gd name="T23" fmla="*/ 50 h 91"/>
                    <a:gd name="T24" fmla="*/ 1 w 15"/>
                    <a:gd name="T25" fmla="*/ 53 h 91"/>
                    <a:gd name="T26" fmla="*/ 0 w 15"/>
                    <a:gd name="T27" fmla="*/ 52 h 91"/>
                    <a:gd name="T28" fmla="*/ 0 w 15"/>
                    <a:gd name="T29" fmla="*/ 91 h 91"/>
                    <a:gd name="T30" fmla="*/ 10 w 15"/>
                    <a:gd name="T31" fmla="*/ 89 h 91"/>
                    <a:gd name="T32" fmla="*/ 6 w 15"/>
                    <a:gd name="T33" fmla="*/ 76 h 91"/>
                    <a:gd name="T34" fmla="*/ 15 w 15"/>
                    <a:gd name="T35" fmla="*/ 72 h 9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"/>
                    <a:gd name="T55" fmla="*/ 0 h 91"/>
                    <a:gd name="T56" fmla="*/ 15 w 15"/>
                    <a:gd name="T57" fmla="*/ 91 h 9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" h="91">
                      <a:moveTo>
                        <a:pt x="15" y="72"/>
                      </a:moveTo>
                      <a:lnTo>
                        <a:pt x="15" y="1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5" y="28"/>
                      </a:lnTo>
                      <a:lnTo>
                        <a:pt x="8" y="31"/>
                      </a:lnTo>
                      <a:lnTo>
                        <a:pt x="10" y="34"/>
                      </a:lnTo>
                      <a:lnTo>
                        <a:pt x="10" y="38"/>
                      </a:lnTo>
                      <a:lnTo>
                        <a:pt x="10" y="41"/>
                      </a:lnTo>
                      <a:lnTo>
                        <a:pt x="8" y="46"/>
                      </a:lnTo>
                      <a:lnTo>
                        <a:pt x="5" y="50"/>
                      </a:lnTo>
                      <a:lnTo>
                        <a:pt x="1" y="53"/>
                      </a:lnTo>
                      <a:lnTo>
                        <a:pt x="0" y="52"/>
                      </a:lnTo>
                      <a:lnTo>
                        <a:pt x="0" y="91"/>
                      </a:lnTo>
                      <a:lnTo>
                        <a:pt x="10" y="89"/>
                      </a:lnTo>
                      <a:lnTo>
                        <a:pt x="6" y="76"/>
                      </a:lnTo>
                      <a:lnTo>
                        <a:pt x="15" y="72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15" name="Freeform 146"/>
                <p:cNvSpPr>
                  <a:spLocks/>
                </p:cNvSpPr>
                <p:nvPr/>
              </p:nvSpPr>
              <p:spPr bwMode="auto">
                <a:xfrm>
                  <a:off x="5662" y="2220"/>
                  <a:ext cx="15" cy="158"/>
                </a:xfrm>
                <a:custGeom>
                  <a:avLst/>
                  <a:gdLst>
                    <a:gd name="T0" fmla="*/ 15 w 15"/>
                    <a:gd name="T1" fmla="*/ 35 h 158"/>
                    <a:gd name="T2" fmla="*/ 15 w 15"/>
                    <a:gd name="T3" fmla="*/ 9 h 158"/>
                    <a:gd name="T4" fmla="*/ 6 w 15"/>
                    <a:gd name="T5" fmla="*/ 10 h 158"/>
                    <a:gd name="T6" fmla="*/ 4 w 15"/>
                    <a:gd name="T7" fmla="*/ 0 h 158"/>
                    <a:gd name="T8" fmla="*/ 0 w 15"/>
                    <a:gd name="T9" fmla="*/ 1 h 158"/>
                    <a:gd name="T10" fmla="*/ 0 w 15"/>
                    <a:gd name="T11" fmla="*/ 34 h 158"/>
                    <a:gd name="T12" fmla="*/ 1 w 15"/>
                    <a:gd name="T13" fmla="*/ 33 h 158"/>
                    <a:gd name="T14" fmla="*/ 8 w 15"/>
                    <a:gd name="T15" fmla="*/ 61 h 158"/>
                    <a:gd name="T16" fmla="*/ 7 w 15"/>
                    <a:gd name="T17" fmla="*/ 61 h 158"/>
                    <a:gd name="T18" fmla="*/ 0 w 15"/>
                    <a:gd name="T19" fmla="*/ 62 h 158"/>
                    <a:gd name="T20" fmla="*/ 0 w 15"/>
                    <a:gd name="T21" fmla="*/ 114 h 158"/>
                    <a:gd name="T22" fmla="*/ 3 w 15"/>
                    <a:gd name="T23" fmla="*/ 123 h 158"/>
                    <a:gd name="T24" fmla="*/ 0 w 15"/>
                    <a:gd name="T25" fmla="*/ 123 h 158"/>
                    <a:gd name="T26" fmla="*/ 0 w 15"/>
                    <a:gd name="T27" fmla="*/ 146 h 158"/>
                    <a:gd name="T28" fmla="*/ 8 w 15"/>
                    <a:gd name="T29" fmla="*/ 145 h 158"/>
                    <a:gd name="T30" fmla="*/ 11 w 15"/>
                    <a:gd name="T31" fmla="*/ 158 h 158"/>
                    <a:gd name="T32" fmla="*/ 15 w 15"/>
                    <a:gd name="T33" fmla="*/ 157 h 158"/>
                    <a:gd name="T34" fmla="*/ 15 w 15"/>
                    <a:gd name="T35" fmla="*/ 121 h 158"/>
                    <a:gd name="T36" fmla="*/ 5 w 15"/>
                    <a:gd name="T37" fmla="*/ 88 h 158"/>
                    <a:gd name="T38" fmla="*/ 15 w 15"/>
                    <a:gd name="T39" fmla="*/ 87 h 158"/>
                    <a:gd name="T40" fmla="*/ 15 w 15"/>
                    <a:gd name="T41" fmla="*/ 38 h 158"/>
                    <a:gd name="T42" fmla="*/ 14 w 15"/>
                    <a:gd name="T43" fmla="*/ 34 h 158"/>
                    <a:gd name="T44" fmla="*/ 14 w 15"/>
                    <a:gd name="T45" fmla="*/ 34 h 158"/>
                    <a:gd name="T46" fmla="*/ 15 w 15"/>
                    <a:gd name="T47" fmla="*/ 35 h 15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5"/>
                    <a:gd name="T73" fmla="*/ 0 h 158"/>
                    <a:gd name="T74" fmla="*/ 15 w 15"/>
                    <a:gd name="T75" fmla="*/ 158 h 15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5" h="158">
                      <a:moveTo>
                        <a:pt x="15" y="35"/>
                      </a:moveTo>
                      <a:lnTo>
                        <a:pt x="15" y="9"/>
                      </a:lnTo>
                      <a:lnTo>
                        <a:pt x="6" y="10"/>
                      </a:ln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0" y="34"/>
                      </a:lnTo>
                      <a:lnTo>
                        <a:pt x="1" y="33"/>
                      </a:lnTo>
                      <a:lnTo>
                        <a:pt x="8" y="61"/>
                      </a:lnTo>
                      <a:lnTo>
                        <a:pt x="7" y="61"/>
                      </a:lnTo>
                      <a:lnTo>
                        <a:pt x="0" y="62"/>
                      </a:lnTo>
                      <a:lnTo>
                        <a:pt x="0" y="114"/>
                      </a:lnTo>
                      <a:lnTo>
                        <a:pt x="3" y="123"/>
                      </a:lnTo>
                      <a:lnTo>
                        <a:pt x="0" y="123"/>
                      </a:lnTo>
                      <a:lnTo>
                        <a:pt x="0" y="146"/>
                      </a:lnTo>
                      <a:lnTo>
                        <a:pt x="8" y="145"/>
                      </a:lnTo>
                      <a:lnTo>
                        <a:pt x="11" y="158"/>
                      </a:lnTo>
                      <a:lnTo>
                        <a:pt x="15" y="157"/>
                      </a:lnTo>
                      <a:lnTo>
                        <a:pt x="15" y="121"/>
                      </a:lnTo>
                      <a:lnTo>
                        <a:pt x="5" y="88"/>
                      </a:lnTo>
                      <a:lnTo>
                        <a:pt x="15" y="87"/>
                      </a:lnTo>
                      <a:lnTo>
                        <a:pt x="15" y="38"/>
                      </a:lnTo>
                      <a:lnTo>
                        <a:pt x="14" y="34"/>
                      </a:lnTo>
                      <a:lnTo>
                        <a:pt x="15" y="35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16" name="Freeform 147"/>
                <p:cNvSpPr>
                  <a:spLocks/>
                </p:cNvSpPr>
                <p:nvPr/>
              </p:nvSpPr>
              <p:spPr bwMode="auto">
                <a:xfrm>
                  <a:off x="5639" y="1711"/>
                  <a:ext cx="23" cy="148"/>
                </a:xfrm>
                <a:custGeom>
                  <a:avLst/>
                  <a:gdLst>
                    <a:gd name="T0" fmla="*/ 23 w 23"/>
                    <a:gd name="T1" fmla="*/ 32 h 148"/>
                    <a:gd name="T2" fmla="*/ 23 w 23"/>
                    <a:gd name="T3" fmla="*/ 3 h 148"/>
                    <a:gd name="T4" fmla="*/ 23 w 23"/>
                    <a:gd name="T5" fmla="*/ 2 h 148"/>
                    <a:gd name="T6" fmla="*/ 13 w 23"/>
                    <a:gd name="T7" fmla="*/ 0 h 148"/>
                    <a:gd name="T8" fmla="*/ 0 w 23"/>
                    <a:gd name="T9" fmla="*/ 0 h 148"/>
                    <a:gd name="T10" fmla="*/ 0 w 23"/>
                    <a:gd name="T11" fmla="*/ 76 h 148"/>
                    <a:gd name="T12" fmla="*/ 3 w 23"/>
                    <a:gd name="T13" fmla="*/ 76 h 148"/>
                    <a:gd name="T14" fmla="*/ 12 w 23"/>
                    <a:gd name="T15" fmla="*/ 108 h 148"/>
                    <a:gd name="T16" fmla="*/ 3 w 23"/>
                    <a:gd name="T17" fmla="*/ 111 h 148"/>
                    <a:gd name="T18" fmla="*/ 0 w 23"/>
                    <a:gd name="T19" fmla="*/ 101 h 148"/>
                    <a:gd name="T20" fmla="*/ 0 w 23"/>
                    <a:gd name="T21" fmla="*/ 148 h 148"/>
                    <a:gd name="T22" fmla="*/ 12 w 23"/>
                    <a:gd name="T23" fmla="*/ 144 h 148"/>
                    <a:gd name="T24" fmla="*/ 9 w 23"/>
                    <a:gd name="T25" fmla="*/ 131 h 148"/>
                    <a:gd name="T26" fmla="*/ 17 w 23"/>
                    <a:gd name="T27" fmla="*/ 129 h 148"/>
                    <a:gd name="T28" fmla="*/ 22 w 23"/>
                    <a:gd name="T29" fmla="*/ 142 h 148"/>
                    <a:gd name="T30" fmla="*/ 23 w 23"/>
                    <a:gd name="T31" fmla="*/ 141 h 148"/>
                    <a:gd name="T32" fmla="*/ 23 w 23"/>
                    <a:gd name="T33" fmla="*/ 102 h 148"/>
                    <a:gd name="T34" fmla="*/ 16 w 23"/>
                    <a:gd name="T35" fmla="*/ 76 h 148"/>
                    <a:gd name="T36" fmla="*/ 23 w 23"/>
                    <a:gd name="T37" fmla="*/ 77 h 148"/>
                    <a:gd name="T38" fmla="*/ 23 w 23"/>
                    <a:gd name="T39" fmla="*/ 50 h 148"/>
                    <a:gd name="T40" fmla="*/ 9 w 23"/>
                    <a:gd name="T41" fmla="*/ 50 h 148"/>
                    <a:gd name="T42" fmla="*/ 2 w 23"/>
                    <a:gd name="T43" fmla="*/ 23 h 148"/>
                    <a:gd name="T44" fmla="*/ 2 w 23"/>
                    <a:gd name="T45" fmla="*/ 23 h 148"/>
                    <a:gd name="T46" fmla="*/ 9 w 23"/>
                    <a:gd name="T47" fmla="*/ 28 h 148"/>
                    <a:gd name="T48" fmla="*/ 15 w 23"/>
                    <a:gd name="T49" fmla="*/ 34 h 148"/>
                    <a:gd name="T50" fmla="*/ 23 w 23"/>
                    <a:gd name="T51" fmla="*/ 32 h 14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3"/>
                    <a:gd name="T79" fmla="*/ 0 h 148"/>
                    <a:gd name="T80" fmla="*/ 23 w 23"/>
                    <a:gd name="T81" fmla="*/ 148 h 14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3" h="148">
                      <a:moveTo>
                        <a:pt x="23" y="32"/>
                      </a:moveTo>
                      <a:lnTo>
                        <a:pt x="23" y="3"/>
                      </a:lnTo>
                      <a:lnTo>
                        <a:pt x="23" y="2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76"/>
                      </a:lnTo>
                      <a:lnTo>
                        <a:pt x="3" y="76"/>
                      </a:lnTo>
                      <a:lnTo>
                        <a:pt x="12" y="108"/>
                      </a:lnTo>
                      <a:lnTo>
                        <a:pt x="3" y="111"/>
                      </a:lnTo>
                      <a:lnTo>
                        <a:pt x="0" y="101"/>
                      </a:lnTo>
                      <a:lnTo>
                        <a:pt x="0" y="148"/>
                      </a:lnTo>
                      <a:lnTo>
                        <a:pt x="12" y="144"/>
                      </a:lnTo>
                      <a:lnTo>
                        <a:pt x="9" y="131"/>
                      </a:lnTo>
                      <a:lnTo>
                        <a:pt x="17" y="129"/>
                      </a:lnTo>
                      <a:lnTo>
                        <a:pt x="22" y="142"/>
                      </a:lnTo>
                      <a:lnTo>
                        <a:pt x="23" y="141"/>
                      </a:lnTo>
                      <a:lnTo>
                        <a:pt x="23" y="102"/>
                      </a:lnTo>
                      <a:lnTo>
                        <a:pt x="16" y="76"/>
                      </a:lnTo>
                      <a:lnTo>
                        <a:pt x="23" y="77"/>
                      </a:lnTo>
                      <a:lnTo>
                        <a:pt x="23" y="50"/>
                      </a:lnTo>
                      <a:lnTo>
                        <a:pt x="9" y="50"/>
                      </a:lnTo>
                      <a:lnTo>
                        <a:pt x="2" y="23"/>
                      </a:lnTo>
                      <a:lnTo>
                        <a:pt x="9" y="28"/>
                      </a:lnTo>
                      <a:lnTo>
                        <a:pt x="15" y="34"/>
                      </a:lnTo>
                      <a:lnTo>
                        <a:pt x="23" y="32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17" name="Freeform 148"/>
                <p:cNvSpPr>
                  <a:spLocks/>
                </p:cNvSpPr>
                <p:nvPr/>
              </p:nvSpPr>
              <p:spPr bwMode="auto">
                <a:xfrm>
                  <a:off x="5639" y="2221"/>
                  <a:ext cx="23" cy="113"/>
                </a:xfrm>
                <a:custGeom>
                  <a:avLst/>
                  <a:gdLst>
                    <a:gd name="T0" fmla="*/ 23 w 23"/>
                    <a:gd name="T1" fmla="*/ 33 h 113"/>
                    <a:gd name="T2" fmla="*/ 23 w 23"/>
                    <a:gd name="T3" fmla="*/ 0 h 113"/>
                    <a:gd name="T4" fmla="*/ 15 w 23"/>
                    <a:gd name="T5" fmla="*/ 1 h 113"/>
                    <a:gd name="T6" fmla="*/ 17 w 23"/>
                    <a:gd name="T7" fmla="*/ 11 h 113"/>
                    <a:gd name="T8" fmla="*/ 9 w 23"/>
                    <a:gd name="T9" fmla="*/ 14 h 113"/>
                    <a:gd name="T10" fmla="*/ 6 w 23"/>
                    <a:gd name="T11" fmla="*/ 4 h 113"/>
                    <a:gd name="T12" fmla="*/ 0 w 23"/>
                    <a:gd name="T13" fmla="*/ 5 h 113"/>
                    <a:gd name="T14" fmla="*/ 0 w 23"/>
                    <a:gd name="T15" fmla="*/ 41 h 113"/>
                    <a:gd name="T16" fmla="*/ 2 w 23"/>
                    <a:gd name="T17" fmla="*/ 39 h 113"/>
                    <a:gd name="T18" fmla="*/ 9 w 23"/>
                    <a:gd name="T19" fmla="*/ 61 h 113"/>
                    <a:gd name="T20" fmla="*/ 0 w 23"/>
                    <a:gd name="T21" fmla="*/ 60 h 113"/>
                    <a:gd name="T22" fmla="*/ 0 w 23"/>
                    <a:gd name="T23" fmla="*/ 88 h 113"/>
                    <a:gd name="T24" fmla="*/ 16 w 23"/>
                    <a:gd name="T25" fmla="*/ 87 h 113"/>
                    <a:gd name="T26" fmla="*/ 23 w 23"/>
                    <a:gd name="T27" fmla="*/ 113 h 113"/>
                    <a:gd name="T28" fmla="*/ 23 w 23"/>
                    <a:gd name="T29" fmla="*/ 61 h 113"/>
                    <a:gd name="T30" fmla="*/ 22 w 23"/>
                    <a:gd name="T31" fmla="*/ 61 h 113"/>
                    <a:gd name="T32" fmla="*/ 20 w 23"/>
                    <a:gd name="T33" fmla="*/ 59 h 113"/>
                    <a:gd name="T34" fmla="*/ 20 w 23"/>
                    <a:gd name="T35" fmla="*/ 56 h 113"/>
                    <a:gd name="T36" fmla="*/ 17 w 23"/>
                    <a:gd name="T37" fmla="*/ 47 h 113"/>
                    <a:gd name="T38" fmla="*/ 16 w 23"/>
                    <a:gd name="T39" fmla="*/ 39 h 113"/>
                    <a:gd name="T40" fmla="*/ 15 w 23"/>
                    <a:gd name="T41" fmla="*/ 35 h 113"/>
                    <a:gd name="T42" fmla="*/ 15 w 23"/>
                    <a:gd name="T43" fmla="*/ 34 h 113"/>
                    <a:gd name="T44" fmla="*/ 23 w 23"/>
                    <a:gd name="T45" fmla="*/ 33 h 11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3"/>
                    <a:gd name="T70" fmla="*/ 0 h 113"/>
                    <a:gd name="T71" fmla="*/ 23 w 23"/>
                    <a:gd name="T72" fmla="*/ 113 h 11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3" h="113">
                      <a:moveTo>
                        <a:pt x="23" y="33"/>
                      </a:moveTo>
                      <a:lnTo>
                        <a:pt x="23" y="0"/>
                      </a:lnTo>
                      <a:lnTo>
                        <a:pt x="15" y="1"/>
                      </a:lnTo>
                      <a:lnTo>
                        <a:pt x="17" y="11"/>
                      </a:lnTo>
                      <a:lnTo>
                        <a:pt x="9" y="14"/>
                      </a:lnTo>
                      <a:lnTo>
                        <a:pt x="6" y="4"/>
                      </a:lnTo>
                      <a:lnTo>
                        <a:pt x="0" y="5"/>
                      </a:lnTo>
                      <a:lnTo>
                        <a:pt x="0" y="41"/>
                      </a:lnTo>
                      <a:lnTo>
                        <a:pt x="2" y="39"/>
                      </a:lnTo>
                      <a:lnTo>
                        <a:pt x="9" y="61"/>
                      </a:lnTo>
                      <a:lnTo>
                        <a:pt x="0" y="60"/>
                      </a:lnTo>
                      <a:lnTo>
                        <a:pt x="0" y="88"/>
                      </a:lnTo>
                      <a:lnTo>
                        <a:pt x="16" y="87"/>
                      </a:lnTo>
                      <a:lnTo>
                        <a:pt x="23" y="113"/>
                      </a:lnTo>
                      <a:lnTo>
                        <a:pt x="23" y="61"/>
                      </a:lnTo>
                      <a:lnTo>
                        <a:pt x="22" y="61"/>
                      </a:lnTo>
                      <a:lnTo>
                        <a:pt x="20" y="59"/>
                      </a:lnTo>
                      <a:lnTo>
                        <a:pt x="20" y="56"/>
                      </a:lnTo>
                      <a:lnTo>
                        <a:pt x="17" y="47"/>
                      </a:lnTo>
                      <a:lnTo>
                        <a:pt x="16" y="39"/>
                      </a:lnTo>
                      <a:lnTo>
                        <a:pt x="15" y="35"/>
                      </a:lnTo>
                      <a:lnTo>
                        <a:pt x="15" y="34"/>
                      </a:lnTo>
                      <a:lnTo>
                        <a:pt x="23" y="33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18" name="Freeform 149"/>
                <p:cNvSpPr>
                  <a:spLocks/>
                </p:cNvSpPr>
                <p:nvPr/>
              </p:nvSpPr>
              <p:spPr bwMode="auto">
                <a:xfrm>
                  <a:off x="5639" y="2329"/>
                  <a:ext cx="23" cy="37"/>
                </a:xfrm>
                <a:custGeom>
                  <a:avLst/>
                  <a:gdLst>
                    <a:gd name="T0" fmla="*/ 23 w 23"/>
                    <a:gd name="T1" fmla="*/ 37 h 37"/>
                    <a:gd name="T2" fmla="*/ 23 w 23"/>
                    <a:gd name="T3" fmla="*/ 14 h 37"/>
                    <a:gd name="T4" fmla="*/ 16 w 23"/>
                    <a:gd name="T5" fmla="*/ 13 h 37"/>
                    <a:gd name="T6" fmla="*/ 10 w 23"/>
                    <a:gd name="T7" fmla="*/ 9 h 37"/>
                    <a:gd name="T8" fmla="*/ 4 w 23"/>
                    <a:gd name="T9" fmla="*/ 5 h 37"/>
                    <a:gd name="T10" fmla="*/ 0 w 23"/>
                    <a:gd name="T11" fmla="*/ 0 h 37"/>
                    <a:gd name="T12" fmla="*/ 0 w 23"/>
                    <a:gd name="T13" fmla="*/ 35 h 37"/>
                    <a:gd name="T14" fmla="*/ 12 w 23"/>
                    <a:gd name="T15" fmla="*/ 36 h 37"/>
                    <a:gd name="T16" fmla="*/ 23 w 23"/>
                    <a:gd name="T17" fmla="*/ 37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3"/>
                    <a:gd name="T28" fmla="*/ 0 h 37"/>
                    <a:gd name="T29" fmla="*/ 23 w 23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3" h="37">
                      <a:moveTo>
                        <a:pt x="23" y="37"/>
                      </a:moveTo>
                      <a:lnTo>
                        <a:pt x="23" y="14"/>
                      </a:lnTo>
                      <a:lnTo>
                        <a:pt x="16" y="13"/>
                      </a:lnTo>
                      <a:lnTo>
                        <a:pt x="10" y="9"/>
                      </a:ln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12" y="36"/>
                      </a:lnTo>
                      <a:lnTo>
                        <a:pt x="23" y="37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19" name="Freeform 150"/>
                <p:cNvSpPr>
                  <a:spLocks/>
                </p:cNvSpPr>
                <p:nvPr/>
              </p:nvSpPr>
              <p:spPr bwMode="auto">
                <a:xfrm>
                  <a:off x="5639" y="1515"/>
                  <a:ext cx="7" cy="44"/>
                </a:xfrm>
                <a:custGeom>
                  <a:avLst/>
                  <a:gdLst>
                    <a:gd name="T0" fmla="*/ 0 w 7"/>
                    <a:gd name="T1" fmla="*/ 0 h 44"/>
                    <a:gd name="T2" fmla="*/ 0 w 7"/>
                    <a:gd name="T3" fmla="*/ 44 h 44"/>
                    <a:gd name="T4" fmla="*/ 4 w 7"/>
                    <a:gd name="T5" fmla="*/ 38 h 44"/>
                    <a:gd name="T6" fmla="*/ 7 w 7"/>
                    <a:gd name="T7" fmla="*/ 27 h 44"/>
                    <a:gd name="T8" fmla="*/ 7 w 7"/>
                    <a:gd name="T9" fmla="*/ 17 h 44"/>
                    <a:gd name="T10" fmla="*/ 5 w 7"/>
                    <a:gd name="T11" fmla="*/ 9 h 44"/>
                    <a:gd name="T12" fmla="*/ 0 w 7"/>
                    <a:gd name="T13" fmla="*/ 0 h 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44"/>
                    <a:gd name="T23" fmla="*/ 7 w 7"/>
                    <a:gd name="T24" fmla="*/ 44 h 4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44">
                      <a:moveTo>
                        <a:pt x="0" y="0"/>
                      </a:moveTo>
                      <a:lnTo>
                        <a:pt x="0" y="44"/>
                      </a:lnTo>
                      <a:lnTo>
                        <a:pt x="4" y="38"/>
                      </a:lnTo>
                      <a:lnTo>
                        <a:pt x="7" y="27"/>
                      </a:lnTo>
                      <a:lnTo>
                        <a:pt x="7" y="17"/>
                      </a:lnTo>
                      <a:lnTo>
                        <a:pt x="5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20" name="Freeform 151"/>
                <p:cNvSpPr>
                  <a:spLocks/>
                </p:cNvSpPr>
                <p:nvPr/>
              </p:nvSpPr>
              <p:spPr bwMode="auto">
                <a:xfrm>
                  <a:off x="5628" y="1505"/>
                  <a:ext cx="11" cy="66"/>
                </a:xfrm>
                <a:custGeom>
                  <a:avLst/>
                  <a:gdLst>
                    <a:gd name="T0" fmla="*/ 11 w 11"/>
                    <a:gd name="T1" fmla="*/ 54 h 66"/>
                    <a:gd name="T2" fmla="*/ 11 w 11"/>
                    <a:gd name="T3" fmla="*/ 10 h 66"/>
                    <a:gd name="T4" fmla="*/ 7 w 11"/>
                    <a:gd name="T5" fmla="*/ 5 h 66"/>
                    <a:gd name="T6" fmla="*/ 0 w 11"/>
                    <a:gd name="T7" fmla="*/ 0 h 66"/>
                    <a:gd name="T8" fmla="*/ 0 w 11"/>
                    <a:gd name="T9" fmla="*/ 66 h 66"/>
                    <a:gd name="T10" fmla="*/ 11 w 11"/>
                    <a:gd name="T11" fmla="*/ 54 h 6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"/>
                    <a:gd name="T19" fmla="*/ 0 h 66"/>
                    <a:gd name="T20" fmla="*/ 11 w 11"/>
                    <a:gd name="T21" fmla="*/ 66 h 6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" h="66">
                      <a:moveTo>
                        <a:pt x="11" y="54"/>
                      </a:moveTo>
                      <a:lnTo>
                        <a:pt x="11" y="10"/>
                      </a:lnTo>
                      <a:lnTo>
                        <a:pt x="7" y="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11" y="54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21" name="Freeform 152"/>
                <p:cNvSpPr>
                  <a:spLocks/>
                </p:cNvSpPr>
                <p:nvPr/>
              </p:nvSpPr>
              <p:spPr bwMode="auto">
                <a:xfrm>
                  <a:off x="5628" y="1700"/>
                  <a:ext cx="11" cy="159"/>
                </a:xfrm>
                <a:custGeom>
                  <a:avLst/>
                  <a:gdLst>
                    <a:gd name="T0" fmla="*/ 11 w 11"/>
                    <a:gd name="T1" fmla="*/ 87 h 159"/>
                    <a:gd name="T2" fmla="*/ 11 w 11"/>
                    <a:gd name="T3" fmla="*/ 11 h 159"/>
                    <a:gd name="T4" fmla="*/ 7 w 11"/>
                    <a:gd name="T5" fmla="*/ 11 h 159"/>
                    <a:gd name="T6" fmla="*/ 3 w 11"/>
                    <a:gd name="T7" fmla="*/ 0 h 159"/>
                    <a:gd name="T8" fmla="*/ 0 w 11"/>
                    <a:gd name="T9" fmla="*/ 1 h 159"/>
                    <a:gd name="T10" fmla="*/ 0 w 11"/>
                    <a:gd name="T11" fmla="*/ 34 h 159"/>
                    <a:gd name="T12" fmla="*/ 0 w 11"/>
                    <a:gd name="T13" fmla="*/ 34 h 159"/>
                    <a:gd name="T14" fmla="*/ 7 w 11"/>
                    <a:gd name="T15" fmla="*/ 62 h 159"/>
                    <a:gd name="T16" fmla="*/ 7 w 11"/>
                    <a:gd name="T17" fmla="*/ 62 h 159"/>
                    <a:gd name="T18" fmla="*/ 0 w 11"/>
                    <a:gd name="T19" fmla="*/ 62 h 159"/>
                    <a:gd name="T20" fmla="*/ 0 w 11"/>
                    <a:gd name="T21" fmla="*/ 115 h 159"/>
                    <a:gd name="T22" fmla="*/ 2 w 11"/>
                    <a:gd name="T23" fmla="*/ 123 h 159"/>
                    <a:gd name="T24" fmla="*/ 0 w 11"/>
                    <a:gd name="T25" fmla="*/ 123 h 159"/>
                    <a:gd name="T26" fmla="*/ 0 w 11"/>
                    <a:gd name="T27" fmla="*/ 147 h 159"/>
                    <a:gd name="T28" fmla="*/ 8 w 11"/>
                    <a:gd name="T29" fmla="*/ 146 h 159"/>
                    <a:gd name="T30" fmla="*/ 11 w 11"/>
                    <a:gd name="T31" fmla="*/ 159 h 159"/>
                    <a:gd name="T32" fmla="*/ 11 w 11"/>
                    <a:gd name="T33" fmla="*/ 159 h 159"/>
                    <a:gd name="T34" fmla="*/ 11 w 11"/>
                    <a:gd name="T35" fmla="*/ 112 h 159"/>
                    <a:gd name="T36" fmla="*/ 4 w 11"/>
                    <a:gd name="T37" fmla="*/ 88 h 159"/>
                    <a:gd name="T38" fmla="*/ 11 w 11"/>
                    <a:gd name="T39" fmla="*/ 87 h 15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1"/>
                    <a:gd name="T61" fmla="*/ 0 h 159"/>
                    <a:gd name="T62" fmla="*/ 11 w 11"/>
                    <a:gd name="T63" fmla="*/ 159 h 15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1" h="159">
                      <a:moveTo>
                        <a:pt x="11" y="87"/>
                      </a:moveTo>
                      <a:lnTo>
                        <a:pt x="11" y="11"/>
                      </a:lnTo>
                      <a:lnTo>
                        <a:pt x="7" y="11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34"/>
                      </a:lnTo>
                      <a:lnTo>
                        <a:pt x="7" y="62"/>
                      </a:lnTo>
                      <a:lnTo>
                        <a:pt x="0" y="62"/>
                      </a:lnTo>
                      <a:lnTo>
                        <a:pt x="0" y="115"/>
                      </a:lnTo>
                      <a:lnTo>
                        <a:pt x="2" y="123"/>
                      </a:lnTo>
                      <a:lnTo>
                        <a:pt x="0" y="123"/>
                      </a:lnTo>
                      <a:lnTo>
                        <a:pt x="0" y="147"/>
                      </a:lnTo>
                      <a:lnTo>
                        <a:pt x="8" y="146"/>
                      </a:lnTo>
                      <a:lnTo>
                        <a:pt x="11" y="159"/>
                      </a:lnTo>
                      <a:lnTo>
                        <a:pt x="11" y="112"/>
                      </a:lnTo>
                      <a:lnTo>
                        <a:pt x="4" y="88"/>
                      </a:lnTo>
                      <a:lnTo>
                        <a:pt x="11" y="87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22" name="Freeform 153"/>
                <p:cNvSpPr>
                  <a:spLocks/>
                </p:cNvSpPr>
                <p:nvPr/>
              </p:nvSpPr>
              <p:spPr bwMode="auto">
                <a:xfrm>
                  <a:off x="5628" y="2226"/>
                  <a:ext cx="11" cy="83"/>
                </a:xfrm>
                <a:custGeom>
                  <a:avLst/>
                  <a:gdLst>
                    <a:gd name="T0" fmla="*/ 11 w 11"/>
                    <a:gd name="T1" fmla="*/ 36 h 83"/>
                    <a:gd name="T2" fmla="*/ 11 w 11"/>
                    <a:gd name="T3" fmla="*/ 0 h 83"/>
                    <a:gd name="T4" fmla="*/ 6 w 11"/>
                    <a:gd name="T5" fmla="*/ 1 h 83"/>
                    <a:gd name="T6" fmla="*/ 8 w 11"/>
                    <a:gd name="T7" fmla="*/ 12 h 83"/>
                    <a:gd name="T8" fmla="*/ 0 w 11"/>
                    <a:gd name="T9" fmla="*/ 15 h 83"/>
                    <a:gd name="T10" fmla="*/ 0 w 11"/>
                    <a:gd name="T11" fmla="*/ 81 h 83"/>
                    <a:gd name="T12" fmla="*/ 11 w 11"/>
                    <a:gd name="T13" fmla="*/ 83 h 83"/>
                    <a:gd name="T14" fmla="*/ 11 w 11"/>
                    <a:gd name="T15" fmla="*/ 55 h 83"/>
                    <a:gd name="T16" fmla="*/ 4 w 11"/>
                    <a:gd name="T17" fmla="*/ 52 h 83"/>
                    <a:gd name="T18" fmla="*/ 2 w 11"/>
                    <a:gd name="T19" fmla="*/ 46 h 83"/>
                    <a:gd name="T20" fmla="*/ 2 w 11"/>
                    <a:gd name="T21" fmla="*/ 44 h 83"/>
                    <a:gd name="T22" fmla="*/ 4 w 11"/>
                    <a:gd name="T23" fmla="*/ 41 h 83"/>
                    <a:gd name="T24" fmla="*/ 8 w 11"/>
                    <a:gd name="T25" fmla="*/ 38 h 83"/>
                    <a:gd name="T26" fmla="*/ 11 w 11"/>
                    <a:gd name="T27" fmla="*/ 36 h 8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1"/>
                    <a:gd name="T43" fmla="*/ 0 h 83"/>
                    <a:gd name="T44" fmla="*/ 11 w 11"/>
                    <a:gd name="T45" fmla="*/ 83 h 8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1" h="83">
                      <a:moveTo>
                        <a:pt x="11" y="36"/>
                      </a:moveTo>
                      <a:lnTo>
                        <a:pt x="11" y="0"/>
                      </a:lnTo>
                      <a:lnTo>
                        <a:pt x="6" y="1"/>
                      </a:lnTo>
                      <a:lnTo>
                        <a:pt x="8" y="12"/>
                      </a:lnTo>
                      <a:lnTo>
                        <a:pt x="0" y="15"/>
                      </a:lnTo>
                      <a:lnTo>
                        <a:pt x="0" y="81"/>
                      </a:lnTo>
                      <a:lnTo>
                        <a:pt x="11" y="83"/>
                      </a:lnTo>
                      <a:lnTo>
                        <a:pt x="11" y="55"/>
                      </a:lnTo>
                      <a:lnTo>
                        <a:pt x="4" y="52"/>
                      </a:lnTo>
                      <a:lnTo>
                        <a:pt x="2" y="46"/>
                      </a:lnTo>
                      <a:lnTo>
                        <a:pt x="2" y="44"/>
                      </a:lnTo>
                      <a:lnTo>
                        <a:pt x="4" y="41"/>
                      </a:lnTo>
                      <a:lnTo>
                        <a:pt x="8" y="38"/>
                      </a:lnTo>
                      <a:lnTo>
                        <a:pt x="11" y="36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23" name="Freeform 154"/>
                <p:cNvSpPr>
                  <a:spLocks/>
                </p:cNvSpPr>
                <p:nvPr/>
              </p:nvSpPr>
              <p:spPr bwMode="auto">
                <a:xfrm>
                  <a:off x="5628" y="2327"/>
                  <a:ext cx="11" cy="37"/>
                </a:xfrm>
                <a:custGeom>
                  <a:avLst/>
                  <a:gdLst>
                    <a:gd name="T0" fmla="*/ 11 w 11"/>
                    <a:gd name="T1" fmla="*/ 37 h 37"/>
                    <a:gd name="T2" fmla="*/ 11 w 11"/>
                    <a:gd name="T3" fmla="*/ 2 h 37"/>
                    <a:gd name="T4" fmla="*/ 10 w 11"/>
                    <a:gd name="T5" fmla="*/ 0 h 37"/>
                    <a:gd name="T6" fmla="*/ 0 w 11"/>
                    <a:gd name="T7" fmla="*/ 3 h 37"/>
                    <a:gd name="T8" fmla="*/ 0 w 11"/>
                    <a:gd name="T9" fmla="*/ 33 h 37"/>
                    <a:gd name="T10" fmla="*/ 11 w 11"/>
                    <a:gd name="T11" fmla="*/ 37 h 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"/>
                    <a:gd name="T19" fmla="*/ 0 h 37"/>
                    <a:gd name="T20" fmla="*/ 11 w 11"/>
                    <a:gd name="T21" fmla="*/ 37 h 3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" h="37">
                      <a:moveTo>
                        <a:pt x="11" y="37"/>
                      </a:move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0" y="3"/>
                      </a:lnTo>
                      <a:lnTo>
                        <a:pt x="0" y="33"/>
                      </a:lnTo>
                      <a:lnTo>
                        <a:pt x="11" y="37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24" name="Freeform 155"/>
                <p:cNvSpPr>
                  <a:spLocks/>
                </p:cNvSpPr>
                <p:nvPr/>
              </p:nvSpPr>
              <p:spPr bwMode="auto">
                <a:xfrm>
                  <a:off x="5604" y="1499"/>
                  <a:ext cx="24" cy="85"/>
                </a:xfrm>
                <a:custGeom>
                  <a:avLst/>
                  <a:gdLst>
                    <a:gd name="T0" fmla="*/ 24 w 24"/>
                    <a:gd name="T1" fmla="*/ 72 h 85"/>
                    <a:gd name="T2" fmla="*/ 24 w 24"/>
                    <a:gd name="T3" fmla="*/ 6 h 85"/>
                    <a:gd name="T4" fmla="*/ 14 w 24"/>
                    <a:gd name="T5" fmla="*/ 3 h 85"/>
                    <a:gd name="T6" fmla="*/ 4 w 24"/>
                    <a:gd name="T7" fmla="*/ 0 h 85"/>
                    <a:gd name="T8" fmla="*/ 0 w 24"/>
                    <a:gd name="T9" fmla="*/ 0 h 85"/>
                    <a:gd name="T10" fmla="*/ 0 w 24"/>
                    <a:gd name="T11" fmla="*/ 34 h 85"/>
                    <a:gd name="T12" fmla="*/ 4 w 24"/>
                    <a:gd name="T13" fmla="*/ 39 h 85"/>
                    <a:gd name="T14" fmla="*/ 5 w 24"/>
                    <a:gd name="T15" fmla="*/ 43 h 85"/>
                    <a:gd name="T16" fmla="*/ 4 w 24"/>
                    <a:gd name="T17" fmla="*/ 48 h 85"/>
                    <a:gd name="T18" fmla="*/ 0 w 24"/>
                    <a:gd name="T19" fmla="*/ 54 h 85"/>
                    <a:gd name="T20" fmla="*/ 0 w 24"/>
                    <a:gd name="T21" fmla="*/ 85 h 85"/>
                    <a:gd name="T22" fmla="*/ 12 w 24"/>
                    <a:gd name="T23" fmla="*/ 80 h 85"/>
                    <a:gd name="T24" fmla="*/ 24 w 24"/>
                    <a:gd name="T25" fmla="*/ 72 h 8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4"/>
                    <a:gd name="T40" fmla="*/ 0 h 85"/>
                    <a:gd name="T41" fmla="*/ 24 w 24"/>
                    <a:gd name="T42" fmla="*/ 85 h 8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4" h="85">
                      <a:moveTo>
                        <a:pt x="24" y="72"/>
                      </a:moveTo>
                      <a:lnTo>
                        <a:pt x="24" y="6"/>
                      </a:lnTo>
                      <a:lnTo>
                        <a:pt x="14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34"/>
                      </a:lnTo>
                      <a:lnTo>
                        <a:pt x="4" y="39"/>
                      </a:lnTo>
                      <a:lnTo>
                        <a:pt x="5" y="43"/>
                      </a:lnTo>
                      <a:lnTo>
                        <a:pt x="4" y="48"/>
                      </a:lnTo>
                      <a:lnTo>
                        <a:pt x="0" y="54"/>
                      </a:lnTo>
                      <a:lnTo>
                        <a:pt x="0" y="85"/>
                      </a:lnTo>
                      <a:lnTo>
                        <a:pt x="12" y="80"/>
                      </a:lnTo>
                      <a:lnTo>
                        <a:pt x="24" y="72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25" name="Freeform 156"/>
                <p:cNvSpPr>
                  <a:spLocks/>
                </p:cNvSpPr>
                <p:nvPr/>
              </p:nvSpPr>
              <p:spPr bwMode="auto">
                <a:xfrm>
                  <a:off x="5604" y="1701"/>
                  <a:ext cx="24" cy="114"/>
                </a:xfrm>
                <a:custGeom>
                  <a:avLst/>
                  <a:gdLst>
                    <a:gd name="T0" fmla="*/ 24 w 24"/>
                    <a:gd name="T1" fmla="*/ 33 h 114"/>
                    <a:gd name="T2" fmla="*/ 24 w 24"/>
                    <a:gd name="T3" fmla="*/ 0 h 114"/>
                    <a:gd name="T4" fmla="*/ 15 w 24"/>
                    <a:gd name="T5" fmla="*/ 2 h 114"/>
                    <a:gd name="T6" fmla="*/ 18 w 24"/>
                    <a:gd name="T7" fmla="*/ 12 h 114"/>
                    <a:gd name="T8" fmla="*/ 9 w 24"/>
                    <a:gd name="T9" fmla="*/ 14 h 114"/>
                    <a:gd name="T10" fmla="*/ 7 w 24"/>
                    <a:gd name="T11" fmla="*/ 4 h 114"/>
                    <a:gd name="T12" fmla="*/ 0 w 24"/>
                    <a:gd name="T13" fmla="*/ 6 h 114"/>
                    <a:gd name="T14" fmla="*/ 0 w 24"/>
                    <a:gd name="T15" fmla="*/ 41 h 114"/>
                    <a:gd name="T16" fmla="*/ 4 w 24"/>
                    <a:gd name="T17" fmla="*/ 40 h 114"/>
                    <a:gd name="T18" fmla="*/ 9 w 24"/>
                    <a:gd name="T19" fmla="*/ 61 h 114"/>
                    <a:gd name="T20" fmla="*/ 0 w 24"/>
                    <a:gd name="T21" fmla="*/ 61 h 114"/>
                    <a:gd name="T22" fmla="*/ 0 w 24"/>
                    <a:gd name="T23" fmla="*/ 88 h 114"/>
                    <a:gd name="T24" fmla="*/ 17 w 24"/>
                    <a:gd name="T25" fmla="*/ 88 h 114"/>
                    <a:gd name="T26" fmla="*/ 24 w 24"/>
                    <a:gd name="T27" fmla="*/ 114 h 114"/>
                    <a:gd name="T28" fmla="*/ 24 w 24"/>
                    <a:gd name="T29" fmla="*/ 61 h 114"/>
                    <a:gd name="T30" fmla="*/ 22 w 24"/>
                    <a:gd name="T31" fmla="*/ 61 h 114"/>
                    <a:gd name="T32" fmla="*/ 22 w 24"/>
                    <a:gd name="T33" fmla="*/ 60 h 114"/>
                    <a:gd name="T34" fmla="*/ 21 w 24"/>
                    <a:gd name="T35" fmla="*/ 56 h 114"/>
                    <a:gd name="T36" fmla="*/ 19 w 24"/>
                    <a:gd name="T37" fmla="*/ 47 h 114"/>
                    <a:gd name="T38" fmla="*/ 17 w 24"/>
                    <a:gd name="T39" fmla="*/ 39 h 114"/>
                    <a:gd name="T40" fmla="*/ 15 w 24"/>
                    <a:gd name="T41" fmla="*/ 37 h 114"/>
                    <a:gd name="T42" fmla="*/ 15 w 24"/>
                    <a:gd name="T43" fmla="*/ 36 h 114"/>
                    <a:gd name="T44" fmla="*/ 24 w 24"/>
                    <a:gd name="T45" fmla="*/ 33 h 11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4"/>
                    <a:gd name="T70" fmla="*/ 0 h 114"/>
                    <a:gd name="T71" fmla="*/ 24 w 24"/>
                    <a:gd name="T72" fmla="*/ 114 h 11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4" h="114">
                      <a:moveTo>
                        <a:pt x="24" y="33"/>
                      </a:moveTo>
                      <a:lnTo>
                        <a:pt x="24" y="0"/>
                      </a:lnTo>
                      <a:lnTo>
                        <a:pt x="15" y="2"/>
                      </a:lnTo>
                      <a:lnTo>
                        <a:pt x="18" y="12"/>
                      </a:lnTo>
                      <a:lnTo>
                        <a:pt x="9" y="14"/>
                      </a:lnTo>
                      <a:lnTo>
                        <a:pt x="7" y="4"/>
                      </a:lnTo>
                      <a:lnTo>
                        <a:pt x="0" y="6"/>
                      </a:lnTo>
                      <a:lnTo>
                        <a:pt x="0" y="41"/>
                      </a:lnTo>
                      <a:lnTo>
                        <a:pt x="4" y="40"/>
                      </a:lnTo>
                      <a:lnTo>
                        <a:pt x="9" y="61"/>
                      </a:lnTo>
                      <a:lnTo>
                        <a:pt x="0" y="61"/>
                      </a:lnTo>
                      <a:lnTo>
                        <a:pt x="0" y="88"/>
                      </a:lnTo>
                      <a:lnTo>
                        <a:pt x="17" y="88"/>
                      </a:lnTo>
                      <a:lnTo>
                        <a:pt x="24" y="114"/>
                      </a:lnTo>
                      <a:lnTo>
                        <a:pt x="24" y="61"/>
                      </a:lnTo>
                      <a:lnTo>
                        <a:pt x="22" y="61"/>
                      </a:lnTo>
                      <a:lnTo>
                        <a:pt x="22" y="60"/>
                      </a:lnTo>
                      <a:lnTo>
                        <a:pt x="21" y="56"/>
                      </a:lnTo>
                      <a:lnTo>
                        <a:pt x="19" y="47"/>
                      </a:lnTo>
                      <a:lnTo>
                        <a:pt x="17" y="39"/>
                      </a:lnTo>
                      <a:lnTo>
                        <a:pt x="15" y="37"/>
                      </a:lnTo>
                      <a:lnTo>
                        <a:pt x="15" y="36"/>
                      </a:lnTo>
                      <a:lnTo>
                        <a:pt x="24" y="33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26" name="Freeform 157"/>
                <p:cNvSpPr>
                  <a:spLocks/>
                </p:cNvSpPr>
                <p:nvPr/>
              </p:nvSpPr>
              <p:spPr bwMode="auto">
                <a:xfrm>
                  <a:off x="5604" y="1809"/>
                  <a:ext cx="24" cy="38"/>
                </a:xfrm>
                <a:custGeom>
                  <a:avLst/>
                  <a:gdLst>
                    <a:gd name="T0" fmla="*/ 24 w 24"/>
                    <a:gd name="T1" fmla="*/ 38 h 38"/>
                    <a:gd name="T2" fmla="*/ 24 w 24"/>
                    <a:gd name="T3" fmla="*/ 14 h 38"/>
                    <a:gd name="T4" fmla="*/ 17 w 24"/>
                    <a:gd name="T5" fmla="*/ 13 h 38"/>
                    <a:gd name="T6" fmla="*/ 10 w 24"/>
                    <a:gd name="T7" fmla="*/ 10 h 38"/>
                    <a:gd name="T8" fmla="*/ 5 w 24"/>
                    <a:gd name="T9" fmla="*/ 6 h 38"/>
                    <a:gd name="T10" fmla="*/ 0 w 24"/>
                    <a:gd name="T11" fmla="*/ 0 h 38"/>
                    <a:gd name="T12" fmla="*/ 0 w 24"/>
                    <a:gd name="T13" fmla="*/ 36 h 38"/>
                    <a:gd name="T14" fmla="*/ 12 w 24"/>
                    <a:gd name="T15" fmla="*/ 38 h 38"/>
                    <a:gd name="T16" fmla="*/ 24 w 24"/>
                    <a:gd name="T17" fmla="*/ 38 h 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"/>
                    <a:gd name="T28" fmla="*/ 0 h 38"/>
                    <a:gd name="T29" fmla="*/ 24 w 24"/>
                    <a:gd name="T30" fmla="*/ 38 h 3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" h="38">
                      <a:moveTo>
                        <a:pt x="24" y="38"/>
                      </a:moveTo>
                      <a:lnTo>
                        <a:pt x="24" y="14"/>
                      </a:lnTo>
                      <a:lnTo>
                        <a:pt x="17" y="13"/>
                      </a:lnTo>
                      <a:lnTo>
                        <a:pt x="10" y="10"/>
                      </a:lnTo>
                      <a:lnTo>
                        <a:pt x="5" y="6"/>
                      </a:lnTo>
                      <a:lnTo>
                        <a:pt x="0" y="0"/>
                      </a:lnTo>
                      <a:lnTo>
                        <a:pt x="0" y="36"/>
                      </a:lnTo>
                      <a:lnTo>
                        <a:pt x="12" y="38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27" name="Freeform 158"/>
                <p:cNvSpPr>
                  <a:spLocks/>
                </p:cNvSpPr>
                <p:nvPr/>
              </p:nvSpPr>
              <p:spPr bwMode="auto">
                <a:xfrm>
                  <a:off x="5604" y="2241"/>
                  <a:ext cx="24" cy="66"/>
                </a:xfrm>
                <a:custGeom>
                  <a:avLst/>
                  <a:gdLst>
                    <a:gd name="T0" fmla="*/ 24 w 24"/>
                    <a:gd name="T1" fmla="*/ 66 h 66"/>
                    <a:gd name="T2" fmla="*/ 24 w 24"/>
                    <a:gd name="T3" fmla="*/ 0 h 66"/>
                    <a:gd name="T4" fmla="*/ 14 w 24"/>
                    <a:gd name="T5" fmla="*/ 6 h 66"/>
                    <a:gd name="T6" fmla="*/ 7 w 24"/>
                    <a:gd name="T7" fmla="*/ 12 h 66"/>
                    <a:gd name="T8" fmla="*/ 0 w 24"/>
                    <a:gd name="T9" fmla="*/ 20 h 66"/>
                    <a:gd name="T10" fmla="*/ 0 w 24"/>
                    <a:gd name="T11" fmla="*/ 53 h 66"/>
                    <a:gd name="T12" fmla="*/ 6 w 24"/>
                    <a:gd name="T13" fmla="*/ 58 h 66"/>
                    <a:gd name="T14" fmla="*/ 11 w 24"/>
                    <a:gd name="T15" fmla="*/ 62 h 66"/>
                    <a:gd name="T16" fmla="*/ 24 w 24"/>
                    <a:gd name="T17" fmla="*/ 66 h 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"/>
                    <a:gd name="T28" fmla="*/ 0 h 66"/>
                    <a:gd name="T29" fmla="*/ 24 w 24"/>
                    <a:gd name="T30" fmla="*/ 66 h 6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" h="66">
                      <a:moveTo>
                        <a:pt x="24" y="66"/>
                      </a:moveTo>
                      <a:lnTo>
                        <a:pt x="24" y="0"/>
                      </a:lnTo>
                      <a:lnTo>
                        <a:pt x="14" y="6"/>
                      </a:lnTo>
                      <a:lnTo>
                        <a:pt x="7" y="12"/>
                      </a:lnTo>
                      <a:lnTo>
                        <a:pt x="0" y="20"/>
                      </a:lnTo>
                      <a:lnTo>
                        <a:pt x="0" y="53"/>
                      </a:lnTo>
                      <a:lnTo>
                        <a:pt x="6" y="58"/>
                      </a:lnTo>
                      <a:lnTo>
                        <a:pt x="11" y="62"/>
                      </a:lnTo>
                      <a:lnTo>
                        <a:pt x="24" y="66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28" name="Freeform 159"/>
                <p:cNvSpPr>
                  <a:spLocks/>
                </p:cNvSpPr>
                <p:nvPr/>
              </p:nvSpPr>
              <p:spPr bwMode="auto">
                <a:xfrm>
                  <a:off x="5609" y="2330"/>
                  <a:ext cx="19" cy="30"/>
                </a:xfrm>
                <a:custGeom>
                  <a:avLst/>
                  <a:gdLst>
                    <a:gd name="T0" fmla="*/ 19 w 19"/>
                    <a:gd name="T1" fmla="*/ 30 h 30"/>
                    <a:gd name="T2" fmla="*/ 19 w 19"/>
                    <a:gd name="T3" fmla="*/ 0 h 30"/>
                    <a:gd name="T4" fmla="*/ 0 w 19"/>
                    <a:gd name="T5" fmla="*/ 7 h 30"/>
                    <a:gd name="T6" fmla="*/ 3 w 19"/>
                    <a:gd name="T7" fmla="*/ 15 h 30"/>
                    <a:gd name="T8" fmla="*/ 7 w 19"/>
                    <a:gd name="T9" fmla="*/ 21 h 30"/>
                    <a:gd name="T10" fmla="*/ 13 w 19"/>
                    <a:gd name="T11" fmla="*/ 26 h 30"/>
                    <a:gd name="T12" fmla="*/ 19 w 19"/>
                    <a:gd name="T13" fmla="*/ 30 h 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"/>
                    <a:gd name="T22" fmla="*/ 0 h 30"/>
                    <a:gd name="T23" fmla="*/ 19 w 19"/>
                    <a:gd name="T24" fmla="*/ 30 h 3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" h="30">
                      <a:moveTo>
                        <a:pt x="19" y="30"/>
                      </a:moveTo>
                      <a:lnTo>
                        <a:pt x="19" y="0"/>
                      </a:lnTo>
                      <a:lnTo>
                        <a:pt x="0" y="7"/>
                      </a:lnTo>
                      <a:lnTo>
                        <a:pt x="3" y="15"/>
                      </a:lnTo>
                      <a:lnTo>
                        <a:pt x="7" y="21"/>
                      </a:lnTo>
                      <a:lnTo>
                        <a:pt x="13" y="26"/>
                      </a:lnTo>
                      <a:lnTo>
                        <a:pt x="19" y="3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29" name="Freeform 160"/>
                <p:cNvSpPr>
                  <a:spLocks/>
                </p:cNvSpPr>
                <p:nvPr/>
              </p:nvSpPr>
              <p:spPr bwMode="auto">
                <a:xfrm>
                  <a:off x="5604" y="1587"/>
                  <a:ext cx="5" cy="14"/>
                </a:xfrm>
                <a:custGeom>
                  <a:avLst/>
                  <a:gdLst>
                    <a:gd name="T0" fmla="*/ 0 w 5"/>
                    <a:gd name="T1" fmla="*/ 0 h 14"/>
                    <a:gd name="T2" fmla="*/ 0 w 5"/>
                    <a:gd name="T3" fmla="*/ 14 h 14"/>
                    <a:gd name="T4" fmla="*/ 5 w 5"/>
                    <a:gd name="T5" fmla="*/ 13 h 14"/>
                    <a:gd name="T6" fmla="*/ 0 w 5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14"/>
                    <a:gd name="T14" fmla="*/ 5 w 5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14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30" name="Freeform 161"/>
                <p:cNvSpPr>
                  <a:spLocks/>
                </p:cNvSpPr>
                <p:nvPr/>
              </p:nvSpPr>
              <p:spPr bwMode="auto">
                <a:xfrm>
                  <a:off x="5604" y="1472"/>
                  <a:ext cx="7" cy="4"/>
                </a:xfrm>
                <a:custGeom>
                  <a:avLst/>
                  <a:gdLst>
                    <a:gd name="T0" fmla="*/ 0 w 7"/>
                    <a:gd name="T1" fmla="*/ 0 h 4"/>
                    <a:gd name="T2" fmla="*/ 0 w 7"/>
                    <a:gd name="T3" fmla="*/ 4 h 4"/>
                    <a:gd name="T4" fmla="*/ 7 w 7"/>
                    <a:gd name="T5" fmla="*/ 2 h 4"/>
                    <a:gd name="T6" fmla="*/ 0 w 7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4"/>
                    <a:gd name="T14" fmla="*/ 7 w 7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7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31" name="Freeform 162"/>
                <p:cNvSpPr>
                  <a:spLocks/>
                </p:cNvSpPr>
                <p:nvPr/>
              </p:nvSpPr>
              <p:spPr bwMode="auto">
                <a:xfrm>
                  <a:off x="5574" y="1461"/>
                  <a:ext cx="30" cy="19"/>
                </a:xfrm>
                <a:custGeom>
                  <a:avLst/>
                  <a:gdLst>
                    <a:gd name="T0" fmla="*/ 30 w 30"/>
                    <a:gd name="T1" fmla="*/ 15 h 19"/>
                    <a:gd name="T2" fmla="*/ 30 w 30"/>
                    <a:gd name="T3" fmla="*/ 11 h 19"/>
                    <a:gd name="T4" fmla="*/ 0 w 30"/>
                    <a:gd name="T5" fmla="*/ 0 h 19"/>
                    <a:gd name="T6" fmla="*/ 0 w 30"/>
                    <a:gd name="T7" fmla="*/ 9 h 19"/>
                    <a:gd name="T8" fmla="*/ 8 w 30"/>
                    <a:gd name="T9" fmla="*/ 13 h 19"/>
                    <a:gd name="T10" fmla="*/ 13 w 30"/>
                    <a:gd name="T11" fmla="*/ 19 h 19"/>
                    <a:gd name="T12" fmla="*/ 30 w 30"/>
                    <a:gd name="T13" fmla="*/ 15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19"/>
                    <a:gd name="T23" fmla="*/ 30 w 30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19">
                      <a:moveTo>
                        <a:pt x="30" y="15"/>
                      </a:moveTo>
                      <a:lnTo>
                        <a:pt x="30" y="11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8" y="13"/>
                      </a:lnTo>
                      <a:lnTo>
                        <a:pt x="13" y="19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32" name="Freeform 163"/>
                <p:cNvSpPr>
                  <a:spLocks/>
                </p:cNvSpPr>
                <p:nvPr/>
              </p:nvSpPr>
              <p:spPr bwMode="auto">
                <a:xfrm>
                  <a:off x="5574" y="1475"/>
                  <a:ext cx="30" cy="135"/>
                </a:xfrm>
                <a:custGeom>
                  <a:avLst/>
                  <a:gdLst>
                    <a:gd name="T0" fmla="*/ 30 w 30"/>
                    <a:gd name="T1" fmla="*/ 58 h 135"/>
                    <a:gd name="T2" fmla="*/ 30 w 30"/>
                    <a:gd name="T3" fmla="*/ 24 h 135"/>
                    <a:gd name="T4" fmla="*/ 20 w 30"/>
                    <a:gd name="T5" fmla="*/ 24 h 135"/>
                    <a:gd name="T6" fmla="*/ 7 w 30"/>
                    <a:gd name="T7" fmla="*/ 24 h 135"/>
                    <a:gd name="T8" fmla="*/ 0 w 30"/>
                    <a:gd name="T9" fmla="*/ 0 h 135"/>
                    <a:gd name="T10" fmla="*/ 0 w 30"/>
                    <a:gd name="T11" fmla="*/ 54 h 135"/>
                    <a:gd name="T12" fmla="*/ 0 w 30"/>
                    <a:gd name="T13" fmla="*/ 54 h 135"/>
                    <a:gd name="T14" fmla="*/ 10 w 30"/>
                    <a:gd name="T15" fmla="*/ 90 h 135"/>
                    <a:gd name="T16" fmla="*/ 0 w 30"/>
                    <a:gd name="T17" fmla="*/ 93 h 135"/>
                    <a:gd name="T18" fmla="*/ 0 w 30"/>
                    <a:gd name="T19" fmla="*/ 93 h 135"/>
                    <a:gd name="T20" fmla="*/ 0 w 30"/>
                    <a:gd name="T21" fmla="*/ 135 h 135"/>
                    <a:gd name="T22" fmla="*/ 11 w 30"/>
                    <a:gd name="T23" fmla="*/ 132 h 135"/>
                    <a:gd name="T24" fmla="*/ 7 w 30"/>
                    <a:gd name="T25" fmla="*/ 118 h 135"/>
                    <a:gd name="T26" fmla="*/ 16 w 30"/>
                    <a:gd name="T27" fmla="*/ 115 h 135"/>
                    <a:gd name="T28" fmla="*/ 21 w 30"/>
                    <a:gd name="T29" fmla="*/ 129 h 135"/>
                    <a:gd name="T30" fmla="*/ 30 w 30"/>
                    <a:gd name="T31" fmla="*/ 126 h 135"/>
                    <a:gd name="T32" fmla="*/ 30 w 30"/>
                    <a:gd name="T33" fmla="*/ 112 h 135"/>
                    <a:gd name="T34" fmla="*/ 30 w 30"/>
                    <a:gd name="T35" fmla="*/ 110 h 135"/>
                    <a:gd name="T36" fmla="*/ 30 w 30"/>
                    <a:gd name="T37" fmla="*/ 109 h 135"/>
                    <a:gd name="T38" fmla="*/ 30 w 30"/>
                    <a:gd name="T39" fmla="*/ 78 h 135"/>
                    <a:gd name="T40" fmla="*/ 23 w 30"/>
                    <a:gd name="T41" fmla="*/ 84 h 135"/>
                    <a:gd name="T42" fmla="*/ 14 w 30"/>
                    <a:gd name="T43" fmla="*/ 54 h 135"/>
                    <a:gd name="T44" fmla="*/ 24 w 30"/>
                    <a:gd name="T45" fmla="*/ 55 h 135"/>
                    <a:gd name="T46" fmla="*/ 30 w 30"/>
                    <a:gd name="T47" fmla="*/ 58 h 13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0"/>
                    <a:gd name="T73" fmla="*/ 0 h 135"/>
                    <a:gd name="T74" fmla="*/ 30 w 30"/>
                    <a:gd name="T75" fmla="*/ 135 h 13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0" h="135">
                      <a:moveTo>
                        <a:pt x="30" y="58"/>
                      </a:moveTo>
                      <a:lnTo>
                        <a:pt x="30" y="24"/>
                      </a:lnTo>
                      <a:lnTo>
                        <a:pt x="20" y="24"/>
                      </a:lnTo>
                      <a:lnTo>
                        <a:pt x="7" y="24"/>
                      </a:lnTo>
                      <a:lnTo>
                        <a:pt x="0" y="0"/>
                      </a:lnTo>
                      <a:lnTo>
                        <a:pt x="0" y="54"/>
                      </a:lnTo>
                      <a:lnTo>
                        <a:pt x="10" y="90"/>
                      </a:lnTo>
                      <a:lnTo>
                        <a:pt x="0" y="93"/>
                      </a:lnTo>
                      <a:lnTo>
                        <a:pt x="0" y="135"/>
                      </a:lnTo>
                      <a:lnTo>
                        <a:pt x="11" y="132"/>
                      </a:lnTo>
                      <a:lnTo>
                        <a:pt x="7" y="118"/>
                      </a:lnTo>
                      <a:lnTo>
                        <a:pt x="16" y="115"/>
                      </a:lnTo>
                      <a:lnTo>
                        <a:pt x="21" y="129"/>
                      </a:lnTo>
                      <a:lnTo>
                        <a:pt x="30" y="126"/>
                      </a:lnTo>
                      <a:lnTo>
                        <a:pt x="30" y="112"/>
                      </a:lnTo>
                      <a:lnTo>
                        <a:pt x="30" y="110"/>
                      </a:lnTo>
                      <a:lnTo>
                        <a:pt x="30" y="109"/>
                      </a:lnTo>
                      <a:lnTo>
                        <a:pt x="30" y="78"/>
                      </a:lnTo>
                      <a:lnTo>
                        <a:pt x="23" y="84"/>
                      </a:lnTo>
                      <a:lnTo>
                        <a:pt x="14" y="54"/>
                      </a:lnTo>
                      <a:lnTo>
                        <a:pt x="24" y="55"/>
                      </a:lnTo>
                      <a:lnTo>
                        <a:pt x="30" y="58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33" name="Freeform 164"/>
                <p:cNvSpPr>
                  <a:spLocks/>
                </p:cNvSpPr>
                <p:nvPr/>
              </p:nvSpPr>
              <p:spPr bwMode="auto">
                <a:xfrm>
                  <a:off x="5574" y="1707"/>
                  <a:ext cx="30" cy="82"/>
                </a:xfrm>
                <a:custGeom>
                  <a:avLst/>
                  <a:gdLst>
                    <a:gd name="T0" fmla="*/ 30 w 30"/>
                    <a:gd name="T1" fmla="*/ 35 h 82"/>
                    <a:gd name="T2" fmla="*/ 30 w 30"/>
                    <a:gd name="T3" fmla="*/ 0 h 82"/>
                    <a:gd name="T4" fmla="*/ 25 w 30"/>
                    <a:gd name="T5" fmla="*/ 1 h 82"/>
                    <a:gd name="T6" fmla="*/ 27 w 30"/>
                    <a:gd name="T7" fmla="*/ 11 h 82"/>
                    <a:gd name="T8" fmla="*/ 18 w 30"/>
                    <a:gd name="T9" fmla="*/ 15 h 82"/>
                    <a:gd name="T10" fmla="*/ 10 w 30"/>
                    <a:gd name="T11" fmla="*/ 21 h 82"/>
                    <a:gd name="T12" fmla="*/ 0 w 30"/>
                    <a:gd name="T13" fmla="*/ 30 h 82"/>
                    <a:gd name="T14" fmla="*/ 0 w 30"/>
                    <a:gd name="T15" fmla="*/ 73 h 82"/>
                    <a:gd name="T16" fmla="*/ 7 w 30"/>
                    <a:gd name="T17" fmla="*/ 77 h 82"/>
                    <a:gd name="T18" fmla="*/ 14 w 30"/>
                    <a:gd name="T19" fmla="*/ 80 h 82"/>
                    <a:gd name="T20" fmla="*/ 30 w 30"/>
                    <a:gd name="T21" fmla="*/ 82 h 82"/>
                    <a:gd name="T22" fmla="*/ 30 w 30"/>
                    <a:gd name="T23" fmla="*/ 55 h 82"/>
                    <a:gd name="T24" fmla="*/ 24 w 30"/>
                    <a:gd name="T25" fmla="*/ 51 h 82"/>
                    <a:gd name="T26" fmla="*/ 22 w 30"/>
                    <a:gd name="T27" fmla="*/ 47 h 82"/>
                    <a:gd name="T28" fmla="*/ 23 w 30"/>
                    <a:gd name="T29" fmla="*/ 44 h 82"/>
                    <a:gd name="T30" fmla="*/ 24 w 30"/>
                    <a:gd name="T31" fmla="*/ 40 h 82"/>
                    <a:gd name="T32" fmla="*/ 27 w 30"/>
                    <a:gd name="T33" fmla="*/ 38 h 82"/>
                    <a:gd name="T34" fmla="*/ 30 w 30"/>
                    <a:gd name="T35" fmla="*/ 35 h 8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0"/>
                    <a:gd name="T55" fmla="*/ 0 h 82"/>
                    <a:gd name="T56" fmla="*/ 30 w 30"/>
                    <a:gd name="T57" fmla="*/ 82 h 8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0" h="82">
                      <a:moveTo>
                        <a:pt x="30" y="35"/>
                      </a:moveTo>
                      <a:lnTo>
                        <a:pt x="30" y="0"/>
                      </a:lnTo>
                      <a:lnTo>
                        <a:pt x="25" y="1"/>
                      </a:lnTo>
                      <a:lnTo>
                        <a:pt x="27" y="11"/>
                      </a:lnTo>
                      <a:lnTo>
                        <a:pt x="18" y="15"/>
                      </a:lnTo>
                      <a:lnTo>
                        <a:pt x="10" y="21"/>
                      </a:lnTo>
                      <a:lnTo>
                        <a:pt x="0" y="30"/>
                      </a:lnTo>
                      <a:lnTo>
                        <a:pt x="0" y="73"/>
                      </a:lnTo>
                      <a:lnTo>
                        <a:pt x="7" y="77"/>
                      </a:lnTo>
                      <a:lnTo>
                        <a:pt x="14" y="80"/>
                      </a:lnTo>
                      <a:lnTo>
                        <a:pt x="30" y="82"/>
                      </a:lnTo>
                      <a:lnTo>
                        <a:pt x="30" y="55"/>
                      </a:lnTo>
                      <a:lnTo>
                        <a:pt x="24" y="51"/>
                      </a:lnTo>
                      <a:lnTo>
                        <a:pt x="22" y="47"/>
                      </a:lnTo>
                      <a:lnTo>
                        <a:pt x="23" y="44"/>
                      </a:lnTo>
                      <a:lnTo>
                        <a:pt x="24" y="40"/>
                      </a:lnTo>
                      <a:lnTo>
                        <a:pt x="27" y="38"/>
                      </a:lnTo>
                      <a:lnTo>
                        <a:pt x="30" y="35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34" name="Freeform 165"/>
                <p:cNvSpPr>
                  <a:spLocks/>
                </p:cNvSpPr>
                <p:nvPr/>
              </p:nvSpPr>
              <p:spPr bwMode="auto">
                <a:xfrm>
                  <a:off x="5574" y="1807"/>
                  <a:ext cx="30" cy="38"/>
                </a:xfrm>
                <a:custGeom>
                  <a:avLst/>
                  <a:gdLst>
                    <a:gd name="T0" fmla="*/ 30 w 30"/>
                    <a:gd name="T1" fmla="*/ 38 h 38"/>
                    <a:gd name="T2" fmla="*/ 30 w 30"/>
                    <a:gd name="T3" fmla="*/ 2 h 38"/>
                    <a:gd name="T4" fmla="*/ 30 w 30"/>
                    <a:gd name="T5" fmla="*/ 0 h 38"/>
                    <a:gd name="T6" fmla="*/ 0 w 30"/>
                    <a:gd name="T7" fmla="*/ 11 h 38"/>
                    <a:gd name="T8" fmla="*/ 0 w 30"/>
                    <a:gd name="T9" fmla="*/ 12 h 38"/>
                    <a:gd name="T10" fmla="*/ 6 w 30"/>
                    <a:gd name="T11" fmla="*/ 21 h 38"/>
                    <a:gd name="T12" fmla="*/ 13 w 30"/>
                    <a:gd name="T13" fmla="*/ 29 h 38"/>
                    <a:gd name="T14" fmla="*/ 21 w 30"/>
                    <a:gd name="T15" fmla="*/ 34 h 38"/>
                    <a:gd name="T16" fmla="*/ 30 w 30"/>
                    <a:gd name="T17" fmla="*/ 38 h 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"/>
                    <a:gd name="T28" fmla="*/ 0 h 38"/>
                    <a:gd name="T29" fmla="*/ 30 w 30"/>
                    <a:gd name="T30" fmla="*/ 38 h 3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" h="38">
                      <a:moveTo>
                        <a:pt x="30" y="38"/>
                      </a:moveTo>
                      <a:lnTo>
                        <a:pt x="30" y="2"/>
                      </a:lnTo>
                      <a:lnTo>
                        <a:pt x="30" y="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6" y="21"/>
                      </a:lnTo>
                      <a:lnTo>
                        <a:pt x="13" y="29"/>
                      </a:lnTo>
                      <a:lnTo>
                        <a:pt x="21" y="34"/>
                      </a:lnTo>
                      <a:lnTo>
                        <a:pt x="30" y="38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35" name="Freeform 166"/>
                <p:cNvSpPr>
                  <a:spLocks/>
                </p:cNvSpPr>
                <p:nvPr/>
              </p:nvSpPr>
              <p:spPr bwMode="auto">
                <a:xfrm>
                  <a:off x="5599" y="2261"/>
                  <a:ext cx="5" cy="33"/>
                </a:xfrm>
                <a:custGeom>
                  <a:avLst/>
                  <a:gdLst>
                    <a:gd name="T0" fmla="*/ 5 w 5"/>
                    <a:gd name="T1" fmla="*/ 33 h 33"/>
                    <a:gd name="T2" fmla="*/ 5 w 5"/>
                    <a:gd name="T3" fmla="*/ 0 h 33"/>
                    <a:gd name="T4" fmla="*/ 1 w 5"/>
                    <a:gd name="T5" fmla="*/ 10 h 33"/>
                    <a:gd name="T6" fmla="*/ 0 w 5"/>
                    <a:gd name="T7" fmla="*/ 17 h 33"/>
                    <a:gd name="T8" fmla="*/ 1 w 5"/>
                    <a:gd name="T9" fmla="*/ 23 h 33"/>
                    <a:gd name="T10" fmla="*/ 5 w 5"/>
                    <a:gd name="T11" fmla="*/ 33 h 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"/>
                    <a:gd name="T19" fmla="*/ 0 h 33"/>
                    <a:gd name="T20" fmla="*/ 5 w 5"/>
                    <a:gd name="T21" fmla="*/ 33 h 3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" h="33">
                      <a:moveTo>
                        <a:pt x="5" y="33"/>
                      </a:moveTo>
                      <a:lnTo>
                        <a:pt x="5" y="0"/>
                      </a:lnTo>
                      <a:lnTo>
                        <a:pt x="1" y="10"/>
                      </a:lnTo>
                      <a:lnTo>
                        <a:pt x="0" y="17"/>
                      </a:lnTo>
                      <a:lnTo>
                        <a:pt x="1" y="23"/>
                      </a:lnTo>
                      <a:lnTo>
                        <a:pt x="5" y="33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36" name="Freeform 167"/>
                <p:cNvSpPr>
                  <a:spLocks/>
                </p:cNvSpPr>
                <p:nvPr/>
              </p:nvSpPr>
              <p:spPr bwMode="auto">
                <a:xfrm>
                  <a:off x="5557" y="1457"/>
                  <a:ext cx="17" cy="153"/>
                </a:xfrm>
                <a:custGeom>
                  <a:avLst/>
                  <a:gdLst>
                    <a:gd name="T0" fmla="*/ 17 w 17"/>
                    <a:gd name="T1" fmla="*/ 13 h 153"/>
                    <a:gd name="T2" fmla="*/ 17 w 17"/>
                    <a:gd name="T3" fmla="*/ 4 h 153"/>
                    <a:gd name="T4" fmla="*/ 0 w 17"/>
                    <a:gd name="T5" fmla="*/ 0 h 153"/>
                    <a:gd name="T6" fmla="*/ 0 w 17"/>
                    <a:gd name="T7" fmla="*/ 12 h 153"/>
                    <a:gd name="T8" fmla="*/ 1 w 17"/>
                    <a:gd name="T9" fmla="*/ 12 h 153"/>
                    <a:gd name="T10" fmla="*/ 10 w 17"/>
                    <a:gd name="T11" fmla="*/ 43 h 153"/>
                    <a:gd name="T12" fmla="*/ 8 w 17"/>
                    <a:gd name="T13" fmla="*/ 43 h 153"/>
                    <a:gd name="T14" fmla="*/ 0 w 17"/>
                    <a:gd name="T15" fmla="*/ 44 h 153"/>
                    <a:gd name="T16" fmla="*/ 0 w 17"/>
                    <a:gd name="T17" fmla="*/ 103 h 153"/>
                    <a:gd name="T18" fmla="*/ 3 w 17"/>
                    <a:gd name="T19" fmla="*/ 112 h 153"/>
                    <a:gd name="T20" fmla="*/ 0 w 17"/>
                    <a:gd name="T21" fmla="*/ 112 h 153"/>
                    <a:gd name="T22" fmla="*/ 0 w 17"/>
                    <a:gd name="T23" fmla="*/ 139 h 153"/>
                    <a:gd name="T24" fmla="*/ 10 w 17"/>
                    <a:gd name="T25" fmla="*/ 138 h 153"/>
                    <a:gd name="T26" fmla="*/ 14 w 17"/>
                    <a:gd name="T27" fmla="*/ 153 h 153"/>
                    <a:gd name="T28" fmla="*/ 17 w 17"/>
                    <a:gd name="T29" fmla="*/ 153 h 153"/>
                    <a:gd name="T30" fmla="*/ 17 w 17"/>
                    <a:gd name="T31" fmla="*/ 111 h 153"/>
                    <a:gd name="T32" fmla="*/ 6 w 17"/>
                    <a:gd name="T33" fmla="*/ 73 h 153"/>
                    <a:gd name="T34" fmla="*/ 17 w 17"/>
                    <a:gd name="T35" fmla="*/ 72 h 153"/>
                    <a:gd name="T36" fmla="*/ 17 w 17"/>
                    <a:gd name="T37" fmla="*/ 18 h 153"/>
                    <a:gd name="T38" fmla="*/ 16 w 17"/>
                    <a:gd name="T39" fmla="*/ 12 h 153"/>
                    <a:gd name="T40" fmla="*/ 16 w 17"/>
                    <a:gd name="T41" fmla="*/ 12 h 153"/>
                    <a:gd name="T42" fmla="*/ 17 w 17"/>
                    <a:gd name="T43" fmla="*/ 13 h 15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53"/>
                    <a:gd name="T68" fmla="*/ 17 w 17"/>
                    <a:gd name="T69" fmla="*/ 153 h 15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53">
                      <a:moveTo>
                        <a:pt x="17" y="13"/>
                      </a:moveTo>
                      <a:lnTo>
                        <a:pt x="17" y="4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" y="12"/>
                      </a:lnTo>
                      <a:lnTo>
                        <a:pt x="10" y="43"/>
                      </a:lnTo>
                      <a:lnTo>
                        <a:pt x="8" y="43"/>
                      </a:lnTo>
                      <a:lnTo>
                        <a:pt x="0" y="44"/>
                      </a:lnTo>
                      <a:lnTo>
                        <a:pt x="0" y="103"/>
                      </a:lnTo>
                      <a:lnTo>
                        <a:pt x="3" y="112"/>
                      </a:lnTo>
                      <a:lnTo>
                        <a:pt x="0" y="112"/>
                      </a:lnTo>
                      <a:lnTo>
                        <a:pt x="0" y="139"/>
                      </a:lnTo>
                      <a:lnTo>
                        <a:pt x="10" y="138"/>
                      </a:lnTo>
                      <a:lnTo>
                        <a:pt x="14" y="153"/>
                      </a:lnTo>
                      <a:lnTo>
                        <a:pt x="17" y="153"/>
                      </a:lnTo>
                      <a:lnTo>
                        <a:pt x="17" y="111"/>
                      </a:lnTo>
                      <a:lnTo>
                        <a:pt x="6" y="73"/>
                      </a:lnTo>
                      <a:lnTo>
                        <a:pt x="17" y="72"/>
                      </a:lnTo>
                      <a:lnTo>
                        <a:pt x="17" y="18"/>
                      </a:lnTo>
                      <a:lnTo>
                        <a:pt x="16" y="12"/>
                      </a:lnTo>
                      <a:lnTo>
                        <a:pt x="17" y="13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37" name="Freeform 168"/>
                <p:cNvSpPr>
                  <a:spLocks/>
                </p:cNvSpPr>
                <p:nvPr/>
              </p:nvSpPr>
              <p:spPr bwMode="auto">
                <a:xfrm>
                  <a:off x="5564" y="1737"/>
                  <a:ext cx="10" cy="43"/>
                </a:xfrm>
                <a:custGeom>
                  <a:avLst/>
                  <a:gdLst>
                    <a:gd name="T0" fmla="*/ 10 w 10"/>
                    <a:gd name="T1" fmla="*/ 43 h 43"/>
                    <a:gd name="T2" fmla="*/ 10 w 10"/>
                    <a:gd name="T3" fmla="*/ 0 h 43"/>
                    <a:gd name="T4" fmla="*/ 6 w 10"/>
                    <a:gd name="T5" fmla="*/ 6 h 43"/>
                    <a:gd name="T6" fmla="*/ 3 w 10"/>
                    <a:gd name="T7" fmla="*/ 13 h 43"/>
                    <a:gd name="T8" fmla="*/ 0 w 10"/>
                    <a:gd name="T9" fmla="*/ 20 h 43"/>
                    <a:gd name="T10" fmla="*/ 1 w 10"/>
                    <a:gd name="T11" fmla="*/ 28 h 43"/>
                    <a:gd name="T12" fmla="*/ 5 w 10"/>
                    <a:gd name="T13" fmla="*/ 36 h 43"/>
                    <a:gd name="T14" fmla="*/ 10 w 10"/>
                    <a:gd name="T15" fmla="*/ 43 h 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43"/>
                    <a:gd name="T26" fmla="*/ 10 w 10"/>
                    <a:gd name="T27" fmla="*/ 43 h 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43">
                      <a:moveTo>
                        <a:pt x="10" y="43"/>
                      </a:moveTo>
                      <a:lnTo>
                        <a:pt x="10" y="0"/>
                      </a:lnTo>
                      <a:lnTo>
                        <a:pt x="6" y="6"/>
                      </a:lnTo>
                      <a:lnTo>
                        <a:pt x="3" y="13"/>
                      </a:lnTo>
                      <a:lnTo>
                        <a:pt x="0" y="20"/>
                      </a:lnTo>
                      <a:lnTo>
                        <a:pt x="1" y="28"/>
                      </a:lnTo>
                      <a:lnTo>
                        <a:pt x="5" y="36"/>
                      </a:lnTo>
                      <a:lnTo>
                        <a:pt x="10" y="43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38" name="Rectangle 169"/>
                <p:cNvSpPr>
                  <a:spLocks noChangeArrowheads="1"/>
                </p:cNvSpPr>
                <p:nvPr/>
              </p:nvSpPr>
              <p:spPr bwMode="auto">
                <a:xfrm>
                  <a:off x="5574" y="1818"/>
                  <a:ext cx="1" cy="1"/>
                </a:xfrm>
                <a:prstGeom prst="rect">
                  <a:avLst/>
                </a:pr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 altLang="uk-UA"/>
                </a:p>
              </p:txBody>
            </p:sp>
            <p:sp>
              <p:nvSpPr>
                <p:cNvPr id="21739" name="Freeform 170"/>
                <p:cNvSpPr>
                  <a:spLocks/>
                </p:cNvSpPr>
                <p:nvPr/>
              </p:nvSpPr>
              <p:spPr bwMode="auto">
                <a:xfrm>
                  <a:off x="5557" y="2419"/>
                  <a:ext cx="8" cy="12"/>
                </a:xfrm>
                <a:custGeom>
                  <a:avLst/>
                  <a:gdLst>
                    <a:gd name="T0" fmla="*/ 0 w 8"/>
                    <a:gd name="T1" fmla="*/ 0 h 12"/>
                    <a:gd name="T2" fmla="*/ 0 w 8"/>
                    <a:gd name="T3" fmla="*/ 12 h 12"/>
                    <a:gd name="T4" fmla="*/ 8 w 8"/>
                    <a:gd name="T5" fmla="*/ 10 h 12"/>
                    <a:gd name="T6" fmla="*/ 0 w 8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12"/>
                    <a:gd name="T14" fmla="*/ 8 w 8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12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8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40" name="Freeform 171"/>
                <p:cNvSpPr>
                  <a:spLocks/>
                </p:cNvSpPr>
                <p:nvPr/>
              </p:nvSpPr>
              <p:spPr bwMode="auto">
                <a:xfrm>
                  <a:off x="5532" y="1450"/>
                  <a:ext cx="25" cy="110"/>
                </a:xfrm>
                <a:custGeom>
                  <a:avLst/>
                  <a:gdLst>
                    <a:gd name="T0" fmla="*/ 25 w 25"/>
                    <a:gd name="T1" fmla="*/ 19 h 110"/>
                    <a:gd name="T2" fmla="*/ 25 w 25"/>
                    <a:gd name="T3" fmla="*/ 7 h 110"/>
                    <a:gd name="T4" fmla="*/ 0 w 25"/>
                    <a:gd name="T5" fmla="*/ 0 h 110"/>
                    <a:gd name="T6" fmla="*/ 0 w 25"/>
                    <a:gd name="T7" fmla="*/ 27 h 110"/>
                    <a:gd name="T8" fmla="*/ 2 w 25"/>
                    <a:gd name="T9" fmla="*/ 26 h 110"/>
                    <a:gd name="T10" fmla="*/ 10 w 25"/>
                    <a:gd name="T11" fmla="*/ 51 h 110"/>
                    <a:gd name="T12" fmla="*/ 0 w 25"/>
                    <a:gd name="T13" fmla="*/ 50 h 110"/>
                    <a:gd name="T14" fmla="*/ 0 w 25"/>
                    <a:gd name="T15" fmla="*/ 81 h 110"/>
                    <a:gd name="T16" fmla="*/ 17 w 25"/>
                    <a:gd name="T17" fmla="*/ 81 h 110"/>
                    <a:gd name="T18" fmla="*/ 25 w 25"/>
                    <a:gd name="T19" fmla="*/ 110 h 110"/>
                    <a:gd name="T20" fmla="*/ 25 w 25"/>
                    <a:gd name="T21" fmla="*/ 51 h 110"/>
                    <a:gd name="T22" fmla="*/ 24 w 25"/>
                    <a:gd name="T23" fmla="*/ 51 h 110"/>
                    <a:gd name="T24" fmla="*/ 23 w 25"/>
                    <a:gd name="T25" fmla="*/ 49 h 110"/>
                    <a:gd name="T26" fmla="*/ 22 w 25"/>
                    <a:gd name="T27" fmla="*/ 45 h 110"/>
                    <a:gd name="T28" fmla="*/ 19 w 25"/>
                    <a:gd name="T29" fmla="*/ 35 h 110"/>
                    <a:gd name="T30" fmla="*/ 17 w 25"/>
                    <a:gd name="T31" fmla="*/ 25 h 110"/>
                    <a:gd name="T32" fmla="*/ 16 w 25"/>
                    <a:gd name="T33" fmla="*/ 22 h 110"/>
                    <a:gd name="T34" fmla="*/ 17 w 25"/>
                    <a:gd name="T35" fmla="*/ 21 h 110"/>
                    <a:gd name="T36" fmla="*/ 25 w 25"/>
                    <a:gd name="T37" fmla="*/ 19 h 11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5"/>
                    <a:gd name="T58" fmla="*/ 0 h 110"/>
                    <a:gd name="T59" fmla="*/ 25 w 25"/>
                    <a:gd name="T60" fmla="*/ 110 h 11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5" h="110">
                      <a:moveTo>
                        <a:pt x="25" y="19"/>
                      </a:moveTo>
                      <a:lnTo>
                        <a:pt x="25" y="7"/>
                      </a:ln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2" y="26"/>
                      </a:lnTo>
                      <a:lnTo>
                        <a:pt x="10" y="51"/>
                      </a:lnTo>
                      <a:lnTo>
                        <a:pt x="0" y="50"/>
                      </a:lnTo>
                      <a:lnTo>
                        <a:pt x="0" y="81"/>
                      </a:lnTo>
                      <a:lnTo>
                        <a:pt x="17" y="81"/>
                      </a:lnTo>
                      <a:lnTo>
                        <a:pt x="25" y="110"/>
                      </a:lnTo>
                      <a:lnTo>
                        <a:pt x="25" y="51"/>
                      </a:lnTo>
                      <a:lnTo>
                        <a:pt x="24" y="51"/>
                      </a:lnTo>
                      <a:lnTo>
                        <a:pt x="23" y="49"/>
                      </a:lnTo>
                      <a:lnTo>
                        <a:pt x="22" y="45"/>
                      </a:lnTo>
                      <a:lnTo>
                        <a:pt x="19" y="35"/>
                      </a:lnTo>
                      <a:lnTo>
                        <a:pt x="17" y="25"/>
                      </a:lnTo>
                      <a:lnTo>
                        <a:pt x="16" y="22"/>
                      </a:lnTo>
                      <a:lnTo>
                        <a:pt x="17" y="21"/>
                      </a:lnTo>
                      <a:lnTo>
                        <a:pt x="25" y="19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41" name="Freeform 172"/>
                <p:cNvSpPr>
                  <a:spLocks/>
                </p:cNvSpPr>
                <p:nvPr/>
              </p:nvSpPr>
              <p:spPr bwMode="auto">
                <a:xfrm>
                  <a:off x="5532" y="1554"/>
                  <a:ext cx="25" cy="42"/>
                </a:xfrm>
                <a:custGeom>
                  <a:avLst/>
                  <a:gdLst>
                    <a:gd name="T0" fmla="*/ 25 w 25"/>
                    <a:gd name="T1" fmla="*/ 42 h 42"/>
                    <a:gd name="T2" fmla="*/ 25 w 25"/>
                    <a:gd name="T3" fmla="*/ 15 h 42"/>
                    <a:gd name="T4" fmla="*/ 17 w 25"/>
                    <a:gd name="T5" fmla="*/ 14 h 42"/>
                    <a:gd name="T6" fmla="*/ 11 w 25"/>
                    <a:gd name="T7" fmla="*/ 11 h 42"/>
                    <a:gd name="T8" fmla="*/ 4 w 25"/>
                    <a:gd name="T9" fmla="*/ 6 h 42"/>
                    <a:gd name="T10" fmla="*/ 0 w 25"/>
                    <a:gd name="T11" fmla="*/ 0 h 42"/>
                    <a:gd name="T12" fmla="*/ 0 w 25"/>
                    <a:gd name="T13" fmla="*/ 40 h 42"/>
                    <a:gd name="T14" fmla="*/ 12 w 25"/>
                    <a:gd name="T15" fmla="*/ 42 h 42"/>
                    <a:gd name="T16" fmla="*/ 25 w 25"/>
                    <a:gd name="T17" fmla="*/ 42 h 4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5"/>
                    <a:gd name="T28" fmla="*/ 0 h 42"/>
                    <a:gd name="T29" fmla="*/ 25 w 25"/>
                    <a:gd name="T30" fmla="*/ 42 h 4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5" h="42">
                      <a:moveTo>
                        <a:pt x="25" y="42"/>
                      </a:moveTo>
                      <a:lnTo>
                        <a:pt x="25" y="15"/>
                      </a:lnTo>
                      <a:lnTo>
                        <a:pt x="17" y="14"/>
                      </a:lnTo>
                      <a:lnTo>
                        <a:pt x="11" y="11"/>
                      </a:lnTo>
                      <a:lnTo>
                        <a:pt x="4" y="6"/>
                      </a:lnTo>
                      <a:lnTo>
                        <a:pt x="0" y="0"/>
                      </a:lnTo>
                      <a:lnTo>
                        <a:pt x="0" y="40"/>
                      </a:lnTo>
                      <a:lnTo>
                        <a:pt x="12" y="42"/>
                      </a:lnTo>
                      <a:lnTo>
                        <a:pt x="25" y="42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42" name="Freeform 173"/>
                <p:cNvSpPr>
                  <a:spLocks/>
                </p:cNvSpPr>
                <p:nvPr/>
              </p:nvSpPr>
              <p:spPr bwMode="auto">
                <a:xfrm>
                  <a:off x="5532" y="2411"/>
                  <a:ext cx="25" cy="27"/>
                </a:xfrm>
                <a:custGeom>
                  <a:avLst/>
                  <a:gdLst>
                    <a:gd name="T0" fmla="*/ 25 w 25"/>
                    <a:gd name="T1" fmla="*/ 20 h 27"/>
                    <a:gd name="T2" fmla="*/ 25 w 25"/>
                    <a:gd name="T3" fmla="*/ 8 h 27"/>
                    <a:gd name="T4" fmla="*/ 16 w 25"/>
                    <a:gd name="T5" fmla="*/ 3 h 27"/>
                    <a:gd name="T6" fmla="*/ 3 w 25"/>
                    <a:gd name="T7" fmla="*/ 0 h 27"/>
                    <a:gd name="T8" fmla="*/ 0 w 25"/>
                    <a:gd name="T9" fmla="*/ 0 h 27"/>
                    <a:gd name="T10" fmla="*/ 0 w 25"/>
                    <a:gd name="T11" fmla="*/ 27 h 27"/>
                    <a:gd name="T12" fmla="*/ 25 w 25"/>
                    <a:gd name="T13" fmla="*/ 20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"/>
                    <a:gd name="T22" fmla="*/ 0 h 27"/>
                    <a:gd name="T23" fmla="*/ 25 w 25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" h="27">
                      <a:moveTo>
                        <a:pt x="25" y="20"/>
                      </a:moveTo>
                      <a:lnTo>
                        <a:pt x="25" y="8"/>
                      </a:lnTo>
                      <a:lnTo>
                        <a:pt x="16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25" y="2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43" name="Freeform 174"/>
                <p:cNvSpPr>
                  <a:spLocks/>
                </p:cNvSpPr>
                <p:nvPr/>
              </p:nvSpPr>
              <p:spPr bwMode="auto">
                <a:xfrm>
                  <a:off x="5532" y="2365"/>
                  <a:ext cx="17" cy="26"/>
                </a:xfrm>
                <a:custGeom>
                  <a:avLst/>
                  <a:gdLst>
                    <a:gd name="T0" fmla="*/ 0 w 17"/>
                    <a:gd name="T1" fmla="*/ 0 h 26"/>
                    <a:gd name="T2" fmla="*/ 0 w 17"/>
                    <a:gd name="T3" fmla="*/ 26 h 26"/>
                    <a:gd name="T4" fmla="*/ 17 w 17"/>
                    <a:gd name="T5" fmla="*/ 21 h 26"/>
                    <a:gd name="T6" fmla="*/ 14 w 17"/>
                    <a:gd name="T7" fmla="*/ 14 h 26"/>
                    <a:gd name="T8" fmla="*/ 11 w 17"/>
                    <a:gd name="T9" fmla="*/ 9 h 26"/>
                    <a:gd name="T10" fmla="*/ 0 w 17"/>
                    <a:gd name="T11" fmla="*/ 0 h 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26"/>
                    <a:gd name="T20" fmla="*/ 17 w 17"/>
                    <a:gd name="T21" fmla="*/ 26 h 2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26">
                      <a:moveTo>
                        <a:pt x="0" y="0"/>
                      </a:moveTo>
                      <a:lnTo>
                        <a:pt x="0" y="26"/>
                      </a:lnTo>
                      <a:lnTo>
                        <a:pt x="17" y="21"/>
                      </a:lnTo>
                      <a:lnTo>
                        <a:pt x="14" y="14"/>
                      </a:lnTo>
                      <a:lnTo>
                        <a:pt x="11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44" name="Freeform 175"/>
                <p:cNvSpPr>
                  <a:spLocks/>
                </p:cNvSpPr>
                <p:nvPr/>
              </p:nvSpPr>
              <p:spPr bwMode="auto">
                <a:xfrm>
                  <a:off x="5491" y="1449"/>
                  <a:ext cx="41" cy="82"/>
                </a:xfrm>
                <a:custGeom>
                  <a:avLst/>
                  <a:gdLst>
                    <a:gd name="T0" fmla="*/ 41 w 41"/>
                    <a:gd name="T1" fmla="*/ 28 h 82"/>
                    <a:gd name="T2" fmla="*/ 41 w 41"/>
                    <a:gd name="T3" fmla="*/ 1 h 82"/>
                    <a:gd name="T4" fmla="*/ 37 w 41"/>
                    <a:gd name="T5" fmla="*/ 0 h 82"/>
                    <a:gd name="T6" fmla="*/ 37 w 41"/>
                    <a:gd name="T7" fmla="*/ 1 h 82"/>
                    <a:gd name="T8" fmla="*/ 26 w 41"/>
                    <a:gd name="T9" fmla="*/ 7 h 82"/>
                    <a:gd name="T10" fmla="*/ 17 w 41"/>
                    <a:gd name="T11" fmla="*/ 12 h 82"/>
                    <a:gd name="T12" fmla="*/ 8 w 41"/>
                    <a:gd name="T13" fmla="*/ 20 h 82"/>
                    <a:gd name="T14" fmla="*/ 0 w 41"/>
                    <a:gd name="T15" fmla="*/ 28 h 82"/>
                    <a:gd name="T16" fmla="*/ 0 w 41"/>
                    <a:gd name="T17" fmla="*/ 65 h 82"/>
                    <a:gd name="T18" fmla="*/ 8 w 41"/>
                    <a:gd name="T19" fmla="*/ 73 h 82"/>
                    <a:gd name="T20" fmla="*/ 17 w 41"/>
                    <a:gd name="T21" fmla="*/ 78 h 82"/>
                    <a:gd name="T22" fmla="*/ 29 w 41"/>
                    <a:gd name="T23" fmla="*/ 81 h 82"/>
                    <a:gd name="T24" fmla="*/ 41 w 41"/>
                    <a:gd name="T25" fmla="*/ 82 h 82"/>
                    <a:gd name="T26" fmla="*/ 41 w 41"/>
                    <a:gd name="T27" fmla="*/ 51 h 82"/>
                    <a:gd name="T28" fmla="*/ 33 w 41"/>
                    <a:gd name="T29" fmla="*/ 47 h 82"/>
                    <a:gd name="T30" fmla="*/ 31 w 41"/>
                    <a:gd name="T31" fmla="*/ 44 h 82"/>
                    <a:gd name="T32" fmla="*/ 30 w 41"/>
                    <a:gd name="T33" fmla="*/ 41 h 82"/>
                    <a:gd name="T34" fmla="*/ 31 w 41"/>
                    <a:gd name="T35" fmla="*/ 38 h 82"/>
                    <a:gd name="T36" fmla="*/ 32 w 41"/>
                    <a:gd name="T37" fmla="*/ 35 h 82"/>
                    <a:gd name="T38" fmla="*/ 36 w 41"/>
                    <a:gd name="T39" fmla="*/ 31 h 82"/>
                    <a:gd name="T40" fmla="*/ 41 w 41"/>
                    <a:gd name="T41" fmla="*/ 28 h 8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1"/>
                    <a:gd name="T64" fmla="*/ 0 h 82"/>
                    <a:gd name="T65" fmla="*/ 41 w 41"/>
                    <a:gd name="T66" fmla="*/ 82 h 8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1" h="82">
                      <a:moveTo>
                        <a:pt x="41" y="28"/>
                      </a:moveTo>
                      <a:lnTo>
                        <a:pt x="41" y="1"/>
                      </a:lnTo>
                      <a:lnTo>
                        <a:pt x="37" y="0"/>
                      </a:lnTo>
                      <a:lnTo>
                        <a:pt x="37" y="1"/>
                      </a:lnTo>
                      <a:lnTo>
                        <a:pt x="26" y="7"/>
                      </a:lnTo>
                      <a:lnTo>
                        <a:pt x="17" y="12"/>
                      </a:lnTo>
                      <a:lnTo>
                        <a:pt x="8" y="20"/>
                      </a:lnTo>
                      <a:lnTo>
                        <a:pt x="0" y="28"/>
                      </a:lnTo>
                      <a:lnTo>
                        <a:pt x="0" y="65"/>
                      </a:lnTo>
                      <a:lnTo>
                        <a:pt x="8" y="73"/>
                      </a:lnTo>
                      <a:lnTo>
                        <a:pt x="17" y="78"/>
                      </a:lnTo>
                      <a:lnTo>
                        <a:pt x="29" y="81"/>
                      </a:lnTo>
                      <a:lnTo>
                        <a:pt x="41" y="82"/>
                      </a:lnTo>
                      <a:lnTo>
                        <a:pt x="41" y="51"/>
                      </a:lnTo>
                      <a:lnTo>
                        <a:pt x="33" y="47"/>
                      </a:lnTo>
                      <a:lnTo>
                        <a:pt x="31" y="44"/>
                      </a:lnTo>
                      <a:lnTo>
                        <a:pt x="30" y="41"/>
                      </a:lnTo>
                      <a:lnTo>
                        <a:pt x="31" y="38"/>
                      </a:lnTo>
                      <a:lnTo>
                        <a:pt x="32" y="35"/>
                      </a:lnTo>
                      <a:lnTo>
                        <a:pt x="36" y="31"/>
                      </a:lnTo>
                      <a:lnTo>
                        <a:pt x="41" y="28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45" name="Freeform 176"/>
                <p:cNvSpPr>
                  <a:spLocks/>
                </p:cNvSpPr>
                <p:nvPr/>
              </p:nvSpPr>
              <p:spPr bwMode="auto">
                <a:xfrm>
                  <a:off x="5496" y="1551"/>
                  <a:ext cx="36" cy="43"/>
                </a:xfrm>
                <a:custGeom>
                  <a:avLst/>
                  <a:gdLst>
                    <a:gd name="T0" fmla="*/ 36 w 36"/>
                    <a:gd name="T1" fmla="*/ 43 h 43"/>
                    <a:gd name="T2" fmla="*/ 36 w 36"/>
                    <a:gd name="T3" fmla="*/ 3 h 43"/>
                    <a:gd name="T4" fmla="*/ 34 w 36"/>
                    <a:gd name="T5" fmla="*/ 0 h 43"/>
                    <a:gd name="T6" fmla="*/ 0 w 36"/>
                    <a:gd name="T7" fmla="*/ 13 h 43"/>
                    <a:gd name="T8" fmla="*/ 7 w 36"/>
                    <a:gd name="T9" fmla="*/ 25 h 43"/>
                    <a:gd name="T10" fmla="*/ 14 w 36"/>
                    <a:gd name="T11" fmla="*/ 33 h 43"/>
                    <a:gd name="T12" fmla="*/ 24 w 36"/>
                    <a:gd name="T13" fmla="*/ 40 h 43"/>
                    <a:gd name="T14" fmla="*/ 36 w 36"/>
                    <a:gd name="T15" fmla="*/ 43 h 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6"/>
                    <a:gd name="T25" fmla="*/ 0 h 43"/>
                    <a:gd name="T26" fmla="*/ 36 w 36"/>
                    <a:gd name="T27" fmla="*/ 43 h 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6" h="43">
                      <a:moveTo>
                        <a:pt x="36" y="43"/>
                      </a:moveTo>
                      <a:lnTo>
                        <a:pt x="36" y="3"/>
                      </a:lnTo>
                      <a:lnTo>
                        <a:pt x="34" y="0"/>
                      </a:lnTo>
                      <a:lnTo>
                        <a:pt x="0" y="13"/>
                      </a:lnTo>
                      <a:lnTo>
                        <a:pt x="7" y="25"/>
                      </a:lnTo>
                      <a:lnTo>
                        <a:pt x="14" y="33"/>
                      </a:lnTo>
                      <a:lnTo>
                        <a:pt x="24" y="40"/>
                      </a:lnTo>
                      <a:lnTo>
                        <a:pt x="36" y="43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46" name="Freeform 177"/>
                <p:cNvSpPr>
                  <a:spLocks/>
                </p:cNvSpPr>
                <p:nvPr/>
              </p:nvSpPr>
              <p:spPr bwMode="auto">
                <a:xfrm>
                  <a:off x="5491" y="2349"/>
                  <a:ext cx="41" cy="96"/>
                </a:xfrm>
                <a:custGeom>
                  <a:avLst/>
                  <a:gdLst>
                    <a:gd name="T0" fmla="*/ 41 w 41"/>
                    <a:gd name="T1" fmla="*/ 42 h 96"/>
                    <a:gd name="T2" fmla="*/ 41 w 41"/>
                    <a:gd name="T3" fmla="*/ 16 h 96"/>
                    <a:gd name="T4" fmla="*/ 35 w 41"/>
                    <a:gd name="T5" fmla="*/ 14 h 96"/>
                    <a:gd name="T6" fmla="*/ 23 w 41"/>
                    <a:gd name="T7" fmla="*/ 11 h 96"/>
                    <a:gd name="T8" fmla="*/ 6 w 41"/>
                    <a:gd name="T9" fmla="*/ 11 h 96"/>
                    <a:gd name="T10" fmla="*/ 4 w 41"/>
                    <a:gd name="T11" fmla="*/ 0 h 96"/>
                    <a:gd name="T12" fmla="*/ 0 w 41"/>
                    <a:gd name="T13" fmla="*/ 1 h 96"/>
                    <a:gd name="T14" fmla="*/ 0 w 41"/>
                    <a:gd name="T15" fmla="*/ 35 h 96"/>
                    <a:gd name="T16" fmla="*/ 1 w 41"/>
                    <a:gd name="T17" fmla="*/ 35 h 96"/>
                    <a:gd name="T18" fmla="*/ 9 w 41"/>
                    <a:gd name="T19" fmla="*/ 63 h 96"/>
                    <a:gd name="T20" fmla="*/ 8 w 41"/>
                    <a:gd name="T21" fmla="*/ 63 h 96"/>
                    <a:gd name="T22" fmla="*/ 0 w 41"/>
                    <a:gd name="T23" fmla="*/ 63 h 96"/>
                    <a:gd name="T24" fmla="*/ 0 w 41"/>
                    <a:gd name="T25" fmla="*/ 96 h 96"/>
                    <a:gd name="T26" fmla="*/ 8 w 41"/>
                    <a:gd name="T27" fmla="*/ 94 h 96"/>
                    <a:gd name="T28" fmla="*/ 5 w 41"/>
                    <a:gd name="T29" fmla="*/ 89 h 96"/>
                    <a:gd name="T30" fmla="*/ 15 w 41"/>
                    <a:gd name="T31" fmla="*/ 89 h 96"/>
                    <a:gd name="T32" fmla="*/ 16 w 41"/>
                    <a:gd name="T33" fmla="*/ 93 h 96"/>
                    <a:gd name="T34" fmla="*/ 28 w 41"/>
                    <a:gd name="T35" fmla="*/ 91 h 96"/>
                    <a:gd name="T36" fmla="*/ 28 w 41"/>
                    <a:gd name="T37" fmla="*/ 88 h 96"/>
                    <a:gd name="T38" fmla="*/ 32 w 41"/>
                    <a:gd name="T39" fmla="*/ 88 h 96"/>
                    <a:gd name="T40" fmla="*/ 38 w 41"/>
                    <a:gd name="T41" fmla="*/ 89 h 96"/>
                    <a:gd name="T42" fmla="*/ 41 w 41"/>
                    <a:gd name="T43" fmla="*/ 89 h 96"/>
                    <a:gd name="T44" fmla="*/ 41 w 41"/>
                    <a:gd name="T45" fmla="*/ 62 h 96"/>
                    <a:gd name="T46" fmla="*/ 31 w 41"/>
                    <a:gd name="T47" fmla="*/ 61 h 96"/>
                    <a:gd name="T48" fmla="*/ 20 w 41"/>
                    <a:gd name="T49" fmla="*/ 62 h 96"/>
                    <a:gd name="T50" fmla="*/ 14 w 41"/>
                    <a:gd name="T51" fmla="*/ 36 h 96"/>
                    <a:gd name="T52" fmla="*/ 14 w 41"/>
                    <a:gd name="T53" fmla="*/ 36 h 96"/>
                    <a:gd name="T54" fmla="*/ 20 w 41"/>
                    <a:gd name="T55" fmla="*/ 39 h 96"/>
                    <a:gd name="T56" fmla="*/ 27 w 41"/>
                    <a:gd name="T57" fmla="*/ 46 h 96"/>
                    <a:gd name="T58" fmla="*/ 41 w 41"/>
                    <a:gd name="T59" fmla="*/ 42 h 9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1"/>
                    <a:gd name="T91" fmla="*/ 0 h 96"/>
                    <a:gd name="T92" fmla="*/ 41 w 41"/>
                    <a:gd name="T93" fmla="*/ 96 h 9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1" h="96">
                      <a:moveTo>
                        <a:pt x="41" y="42"/>
                      </a:moveTo>
                      <a:lnTo>
                        <a:pt x="41" y="16"/>
                      </a:lnTo>
                      <a:lnTo>
                        <a:pt x="35" y="14"/>
                      </a:lnTo>
                      <a:lnTo>
                        <a:pt x="23" y="11"/>
                      </a:lnTo>
                      <a:lnTo>
                        <a:pt x="6" y="11"/>
                      </a:ln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0" y="35"/>
                      </a:lnTo>
                      <a:lnTo>
                        <a:pt x="1" y="35"/>
                      </a:lnTo>
                      <a:lnTo>
                        <a:pt x="9" y="63"/>
                      </a:lnTo>
                      <a:lnTo>
                        <a:pt x="8" y="63"/>
                      </a:lnTo>
                      <a:lnTo>
                        <a:pt x="0" y="63"/>
                      </a:lnTo>
                      <a:lnTo>
                        <a:pt x="0" y="96"/>
                      </a:lnTo>
                      <a:lnTo>
                        <a:pt x="8" y="94"/>
                      </a:lnTo>
                      <a:lnTo>
                        <a:pt x="5" y="89"/>
                      </a:lnTo>
                      <a:lnTo>
                        <a:pt x="15" y="89"/>
                      </a:lnTo>
                      <a:lnTo>
                        <a:pt x="16" y="93"/>
                      </a:lnTo>
                      <a:lnTo>
                        <a:pt x="28" y="91"/>
                      </a:lnTo>
                      <a:lnTo>
                        <a:pt x="28" y="88"/>
                      </a:lnTo>
                      <a:lnTo>
                        <a:pt x="32" y="88"/>
                      </a:lnTo>
                      <a:lnTo>
                        <a:pt x="38" y="89"/>
                      </a:lnTo>
                      <a:lnTo>
                        <a:pt x="41" y="89"/>
                      </a:lnTo>
                      <a:lnTo>
                        <a:pt x="41" y="62"/>
                      </a:lnTo>
                      <a:lnTo>
                        <a:pt x="31" y="61"/>
                      </a:lnTo>
                      <a:lnTo>
                        <a:pt x="20" y="62"/>
                      </a:lnTo>
                      <a:lnTo>
                        <a:pt x="14" y="36"/>
                      </a:lnTo>
                      <a:lnTo>
                        <a:pt x="20" y="39"/>
                      </a:lnTo>
                      <a:lnTo>
                        <a:pt x="27" y="46"/>
                      </a:lnTo>
                      <a:lnTo>
                        <a:pt x="41" y="42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47" name="Freeform 178"/>
                <p:cNvSpPr>
                  <a:spLocks/>
                </p:cNvSpPr>
                <p:nvPr/>
              </p:nvSpPr>
              <p:spPr bwMode="auto">
                <a:xfrm>
                  <a:off x="5486" y="1477"/>
                  <a:ext cx="5" cy="37"/>
                </a:xfrm>
                <a:custGeom>
                  <a:avLst/>
                  <a:gdLst>
                    <a:gd name="T0" fmla="*/ 5 w 5"/>
                    <a:gd name="T1" fmla="*/ 37 h 37"/>
                    <a:gd name="T2" fmla="*/ 5 w 5"/>
                    <a:gd name="T3" fmla="*/ 0 h 37"/>
                    <a:gd name="T4" fmla="*/ 1 w 5"/>
                    <a:gd name="T5" fmla="*/ 13 h 37"/>
                    <a:gd name="T6" fmla="*/ 0 w 5"/>
                    <a:gd name="T7" fmla="*/ 20 h 37"/>
                    <a:gd name="T8" fmla="*/ 1 w 5"/>
                    <a:gd name="T9" fmla="*/ 26 h 37"/>
                    <a:gd name="T10" fmla="*/ 5 w 5"/>
                    <a:gd name="T11" fmla="*/ 37 h 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"/>
                    <a:gd name="T19" fmla="*/ 0 h 37"/>
                    <a:gd name="T20" fmla="*/ 5 w 5"/>
                    <a:gd name="T21" fmla="*/ 37 h 3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" h="37">
                      <a:moveTo>
                        <a:pt x="5" y="37"/>
                      </a:moveTo>
                      <a:lnTo>
                        <a:pt x="5" y="0"/>
                      </a:lnTo>
                      <a:lnTo>
                        <a:pt x="1" y="13"/>
                      </a:lnTo>
                      <a:lnTo>
                        <a:pt x="0" y="20"/>
                      </a:lnTo>
                      <a:lnTo>
                        <a:pt x="1" y="26"/>
                      </a:lnTo>
                      <a:lnTo>
                        <a:pt x="5" y="37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48" name="Freeform 179"/>
                <p:cNvSpPr>
                  <a:spLocks/>
                </p:cNvSpPr>
                <p:nvPr/>
              </p:nvSpPr>
              <p:spPr bwMode="auto">
                <a:xfrm>
                  <a:off x="5468" y="2350"/>
                  <a:ext cx="23" cy="95"/>
                </a:xfrm>
                <a:custGeom>
                  <a:avLst/>
                  <a:gdLst>
                    <a:gd name="T0" fmla="*/ 23 w 23"/>
                    <a:gd name="T1" fmla="*/ 34 h 95"/>
                    <a:gd name="T2" fmla="*/ 23 w 23"/>
                    <a:gd name="T3" fmla="*/ 0 h 95"/>
                    <a:gd name="T4" fmla="*/ 15 w 23"/>
                    <a:gd name="T5" fmla="*/ 2 h 95"/>
                    <a:gd name="T6" fmla="*/ 18 w 23"/>
                    <a:gd name="T7" fmla="*/ 12 h 95"/>
                    <a:gd name="T8" fmla="*/ 9 w 23"/>
                    <a:gd name="T9" fmla="*/ 14 h 95"/>
                    <a:gd name="T10" fmla="*/ 7 w 23"/>
                    <a:gd name="T11" fmla="*/ 5 h 95"/>
                    <a:gd name="T12" fmla="*/ 0 w 23"/>
                    <a:gd name="T13" fmla="*/ 7 h 95"/>
                    <a:gd name="T14" fmla="*/ 0 w 23"/>
                    <a:gd name="T15" fmla="*/ 41 h 95"/>
                    <a:gd name="T16" fmla="*/ 4 w 23"/>
                    <a:gd name="T17" fmla="*/ 40 h 95"/>
                    <a:gd name="T18" fmla="*/ 9 w 23"/>
                    <a:gd name="T19" fmla="*/ 62 h 95"/>
                    <a:gd name="T20" fmla="*/ 0 w 23"/>
                    <a:gd name="T21" fmla="*/ 61 h 95"/>
                    <a:gd name="T22" fmla="*/ 0 w 23"/>
                    <a:gd name="T23" fmla="*/ 89 h 95"/>
                    <a:gd name="T24" fmla="*/ 16 w 23"/>
                    <a:gd name="T25" fmla="*/ 89 h 95"/>
                    <a:gd name="T26" fmla="*/ 19 w 23"/>
                    <a:gd name="T27" fmla="*/ 95 h 95"/>
                    <a:gd name="T28" fmla="*/ 23 w 23"/>
                    <a:gd name="T29" fmla="*/ 95 h 95"/>
                    <a:gd name="T30" fmla="*/ 23 w 23"/>
                    <a:gd name="T31" fmla="*/ 62 h 95"/>
                    <a:gd name="T32" fmla="*/ 22 w 23"/>
                    <a:gd name="T33" fmla="*/ 62 h 95"/>
                    <a:gd name="T34" fmla="*/ 21 w 23"/>
                    <a:gd name="T35" fmla="*/ 61 h 95"/>
                    <a:gd name="T36" fmla="*/ 21 w 23"/>
                    <a:gd name="T37" fmla="*/ 56 h 95"/>
                    <a:gd name="T38" fmla="*/ 18 w 23"/>
                    <a:gd name="T39" fmla="*/ 48 h 95"/>
                    <a:gd name="T40" fmla="*/ 15 w 23"/>
                    <a:gd name="T41" fmla="*/ 39 h 95"/>
                    <a:gd name="T42" fmla="*/ 15 w 23"/>
                    <a:gd name="T43" fmla="*/ 37 h 95"/>
                    <a:gd name="T44" fmla="*/ 15 w 23"/>
                    <a:gd name="T45" fmla="*/ 36 h 95"/>
                    <a:gd name="T46" fmla="*/ 23 w 23"/>
                    <a:gd name="T47" fmla="*/ 34 h 9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3"/>
                    <a:gd name="T73" fmla="*/ 0 h 95"/>
                    <a:gd name="T74" fmla="*/ 23 w 23"/>
                    <a:gd name="T75" fmla="*/ 95 h 9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3" h="95">
                      <a:moveTo>
                        <a:pt x="23" y="34"/>
                      </a:moveTo>
                      <a:lnTo>
                        <a:pt x="23" y="0"/>
                      </a:lnTo>
                      <a:lnTo>
                        <a:pt x="15" y="2"/>
                      </a:lnTo>
                      <a:lnTo>
                        <a:pt x="18" y="12"/>
                      </a:lnTo>
                      <a:lnTo>
                        <a:pt x="9" y="14"/>
                      </a:lnTo>
                      <a:lnTo>
                        <a:pt x="7" y="5"/>
                      </a:lnTo>
                      <a:lnTo>
                        <a:pt x="0" y="7"/>
                      </a:lnTo>
                      <a:lnTo>
                        <a:pt x="0" y="41"/>
                      </a:lnTo>
                      <a:lnTo>
                        <a:pt x="4" y="40"/>
                      </a:lnTo>
                      <a:lnTo>
                        <a:pt x="9" y="62"/>
                      </a:lnTo>
                      <a:lnTo>
                        <a:pt x="0" y="61"/>
                      </a:lnTo>
                      <a:lnTo>
                        <a:pt x="0" y="89"/>
                      </a:lnTo>
                      <a:lnTo>
                        <a:pt x="16" y="89"/>
                      </a:lnTo>
                      <a:lnTo>
                        <a:pt x="19" y="95"/>
                      </a:lnTo>
                      <a:lnTo>
                        <a:pt x="23" y="95"/>
                      </a:lnTo>
                      <a:lnTo>
                        <a:pt x="23" y="62"/>
                      </a:lnTo>
                      <a:lnTo>
                        <a:pt x="22" y="62"/>
                      </a:lnTo>
                      <a:lnTo>
                        <a:pt x="21" y="61"/>
                      </a:lnTo>
                      <a:lnTo>
                        <a:pt x="21" y="56"/>
                      </a:lnTo>
                      <a:lnTo>
                        <a:pt x="18" y="48"/>
                      </a:lnTo>
                      <a:lnTo>
                        <a:pt x="15" y="39"/>
                      </a:lnTo>
                      <a:lnTo>
                        <a:pt x="15" y="37"/>
                      </a:lnTo>
                      <a:lnTo>
                        <a:pt x="15" y="36"/>
                      </a:lnTo>
                      <a:lnTo>
                        <a:pt x="23" y="34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49" name="Freeform 180"/>
                <p:cNvSpPr>
                  <a:spLocks/>
                </p:cNvSpPr>
                <p:nvPr/>
              </p:nvSpPr>
              <p:spPr bwMode="auto">
                <a:xfrm>
                  <a:off x="5428" y="2357"/>
                  <a:ext cx="40" cy="82"/>
                </a:xfrm>
                <a:custGeom>
                  <a:avLst/>
                  <a:gdLst>
                    <a:gd name="T0" fmla="*/ 40 w 40"/>
                    <a:gd name="T1" fmla="*/ 34 h 82"/>
                    <a:gd name="T2" fmla="*/ 40 w 40"/>
                    <a:gd name="T3" fmla="*/ 0 h 82"/>
                    <a:gd name="T4" fmla="*/ 35 w 40"/>
                    <a:gd name="T5" fmla="*/ 1 h 82"/>
                    <a:gd name="T6" fmla="*/ 37 w 40"/>
                    <a:gd name="T7" fmla="*/ 12 h 82"/>
                    <a:gd name="T8" fmla="*/ 28 w 40"/>
                    <a:gd name="T9" fmla="*/ 16 h 82"/>
                    <a:gd name="T10" fmla="*/ 20 w 40"/>
                    <a:gd name="T11" fmla="*/ 20 h 82"/>
                    <a:gd name="T12" fmla="*/ 11 w 40"/>
                    <a:gd name="T13" fmla="*/ 27 h 82"/>
                    <a:gd name="T14" fmla="*/ 5 w 40"/>
                    <a:gd name="T15" fmla="*/ 36 h 82"/>
                    <a:gd name="T16" fmla="*/ 1 w 40"/>
                    <a:gd name="T17" fmla="*/ 46 h 82"/>
                    <a:gd name="T18" fmla="*/ 0 w 40"/>
                    <a:gd name="T19" fmla="*/ 52 h 82"/>
                    <a:gd name="T20" fmla="*/ 1 w 40"/>
                    <a:gd name="T21" fmla="*/ 57 h 82"/>
                    <a:gd name="T22" fmla="*/ 4 w 40"/>
                    <a:gd name="T23" fmla="*/ 64 h 82"/>
                    <a:gd name="T24" fmla="*/ 8 w 40"/>
                    <a:gd name="T25" fmla="*/ 69 h 82"/>
                    <a:gd name="T26" fmla="*/ 17 w 40"/>
                    <a:gd name="T27" fmla="*/ 76 h 82"/>
                    <a:gd name="T28" fmla="*/ 28 w 40"/>
                    <a:gd name="T29" fmla="*/ 81 h 82"/>
                    <a:gd name="T30" fmla="*/ 40 w 40"/>
                    <a:gd name="T31" fmla="*/ 82 h 82"/>
                    <a:gd name="T32" fmla="*/ 40 w 40"/>
                    <a:gd name="T33" fmla="*/ 54 h 82"/>
                    <a:gd name="T34" fmla="*/ 34 w 40"/>
                    <a:gd name="T35" fmla="*/ 51 h 82"/>
                    <a:gd name="T36" fmla="*/ 32 w 40"/>
                    <a:gd name="T37" fmla="*/ 46 h 82"/>
                    <a:gd name="T38" fmla="*/ 33 w 40"/>
                    <a:gd name="T39" fmla="*/ 43 h 82"/>
                    <a:gd name="T40" fmla="*/ 34 w 40"/>
                    <a:gd name="T41" fmla="*/ 41 h 82"/>
                    <a:gd name="T42" fmla="*/ 37 w 40"/>
                    <a:gd name="T43" fmla="*/ 38 h 82"/>
                    <a:gd name="T44" fmla="*/ 40 w 40"/>
                    <a:gd name="T45" fmla="*/ 34 h 8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0"/>
                    <a:gd name="T70" fmla="*/ 0 h 82"/>
                    <a:gd name="T71" fmla="*/ 40 w 40"/>
                    <a:gd name="T72" fmla="*/ 82 h 8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0" h="82">
                      <a:moveTo>
                        <a:pt x="40" y="34"/>
                      </a:moveTo>
                      <a:lnTo>
                        <a:pt x="40" y="0"/>
                      </a:lnTo>
                      <a:lnTo>
                        <a:pt x="35" y="1"/>
                      </a:lnTo>
                      <a:lnTo>
                        <a:pt x="37" y="12"/>
                      </a:lnTo>
                      <a:lnTo>
                        <a:pt x="28" y="16"/>
                      </a:lnTo>
                      <a:lnTo>
                        <a:pt x="20" y="20"/>
                      </a:lnTo>
                      <a:lnTo>
                        <a:pt x="11" y="27"/>
                      </a:lnTo>
                      <a:lnTo>
                        <a:pt x="5" y="36"/>
                      </a:lnTo>
                      <a:lnTo>
                        <a:pt x="1" y="46"/>
                      </a:lnTo>
                      <a:lnTo>
                        <a:pt x="0" y="52"/>
                      </a:lnTo>
                      <a:lnTo>
                        <a:pt x="1" y="57"/>
                      </a:lnTo>
                      <a:lnTo>
                        <a:pt x="4" y="64"/>
                      </a:lnTo>
                      <a:lnTo>
                        <a:pt x="8" y="69"/>
                      </a:lnTo>
                      <a:lnTo>
                        <a:pt x="17" y="76"/>
                      </a:lnTo>
                      <a:lnTo>
                        <a:pt x="28" y="81"/>
                      </a:lnTo>
                      <a:lnTo>
                        <a:pt x="40" y="82"/>
                      </a:lnTo>
                      <a:lnTo>
                        <a:pt x="40" y="54"/>
                      </a:lnTo>
                      <a:lnTo>
                        <a:pt x="34" y="51"/>
                      </a:lnTo>
                      <a:lnTo>
                        <a:pt x="32" y="46"/>
                      </a:lnTo>
                      <a:lnTo>
                        <a:pt x="33" y="43"/>
                      </a:lnTo>
                      <a:lnTo>
                        <a:pt x="34" y="41"/>
                      </a:lnTo>
                      <a:lnTo>
                        <a:pt x="37" y="38"/>
                      </a:lnTo>
                      <a:lnTo>
                        <a:pt x="40" y="34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50" name="Freeform 181"/>
                <p:cNvSpPr>
                  <a:spLocks/>
                </p:cNvSpPr>
                <p:nvPr/>
              </p:nvSpPr>
              <p:spPr bwMode="auto">
                <a:xfrm>
                  <a:off x="5414" y="1461"/>
                  <a:ext cx="25" cy="54"/>
                </a:xfrm>
                <a:custGeom>
                  <a:avLst/>
                  <a:gdLst>
                    <a:gd name="T0" fmla="*/ 0 w 25"/>
                    <a:gd name="T1" fmla="*/ 31 h 54"/>
                    <a:gd name="T2" fmla="*/ 0 w 25"/>
                    <a:gd name="T3" fmla="*/ 54 h 54"/>
                    <a:gd name="T4" fmla="*/ 5 w 25"/>
                    <a:gd name="T5" fmla="*/ 52 h 54"/>
                    <a:gd name="T6" fmla="*/ 4 w 25"/>
                    <a:gd name="T7" fmla="*/ 44 h 54"/>
                    <a:gd name="T8" fmla="*/ 14 w 25"/>
                    <a:gd name="T9" fmla="*/ 38 h 54"/>
                    <a:gd name="T10" fmla="*/ 20 w 25"/>
                    <a:gd name="T11" fmla="*/ 34 h 54"/>
                    <a:gd name="T12" fmla="*/ 23 w 25"/>
                    <a:gd name="T13" fmla="*/ 28 h 54"/>
                    <a:gd name="T14" fmla="*/ 25 w 25"/>
                    <a:gd name="T15" fmla="*/ 23 h 54"/>
                    <a:gd name="T16" fmla="*/ 25 w 25"/>
                    <a:gd name="T17" fmla="*/ 17 h 54"/>
                    <a:gd name="T18" fmla="*/ 24 w 25"/>
                    <a:gd name="T19" fmla="*/ 13 h 54"/>
                    <a:gd name="T20" fmla="*/ 22 w 25"/>
                    <a:gd name="T21" fmla="*/ 10 h 54"/>
                    <a:gd name="T22" fmla="*/ 15 w 25"/>
                    <a:gd name="T23" fmla="*/ 3 h 54"/>
                    <a:gd name="T24" fmla="*/ 5 w 25"/>
                    <a:gd name="T25" fmla="*/ 0 h 54"/>
                    <a:gd name="T26" fmla="*/ 0 w 25"/>
                    <a:gd name="T27" fmla="*/ 0 h 54"/>
                    <a:gd name="T28" fmla="*/ 0 w 25"/>
                    <a:gd name="T29" fmla="*/ 16 h 54"/>
                    <a:gd name="T30" fmla="*/ 5 w 25"/>
                    <a:gd name="T31" fmla="*/ 18 h 54"/>
                    <a:gd name="T32" fmla="*/ 6 w 25"/>
                    <a:gd name="T33" fmla="*/ 23 h 54"/>
                    <a:gd name="T34" fmla="*/ 5 w 25"/>
                    <a:gd name="T35" fmla="*/ 27 h 54"/>
                    <a:gd name="T36" fmla="*/ 0 w 25"/>
                    <a:gd name="T37" fmla="*/ 31 h 5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5"/>
                    <a:gd name="T58" fmla="*/ 0 h 54"/>
                    <a:gd name="T59" fmla="*/ 25 w 25"/>
                    <a:gd name="T60" fmla="*/ 54 h 5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5" h="54">
                      <a:moveTo>
                        <a:pt x="0" y="31"/>
                      </a:moveTo>
                      <a:lnTo>
                        <a:pt x="0" y="54"/>
                      </a:lnTo>
                      <a:lnTo>
                        <a:pt x="5" y="52"/>
                      </a:lnTo>
                      <a:lnTo>
                        <a:pt x="4" y="44"/>
                      </a:lnTo>
                      <a:lnTo>
                        <a:pt x="14" y="38"/>
                      </a:lnTo>
                      <a:lnTo>
                        <a:pt x="20" y="34"/>
                      </a:lnTo>
                      <a:lnTo>
                        <a:pt x="23" y="28"/>
                      </a:lnTo>
                      <a:lnTo>
                        <a:pt x="25" y="23"/>
                      </a:lnTo>
                      <a:lnTo>
                        <a:pt x="25" y="17"/>
                      </a:lnTo>
                      <a:lnTo>
                        <a:pt x="24" y="13"/>
                      </a:lnTo>
                      <a:lnTo>
                        <a:pt x="22" y="10"/>
                      </a:lnTo>
                      <a:lnTo>
                        <a:pt x="15" y="3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5" y="18"/>
                      </a:lnTo>
                      <a:lnTo>
                        <a:pt x="6" y="23"/>
                      </a:lnTo>
                      <a:lnTo>
                        <a:pt x="5" y="27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51" name="Freeform 182"/>
                <p:cNvSpPr>
                  <a:spLocks/>
                </p:cNvSpPr>
                <p:nvPr/>
              </p:nvSpPr>
              <p:spPr bwMode="auto">
                <a:xfrm>
                  <a:off x="5414" y="1436"/>
                  <a:ext cx="13" cy="14"/>
                </a:xfrm>
                <a:custGeom>
                  <a:avLst/>
                  <a:gdLst>
                    <a:gd name="T0" fmla="*/ 0 w 13"/>
                    <a:gd name="T1" fmla="*/ 0 h 14"/>
                    <a:gd name="T2" fmla="*/ 0 w 13"/>
                    <a:gd name="T3" fmla="*/ 14 h 14"/>
                    <a:gd name="T4" fmla="*/ 13 w 13"/>
                    <a:gd name="T5" fmla="*/ 10 h 14"/>
                    <a:gd name="T6" fmla="*/ 10 w 13"/>
                    <a:gd name="T7" fmla="*/ 4 h 14"/>
                    <a:gd name="T8" fmla="*/ 7 w 13"/>
                    <a:gd name="T9" fmla="*/ 0 h 14"/>
                    <a:gd name="T10" fmla="*/ 0 w 13"/>
                    <a:gd name="T11" fmla="*/ 0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4"/>
                    <a:gd name="T20" fmla="*/ 13 w 13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4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13" y="10"/>
                      </a:lnTo>
                      <a:lnTo>
                        <a:pt x="10" y="4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52" name="Freeform 183"/>
                <p:cNvSpPr>
                  <a:spLocks/>
                </p:cNvSpPr>
                <p:nvPr/>
              </p:nvSpPr>
              <p:spPr bwMode="auto">
                <a:xfrm>
                  <a:off x="5401" y="1436"/>
                  <a:ext cx="13" cy="15"/>
                </a:xfrm>
                <a:custGeom>
                  <a:avLst/>
                  <a:gdLst>
                    <a:gd name="T0" fmla="*/ 13 w 13"/>
                    <a:gd name="T1" fmla="*/ 14 h 15"/>
                    <a:gd name="T2" fmla="*/ 13 w 13"/>
                    <a:gd name="T3" fmla="*/ 0 h 15"/>
                    <a:gd name="T4" fmla="*/ 0 w 13"/>
                    <a:gd name="T5" fmla="*/ 0 h 15"/>
                    <a:gd name="T6" fmla="*/ 0 w 13"/>
                    <a:gd name="T7" fmla="*/ 10 h 15"/>
                    <a:gd name="T8" fmla="*/ 5 w 13"/>
                    <a:gd name="T9" fmla="*/ 12 h 15"/>
                    <a:gd name="T10" fmla="*/ 8 w 13"/>
                    <a:gd name="T11" fmla="*/ 15 h 15"/>
                    <a:gd name="T12" fmla="*/ 13 w 13"/>
                    <a:gd name="T13" fmla="*/ 14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"/>
                    <a:gd name="T22" fmla="*/ 0 h 15"/>
                    <a:gd name="T23" fmla="*/ 13 w 13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" h="15">
                      <a:moveTo>
                        <a:pt x="13" y="14"/>
                      </a:move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5" y="12"/>
                      </a:lnTo>
                      <a:lnTo>
                        <a:pt x="8" y="15"/>
                      </a:lnTo>
                      <a:lnTo>
                        <a:pt x="13" y="14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53" name="Freeform 184"/>
                <p:cNvSpPr>
                  <a:spLocks/>
                </p:cNvSpPr>
                <p:nvPr/>
              </p:nvSpPr>
              <p:spPr bwMode="auto">
                <a:xfrm>
                  <a:off x="5401" y="1448"/>
                  <a:ext cx="13" cy="70"/>
                </a:xfrm>
                <a:custGeom>
                  <a:avLst/>
                  <a:gdLst>
                    <a:gd name="T0" fmla="*/ 13 w 13"/>
                    <a:gd name="T1" fmla="*/ 29 h 70"/>
                    <a:gd name="T2" fmla="*/ 13 w 13"/>
                    <a:gd name="T3" fmla="*/ 13 h 70"/>
                    <a:gd name="T4" fmla="*/ 4 w 13"/>
                    <a:gd name="T5" fmla="*/ 13 h 70"/>
                    <a:gd name="T6" fmla="*/ 0 w 13"/>
                    <a:gd name="T7" fmla="*/ 0 h 70"/>
                    <a:gd name="T8" fmla="*/ 0 w 13"/>
                    <a:gd name="T9" fmla="*/ 29 h 70"/>
                    <a:gd name="T10" fmla="*/ 6 w 13"/>
                    <a:gd name="T11" fmla="*/ 48 h 70"/>
                    <a:gd name="T12" fmla="*/ 0 w 13"/>
                    <a:gd name="T13" fmla="*/ 49 h 70"/>
                    <a:gd name="T14" fmla="*/ 0 w 13"/>
                    <a:gd name="T15" fmla="*/ 70 h 70"/>
                    <a:gd name="T16" fmla="*/ 6 w 13"/>
                    <a:gd name="T17" fmla="*/ 68 h 70"/>
                    <a:gd name="T18" fmla="*/ 4 w 13"/>
                    <a:gd name="T19" fmla="*/ 61 h 70"/>
                    <a:gd name="T20" fmla="*/ 9 w 13"/>
                    <a:gd name="T21" fmla="*/ 59 h 70"/>
                    <a:gd name="T22" fmla="*/ 11 w 13"/>
                    <a:gd name="T23" fmla="*/ 67 h 70"/>
                    <a:gd name="T24" fmla="*/ 13 w 13"/>
                    <a:gd name="T25" fmla="*/ 67 h 70"/>
                    <a:gd name="T26" fmla="*/ 13 w 13"/>
                    <a:gd name="T27" fmla="*/ 44 h 70"/>
                    <a:gd name="T28" fmla="*/ 12 w 13"/>
                    <a:gd name="T29" fmla="*/ 44 h 70"/>
                    <a:gd name="T30" fmla="*/ 8 w 13"/>
                    <a:gd name="T31" fmla="*/ 28 h 70"/>
                    <a:gd name="T32" fmla="*/ 13 w 13"/>
                    <a:gd name="T33" fmla="*/ 29 h 7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70"/>
                    <a:gd name="T53" fmla="*/ 13 w 13"/>
                    <a:gd name="T54" fmla="*/ 70 h 7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70">
                      <a:moveTo>
                        <a:pt x="13" y="29"/>
                      </a:moveTo>
                      <a:lnTo>
                        <a:pt x="13" y="13"/>
                      </a:lnTo>
                      <a:lnTo>
                        <a:pt x="4" y="13"/>
                      </a:ln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6" y="48"/>
                      </a:lnTo>
                      <a:lnTo>
                        <a:pt x="0" y="49"/>
                      </a:lnTo>
                      <a:lnTo>
                        <a:pt x="0" y="70"/>
                      </a:lnTo>
                      <a:lnTo>
                        <a:pt x="6" y="68"/>
                      </a:lnTo>
                      <a:lnTo>
                        <a:pt x="4" y="61"/>
                      </a:lnTo>
                      <a:lnTo>
                        <a:pt x="9" y="59"/>
                      </a:lnTo>
                      <a:lnTo>
                        <a:pt x="11" y="67"/>
                      </a:lnTo>
                      <a:lnTo>
                        <a:pt x="13" y="67"/>
                      </a:lnTo>
                      <a:lnTo>
                        <a:pt x="13" y="44"/>
                      </a:lnTo>
                      <a:lnTo>
                        <a:pt x="12" y="44"/>
                      </a:lnTo>
                      <a:lnTo>
                        <a:pt x="8" y="28"/>
                      </a:lnTo>
                      <a:lnTo>
                        <a:pt x="13" y="29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54" name="Freeform 185"/>
                <p:cNvSpPr>
                  <a:spLocks/>
                </p:cNvSpPr>
                <p:nvPr/>
              </p:nvSpPr>
              <p:spPr bwMode="auto">
                <a:xfrm>
                  <a:off x="5394" y="1436"/>
                  <a:ext cx="7" cy="82"/>
                </a:xfrm>
                <a:custGeom>
                  <a:avLst/>
                  <a:gdLst>
                    <a:gd name="T0" fmla="*/ 7 w 7"/>
                    <a:gd name="T1" fmla="*/ 10 h 82"/>
                    <a:gd name="T2" fmla="*/ 7 w 7"/>
                    <a:gd name="T3" fmla="*/ 0 h 82"/>
                    <a:gd name="T4" fmla="*/ 3 w 7"/>
                    <a:gd name="T5" fmla="*/ 0 h 82"/>
                    <a:gd name="T6" fmla="*/ 0 w 7"/>
                    <a:gd name="T7" fmla="*/ 0 h 82"/>
                    <a:gd name="T8" fmla="*/ 0 w 7"/>
                    <a:gd name="T9" fmla="*/ 9 h 82"/>
                    <a:gd name="T10" fmla="*/ 0 w 7"/>
                    <a:gd name="T11" fmla="*/ 9 h 82"/>
                    <a:gd name="T12" fmla="*/ 4 w 7"/>
                    <a:gd name="T13" fmla="*/ 25 h 82"/>
                    <a:gd name="T14" fmla="*/ 3 w 7"/>
                    <a:gd name="T15" fmla="*/ 25 h 82"/>
                    <a:gd name="T16" fmla="*/ 0 w 7"/>
                    <a:gd name="T17" fmla="*/ 26 h 82"/>
                    <a:gd name="T18" fmla="*/ 0 w 7"/>
                    <a:gd name="T19" fmla="*/ 57 h 82"/>
                    <a:gd name="T20" fmla="*/ 1 w 7"/>
                    <a:gd name="T21" fmla="*/ 62 h 82"/>
                    <a:gd name="T22" fmla="*/ 0 w 7"/>
                    <a:gd name="T23" fmla="*/ 62 h 82"/>
                    <a:gd name="T24" fmla="*/ 0 w 7"/>
                    <a:gd name="T25" fmla="*/ 76 h 82"/>
                    <a:gd name="T26" fmla="*/ 4 w 7"/>
                    <a:gd name="T27" fmla="*/ 75 h 82"/>
                    <a:gd name="T28" fmla="*/ 6 w 7"/>
                    <a:gd name="T29" fmla="*/ 82 h 82"/>
                    <a:gd name="T30" fmla="*/ 7 w 7"/>
                    <a:gd name="T31" fmla="*/ 82 h 82"/>
                    <a:gd name="T32" fmla="*/ 7 w 7"/>
                    <a:gd name="T33" fmla="*/ 61 h 82"/>
                    <a:gd name="T34" fmla="*/ 7 w 7"/>
                    <a:gd name="T35" fmla="*/ 61 h 82"/>
                    <a:gd name="T36" fmla="*/ 3 w 7"/>
                    <a:gd name="T37" fmla="*/ 41 h 82"/>
                    <a:gd name="T38" fmla="*/ 7 w 7"/>
                    <a:gd name="T39" fmla="*/ 40 h 82"/>
                    <a:gd name="T40" fmla="*/ 7 w 7"/>
                    <a:gd name="T41" fmla="*/ 41 h 82"/>
                    <a:gd name="T42" fmla="*/ 7 w 7"/>
                    <a:gd name="T43" fmla="*/ 12 h 82"/>
                    <a:gd name="T44" fmla="*/ 7 w 7"/>
                    <a:gd name="T45" fmla="*/ 10 h 82"/>
                    <a:gd name="T46" fmla="*/ 7 w 7"/>
                    <a:gd name="T47" fmla="*/ 10 h 8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7"/>
                    <a:gd name="T73" fmla="*/ 0 h 82"/>
                    <a:gd name="T74" fmla="*/ 7 w 7"/>
                    <a:gd name="T75" fmla="*/ 82 h 8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7" h="82">
                      <a:moveTo>
                        <a:pt x="7" y="10"/>
                      </a:move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4" y="25"/>
                      </a:lnTo>
                      <a:lnTo>
                        <a:pt x="3" y="25"/>
                      </a:lnTo>
                      <a:lnTo>
                        <a:pt x="0" y="26"/>
                      </a:lnTo>
                      <a:lnTo>
                        <a:pt x="0" y="57"/>
                      </a:lnTo>
                      <a:lnTo>
                        <a:pt x="1" y="62"/>
                      </a:lnTo>
                      <a:lnTo>
                        <a:pt x="0" y="62"/>
                      </a:lnTo>
                      <a:lnTo>
                        <a:pt x="0" y="76"/>
                      </a:lnTo>
                      <a:lnTo>
                        <a:pt x="4" y="75"/>
                      </a:lnTo>
                      <a:lnTo>
                        <a:pt x="6" y="82"/>
                      </a:lnTo>
                      <a:lnTo>
                        <a:pt x="7" y="82"/>
                      </a:lnTo>
                      <a:lnTo>
                        <a:pt x="7" y="61"/>
                      </a:lnTo>
                      <a:lnTo>
                        <a:pt x="3" y="41"/>
                      </a:lnTo>
                      <a:lnTo>
                        <a:pt x="7" y="40"/>
                      </a:lnTo>
                      <a:lnTo>
                        <a:pt x="7" y="41"/>
                      </a:lnTo>
                      <a:lnTo>
                        <a:pt x="7" y="12"/>
                      </a:lnTo>
                      <a:lnTo>
                        <a:pt x="7" y="1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55" name="Freeform 186"/>
                <p:cNvSpPr>
                  <a:spLocks/>
                </p:cNvSpPr>
                <p:nvPr/>
              </p:nvSpPr>
              <p:spPr bwMode="auto">
                <a:xfrm>
                  <a:off x="5394" y="2378"/>
                  <a:ext cx="5" cy="31"/>
                </a:xfrm>
                <a:custGeom>
                  <a:avLst/>
                  <a:gdLst>
                    <a:gd name="T0" fmla="*/ 0 w 5"/>
                    <a:gd name="T1" fmla="*/ 0 h 31"/>
                    <a:gd name="T2" fmla="*/ 0 w 5"/>
                    <a:gd name="T3" fmla="*/ 31 h 31"/>
                    <a:gd name="T4" fmla="*/ 3 w 5"/>
                    <a:gd name="T5" fmla="*/ 25 h 31"/>
                    <a:gd name="T6" fmla="*/ 5 w 5"/>
                    <a:gd name="T7" fmla="*/ 18 h 31"/>
                    <a:gd name="T8" fmla="*/ 5 w 5"/>
                    <a:gd name="T9" fmla="*/ 11 h 31"/>
                    <a:gd name="T10" fmla="*/ 3 w 5"/>
                    <a:gd name="T11" fmla="*/ 6 h 31"/>
                    <a:gd name="T12" fmla="*/ 0 w 5"/>
                    <a:gd name="T13" fmla="*/ 0 h 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31"/>
                    <a:gd name="T23" fmla="*/ 5 w 5"/>
                    <a:gd name="T24" fmla="*/ 31 h 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31">
                      <a:moveTo>
                        <a:pt x="0" y="0"/>
                      </a:moveTo>
                      <a:lnTo>
                        <a:pt x="0" y="31"/>
                      </a:lnTo>
                      <a:lnTo>
                        <a:pt x="3" y="25"/>
                      </a:lnTo>
                      <a:lnTo>
                        <a:pt x="5" y="18"/>
                      </a:lnTo>
                      <a:lnTo>
                        <a:pt x="5" y="11"/>
                      </a:lnTo>
                      <a:lnTo>
                        <a:pt x="3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56" name="Freeform 187"/>
                <p:cNvSpPr>
                  <a:spLocks/>
                </p:cNvSpPr>
                <p:nvPr/>
              </p:nvSpPr>
              <p:spPr bwMode="auto">
                <a:xfrm>
                  <a:off x="5380" y="1436"/>
                  <a:ext cx="14" cy="57"/>
                </a:xfrm>
                <a:custGeom>
                  <a:avLst/>
                  <a:gdLst>
                    <a:gd name="T0" fmla="*/ 14 w 14"/>
                    <a:gd name="T1" fmla="*/ 9 h 57"/>
                    <a:gd name="T2" fmla="*/ 14 w 14"/>
                    <a:gd name="T3" fmla="*/ 0 h 57"/>
                    <a:gd name="T4" fmla="*/ 0 w 14"/>
                    <a:gd name="T5" fmla="*/ 0 h 57"/>
                    <a:gd name="T6" fmla="*/ 0 w 14"/>
                    <a:gd name="T7" fmla="*/ 14 h 57"/>
                    <a:gd name="T8" fmla="*/ 2 w 14"/>
                    <a:gd name="T9" fmla="*/ 13 h 57"/>
                    <a:gd name="T10" fmla="*/ 5 w 14"/>
                    <a:gd name="T11" fmla="*/ 26 h 57"/>
                    <a:gd name="T12" fmla="*/ 0 w 14"/>
                    <a:gd name="T13" fmla="*/ 25 h 57"/>
                    <a:gd name="T14" fmla="*/ 0 w 14"/>
                    <a:gd name="T15" fmla="*/ 41 h 57"/>
                    <a:gd name="T16" fmla="*/ 9 w 14"/>
                    <a:gd name="T17" fmla="*/ 41 h 57"/>
                    <a:gd name="T18" fmla="*/ 14 w 14"/>
                    <a:gd name="T19" fmla="*/ 57 h 57"/>
                    <a:gd name="T20" fmla="*/ 14 w 14"/>
                    <a:gd name="T21" fmla="*/ 26 h 57"/>
                    <a:gd name="T22" fmla="*/ 13 w 14"/>
                    <a:gd name="T23" fmla="*/ 26 h 57"/>
                    <a:gd name="T24" fmla="*/ 12 w 14"/>
                    <a:gd name="T25" fmla="*/ 23 h 57"/>
                    <a:gd name="T26" fmla="*/ 11 w 14"/>
                    <a:gd name="T27" fmla="*/ 17 h 57"/>
                    <a:gd name="T28" fmla="*/ 9 w 14"/>
                    <a:gd name="T29" fmla="*/ 12 h 57"/>
                    <a:gd name="T30" fmla="*/ 8 w 14"/>
                    <a:gd name="T31" fmla="*/ 10 h 57"/>
                    <a:gd name="T32" fmla="*/ 14 w 14"/>
                    <a:gd name="T33" fmla="*/ 9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57"/>
                    <a:gd name="T53" fmla="*/ 14 w 14"/>
                    <a:gd name="T54" fmla="*/ 57 h 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57">
                      <a:moveTo>
                        <a:pt x="14" y="9"/>
                      </a:move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2" y="13"/>
                      </a:lnTo>
                      <a:lnTo>
                        <a:pt x="5" y="26"/>
                      </a:lnTo>
                      <a:lnTo>
                        <a:pt x="0" y="25"/>
                      </a:lnTo>
                      <a:lnTo>
                        <a:pt x="0" y="41"/>
                      </a:lnTo>
                      <a:lnTo>
                        <a:pt x="9" y="41"/>
                      </a:lnTo>
                      <a:lnTo>
                        <a:pt x="14" y="57"/>
                      </a:lnTo>
                      <a:lnTo>
                        <a:pt x="14" y="26"/>
                      </a:lnTo>
                      <a:lnTo>
                        <a:pt x="13" y="26"/>
                      </a:lnTo>
                      <a:lnTo>
                        <a:pt x="12" y="23"/>
                      </a:lnTo>
                      <a:lnTo>
                        <a:pt x="11" y="17"/>
                      </a:lnTo>
                      <a:lnTo>
                        <a:pt x="9" y="12"/>
                      </a:lnTo>
                      <a:lnTo>
                        <a:pt x="8" y="10"/>
                      </a:lnTo>
                      <a:lnTo>
                        <a:pt x="14" y="9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57" name="Freeform 188"/>
                <p:cNvSpPr>
                  <a:spLocks/>
                </p:cNvSpPr>
                <p:nvPr/>
              </p:nvSpPr>
              <p:spPr bwMode="auto">
                <a:xfrm>
                  <a:off x="5380" y="1490"/>
                  <a:ext cx="14" cy="22"/>
                </a:xfrm>
                <a:custGeom>
                  <a:avLst/>
                  <a:gdLst>
                    <a:gd name="T0" fmla="*/ 14 w 14"/>
                    <a:gd name="T1" fmla="*/ 22 h 22"/>
                    <a:gd name="T2" fmla="*/ 14 w 14"/>
                    <a:gd name="T3" fmla="*/ 8 h 22"/>
                    <a:gd name="T4" fmla="*/ 6 w 14"/>
                    <a:gd name="T5" fmla="*/ 6 h 22"/>
                    <a:gd name="T6" fmla="*/ 0 w 14"/>
                    <a:gd name="T7" fmla="*/ 0 h 22"/>
                    <a:gd name="T8" fmla="*/ 0 w 14"/>
                    <a:gd name="T9" fmla="*/ 21 h 22"/>
                    <a:gd name="T10" fmla="*/ 14 w 14"/>
                    <a:gd name="T11" fmla="*/ 22 h 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22"/>
                    <a:gd name="T20" fmla="*/ 14 w 14"/>
                    <a:gd name="T21" fmla="*/ 22 h 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22">
                      <a:moveTo>
                        <a:pt x="14" y="22"/>
                      </a:moveTo>
                      <a:lnTo>
                        <a:pt x="14" y="8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4" y="22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58" name="Freeform 189"/>
                <p:cNvSpPr>
                  <a:spLocks/>
                </p:cNvSpPr>
                <p:nvPr/>
              </p:nvSpPr>
              <p:spPr bwMode="auto">
                <a:xfrm>
                  <a:off x="5380" y="2372"/>
                  <a:ext cx="14" cy="47"/>
                </a:xfrm>
                <a:custGeom>
                  <a:avLst/>
                  <a:gdLst>
                    <a:gd name="T0" fmla="*/ 14 w 14"/>
                    <a:gd name="T1" fmla="*/ 37 h 47"/>
                    <a:gd name="T2" fmla="*/ 14 w 14"/>
                    <a:gd name="T3" fmla="*/ 6 h 47"/>
                    <a:gd name="T4" fmla="*/ 7 w 14"/>
                    <a:gd name="T5" fmla="*/ 2 h 47"/>
                    <a:gd name="T6" fmla="*/ 0 w 14"/>
                    <a:gd name="T7" fmla="*/ 0 h 47"/>
                    <a:gd name="T8" fmla="*/ 0 w 14"/>
                    <a:gd name="T9" fmla="*/ 47 h 47"/>
                    <a:gd name="T10" fmla="*/ 7 w 14"/>
                    <a:gd name="T11" fmla="*/ 43 h 47"/>
                    <a:gd name="T12" fmla="*/ 14 w 14"/>
                    <a:gd name="T13" fmla="*/ 37 h 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47"/>
                    <a:gd name="T23" fmla="*/ 14 w 14"/>
                    <a:gd name="T24" fmla="*/ 47 h 4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47">
                      <a:moveTo>
                        <a:pt x="14" y="37"/>
                      </a:moveTo>
                      <a:lnTo>
                        <a:pt x="14" y="6"/>
                      </a:lnTo>
                      <a:lnTo>
                        <a:pt x="7" y="2"/>
                      </a:lnTo>
                      <a:lnTo>
                        <a:pt x="0" y="0"/>
                      </a:lnTo>
                      <a:lnTo>
                        <a:pt x="0" y="47"/>
                      </a:lnTo>
                      <a:lnTo>
                        <a:pt x="7" y="43"/>
                      </a:lnTo>
                      <a:lnTo>
                        <a:pt x="14" y="37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59" name="Freeform 190"/>
                <p:cNvSpPr>
                  <a:spLocks/>
                </p:cNvSpPr>
                <p:nvPr/>
              </p:nvSpPr>
              <p:spPr bwMode="auto">
                <a:xfrm>
                  <a:off x="5380" y="2344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12 h 12"/>
                    <a:gd name="T4" fmla="*/ 6 w 6"/>
                    <a:gd name="T5" fmla="*/ 10 h 12"/>
                    <a:gd name="T6" fmla="*/ 4 w 6"/>
                    <a:gd name="T7" fmla="*/ 4 h 12"/>
                    <a:gd name="T8" fmla="*/ 0 w 6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2"/>
                    <a:gd name="T17" fmla="*/ 6 w 6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2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6" y="10"/>
                      </a:lnTo>
                      <a:lnTo>
                        <a:pt x="4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60" name="Freeform 191"/>
                <p:cNvSpPr>
                  <a:spLocks/>
                </p:cNvSpPr>
                <p:nvPr/>
              </p:nvSpPr>
              <p:spPr bwMode="auto">
                <a:xfrm>
                  <a:off x="5371" y="1436"/>
                  <a:ext cx="9" cy="41"/>
                </a:xfrm>
                <a:custGeom>
                  <a:avLst/>
                  <a:gdLst>
                    <a:gd name="T0" fmla="*/ 9 w 9"/>
                    <a:gd name="T1" fmla="*/ 14 h 41"/>
                    <a:gd name="T2" fmla="*/ 9 w 9"/>
                    <a:gd name="T3" fmla="*/ 0 h 41"/>
                    <a:gd name="T4" fmla="*/ 7 w 9"/>
                    <a:gd name="T5" fmla="*/ 0 h 41"/>
                    <a:gd name="T6" fmla="*/ 0 w 9"/>
                    <a:gd name="T7" fmla="*/ 3 h 41"/>
                    <a:gd name="T8" fmla="*/ 0 w 9"/>
                    <a:gd name="T9" fmla="*/ 40 h 41"/>
                    <a:gd name="T10" fmla="*/ 9 w 9"/>
                    <a:gd name="T11" fmla="*/ 41 h 41"/>
                    <a:gd name="T12" fmla="*/ 9 w 9"/>
                    <a:gd name="T13" fmla="*/ 25 h 41"/>
                    <a:gd name="T14" fmla="*/ 5 w 9"/>
                    <a:gd name="T15" fmla="*/ 23 h 41"/>
                    <a:gd name="T16" fmla="*/ 3 w 9"/>
                    <a:gd name="T17" fmla="*/ 21 h 41"/>
                    <a:gd name="T18" fmla="*/ 4 w 9"/>
                    <a:gd name="T19" fmla="*/ 17 h 41"/>
                    <a:gd name="T20" fmla="*/ 9 w 9"/>
                    <a:gd name="T21" fmla="*/ 14 h 4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"/>
                    <a:gd name="T34" fmla="*/ 0 h 41"/>
                    <a:gd name="T35" fmla="*/ 9 w 9"/>
                    <a:gd name="T36" fmla="*/ 41 h 4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" h="41">
                      <a:moveTo>
                        <a:pt x="9" y="14"/>
                      </a:move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0" y="3"/>
                      </a:lnTo>
                      <a:lnTo>
                        <a:pt x="0" y="40"/>
                      </a:lnTo>
                      <a:lnTo>
                        <a:pt x="9" y="41"/>
                      </a:lnTo>
                      <a:lnTo>
                        <a:pt x="9" y="25"/>
                      </a:lnTo>
                      <a:lnTo>
                        <a:pt x="5" y="23"/>
                      </a:lnTo>
                      <a:lnTo>
                        <a:pt x="3" y="21"/>
                      </a:lnTo>
                      <a:lnTo>
                        <a:pt x="4" y="17"/>
                      </a:lnTo>
                      <a:lnTo>
                        <a:pt x="9" y="14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61" name="Freeform 192"/>
                <p:cNvSpPr>
                  <a:spLocks/>
                </p:cNvSpPr>
                <p:nvPr/>
              </p:nvSpPr>
              <p:spPr bwMode="auto">
                <a:xfrm>
                  <a:off x="5371" y="1488"/>
                  <a:ext cx="9" cy="23"/>
                </a:xfrm>
                <a:custGeom>
                  <a:avLst/>
                  <a:gdLst>
                    <a:gd name="T0" fmla="*/ 9 w 9"/>
                    <a:gd name="T1" fmla="*/ 23 h 23"/>
                    <a:gd name="T2" fmla="*/ 9 w 9"/>
                    <a:gd name="T3" fmla="*/ 2 h 23"/>
                    <a:gd name="T4" fmla="*/ 9 w 9"/>
                    <a:gd name="T5" fmla="*/ 0 h 23"/>
                    <a:gd name="T6" fmla="*/ 0 w 9"/>
                    <a:gd name="T7" fmla="*/ 3 h 23"/>
                    <a:gd name="T8" fmla="*/ 0 w 9"/>
                    <a:gd name="T9" fmla="*/ 18 h 23"/>
                    <a:gd name="T10" fmla="*/ 9 w 9"/>
                    <a:gd name="T11" fmla="*/ 23 h 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23"/>
                    <a:gd name="T20" fmla="*/ 9 w 9"/>
                    <a:gd name="T21" fmla="*/ 23 h 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23">
                      <a:moveTo>
                        <a:pt x="9" y="23"/>
                      </a:move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0" y="3"/>
                      </a:lnTo>
                      <a:lnTo>
                        <a:pt x="0" y="18"/>
                      </a:lnTo>
                      <a:lnTo>
                        <a:pt x="9" y="23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62" name="Freeform 193"/>
                <p:cNvSpPr>
                  <a:spLocks/>
                </p:cNvSpPr>
                <p:nvPr/>
              </p:nvSpPr>
              <p:spPr bwMode="auto">
                <a:xfrm>
                  <a:off x="5371" y="2338"/>
                  <a:ext cx="9" cy="20"/>
                </a:xfrm>
                <a:custGeom>
                  <a:avLst/>
                  <a:gdLst>
                    <a:gd name="T0" fmla="*/ 9 w 9"/>
                    <a:gd name="T1" fmla="*/ 18 h 20"/>
                    <a:gd name="T2" fmla="*/ 9 w 9"/>
                    <a:gd name="T3" fmla="*/ 6 h 20"/>
                    <a:gd name="T4" fmla="*/ 0 w 9"/>
                    <a:gd name="T5" fmla="*/ 0 h 20"/>
                    <a:gd name="T6" fmla="*/ 0 w 9"/>
                    <a:gd name="T7" fmla="*/ 20 h 20"/>
                    <a:gd name="T8" fmla="*/ 9 w 9"/>
                    <a:gd name="T9" fmla="*/ 18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20"/>
                    <a:gd name="T17" fmla="*/ 9 w 9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20">
                      <a:moveTo>
                        <a:pt x="9" y="18"/>
                      </a:moveTo>
                      <a:lnTo>
                        <a:pt x="9" y="6"/>
                      </a:ln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9" y="18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63" name="Freeform 194"/>
                <p:cNvSpPr>
                  <a:spLocks/>
                </p:cNvSpPr>
                <p:nvPr/>
              </p:nvSpPr>
              <p:spPr bwMode="auto">
                <a:xfrm>
                  <a:off x="5371" y="2371"/>
                  <a:ext cx="9" cy="61"/>
                </a:xfrm>
                <a:custGeom>
                  <a:avLst/>
                  <a:gdLst>
                    <a:gd name="T0" fmla="*/ 9 w 9"/>
                    <a:gd name="T1" fmla="*/ 48 h 61"/>
                    <a:gd name="T2" fmla="*/ 9 w 9"/>
                    <a:gd name="T3" fmla="*/ 1 h 61"/>
                    <a:gd name="T4" fmla="*/ 5 w 9"/>
                    <a:gd name="T5" fmla="*/ 0 h 61"/>
                    <a:gd name="T6" fmla="*/ 0 w 9"/>
                    <a:gd name="T7" fmla="*/ 0 h 61"/>
                    <a:gd name="T8" fmla="*/ 0 w 9"/>
                    <a:gd name="T9" fmla="*/ 18 h 61"/>
                    <a:gd name="T10" fmla="*/ 5 w 9"/>
                    <a:gd name="T11" fmla="*/ 21 h 61"/>
                    <a:gd name="T12" fmla="*/ 7 w 9"/>
                    <a:gd name="T13" fmla="*/ 26 h 61"/>
                    <a:gd name="T14" fmla="*/ 5 w 9"/>
                    <a:gd name="T15" fmla="*/ 30 h 61"/>
                    <a:gd name="T16" fmla="*/ 0 w 9"/>
                    <a:gd name="T17" fmla="*/ 35 h 61"/>
                    <a:gd name="T18" fmla="*/ 0 w 9"/>
                    <a:gd name="T19" fmla="*/ 61 h 61"/>
                    <a:gd name="T20" fmla="*/ 5 w 9"/>
                    <a:gd name="T21" fmla="*/ 60 h 61"/>
                    <a:gd name="T22" fmla="*/ 3 w 9"/>
                    <a:gd name="T23" fmla="*/ 51 h 61"/>
                    <a:gd name="T24" fmla="*/ 9 w 9"/>
                    <a:gd name="T25" fmla="*/ 48 h 6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"/>
                    <a:gd name="T40" fmla="*/ 0 h 61"/>
                    <a:gd name="T41" fmla="*/ 9 w 9"/>
                    <a:gd name="T42" fmla="*/ 61 h 6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" h="61">
                      <a:moveTo>
                        <a:pt x="9" y="48"/>
                      </a:moveTo>
                      <a:lnTo>
                        <a:pt x="9" y="1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5" y="21"/>
                      </a:lnTo>
                      <a:lnTo>
                        <a:pt x="7" y="26"/>
                      </a:lnTo>
                      <a:lnTo>
                        <a:pt x="5" y="30"/>
                      </a:lnTo>
                      <a:lnTo>
                        <a:pt x="0" y="35"/>
                      </a:lnTo>
                      <a:lnTo>
                        <a:pt x="0" y="61"/>
                      </a:lnTo>
                      <a:lnTo>
                        <a:pt x="5" y="60"/>
                      </a:lnTo>
                      <a:lnTo>
                        <a:pt x="3" y="51"/>
                      </a:lnTo>
                      <a:lnTo>
                        <a:pt x="9" y="48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64" name="Freeform 195"/>
                <p:cNvSpPr>
                  <a:spLocks/>
                </p:cNvSpPr>
                <p:nvPr/>
              </p:nvSpPr>
              <p:spPr bwMode="auto">
                <a:xfrm>
                  <a:off x="5356" y="1439"/>
                  <a:ext cx="15" cy="37"/>
                </a:xfrm>
                <a:custGeom>
                  <a:avLst/>
                  <a:gdLst>
                    <a:gd name="T0" fmla="*/ 15 w 15"/>
                    <a:gd name="T1" fmla="*/ 37 h 37"/>
                    <a:gd name="T2" fmla="*/ 15 w 15"/>
                    <a:gd name="T3" fmla="*/ 0 h 37"/>
                    <a:gd name="T4" fmla="*/ 12 w 15"/>
                    <a:gd name="T5" fmla="*/ 3 h 37"/>
                    <a:gd name="T6" fmla="*/ 4 w 15"/>
                    <a:gd name="T7" fmla="*/ 9 h 37"/>
                    <a:gd name="T8" fmla="*/ 2 w 15"/>
                    <a:gd name="T9" fmla="*/ 13 h 37"/>
                    <a:gd name="T10" fmla="*/ 0 w 15"/>
                    <a:gd name="T11" fmla="*/ 19 h 37"/>
                    <a:gd name="T12" fmla="*/ 0 w 15"/>
                    <a:gd name="T13" fmla="*/ 21 h 37"/>
                    <a:gd name="T14" fmla="*/ 1 w 15"/>
                    <a:gd name="T15" fmla="*/ 24 h 37"/>
                    <a:gd name="T16" fmla="*/ 3 w 15"/>
                    <a:gd name="T17" fmla="*/ 30 h 37"/>
                    <a:gd name="T18" fmla="*/ 6 w 15"/>
                    <a:gd name="T19" fmla="*/ 33 h 37"/>
                    <a:gd name="T20" fmla="*/ 11 w 15"/>
                    <a:gd name="T21" fmla="*/ 36 h 37"/>
                    <a:gd name="T22" fmla="*/ 15 w 15"/>
                    <a:gd name="T23" fmla="*/ 37 h 3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"/>
                    <a:gd name="T37" fmla="*/ 0 h 37"/>
                    <a:gd name="T38" fmla="*/ 15 w 15"/>
                    <a:gd name="T39" fmla="*/ 37 h 3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" h="37">
                      <a:moveTo>
                        <a:pt x="15" y="37"/>
                      </a:moveTo>
                      <a:lnTo>
                        <a:pt x="15" y="0"/>
                      </a:lnTo>
                      <a:lnTo>
                        <a:pt x="12" y="3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1" y="24"/>
                      </a:lnTo>
                      <a:lnTo>
                        <a:pt x="3" y="30"/>
                      </a:lnTo>
                      <a:lnTo>
                        <a:pt x="6" y="33"/>
                      </a:lnTo>
                      <a:lnTo>
                        <a:pt x="11" y="36"/>
                      </a:lnTo>
                      <a:lnTo>
                        <a:pt x="15" y="37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65" name="Freeform 196"/>
                <p:cNvSpPr>
                  <a:spLocks/>
                </p:cNvSpPr>
                <p:nvPr/>
              </p:nvSpPr>
              <p:spPr bwMode="auto">
                <a:xfrm>
                  <a:off x="5361" y="1491"/>
                  <a:ext cx="10" cy="15"/>
                </a:xfrm>
                <a:custGeom>
                  <a:avLst/>
                  <a:gdLst>
                    <a:gd name="T0" fmla="*/ 10 w 10"/>
                    <a:gd name="T1" fmla="*/ 15 h 15"/>
                    <a:gd name="T2" fmla="*/ 10 w 10"/>
                    <a:gd name="T3" fmla="*/ 0 h 15"/>
                    <a:gd name="T4" fmla="*/ 0 w 10"/>
                    <a:gd name="T5" fmla="*/ 4 h 15"/>
                    <a:gd name="T6" fmla="*/ 5 w 10"/>
                    <a:gd name="T7" fmla="*/ 11 h 15"/>
                    <a:gd name="T8" fmla="*/ 10 w 10"/>
                    <a:gd name="T9" fmla="*/ 15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5"/>
                    <a:gd name="T17" fmla="*/ 10 w 10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5">
                      <a:moveTo>
                        <a:pt x="10" y="15"/>
                      </a:moveTo>
                      <a:lnTo>
                        <a:pt x="10" y="0"/>
                      </a:lnTo>
                      <a:lnTo>
                        <a:pt x="0" y="4"/>
                      </a:lnTo>
                      <a:lnTo>
                        <a:pt x="5" y="11"/>
                      </a:lnTo>
                      <a:lnTo>
                        <a:pt x="10" y="15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66" name="Freeform 197"/>
                <p:cNvSpPr>
                  <a:spLocks/>
                </p:cNvSpPr>
                <p:nvPr/>
              </p:nvSpPr>
              <p:spPr bwMode="auto">
                <a:xfrm>
                  <a:off x="5356" y="2336"/>
                  <a:ext cx="15" cy="24"/>
                </a:xfrm>
                <a:custGeom>
                  <a:avLst/>
                  <a:gdLst>
                    <a:gd name="T0" fmla="*/ 15 w 15"/>
                    <a:gd name="T1" fmla="*/ 22 h 24"/>
                    <a:gd name="T2" fmla="*/ 15 w 15"/>
                    <a:gd name="T3" fmla="*/ 2 h 24"/>
                    <a:gd name="T4" fmla="*/ 14 w 15"/>
                    <a:gd name="T5" fmla="*/ 2 h 24"/>
                    <a:gd name="T6" fmla="*/ 8 w 15"/>
                    <a:gd name="T7" fmla="*/ 0 h 24"/>
                    <a:gd name="T8" fmla="*/ 0 w 15"/>
                    <a:gd name="T9" fmla="*/ 0 h 24"/>
                    <a:gd name="T10" fmla="*/ 0 w 15"/>
                    <a:gd name="T11" fmla="*/ 18 h 24"/>
                    <a:gd name="T12" fmla="*/ 5 w 15"/>
                    <a:gd name="T13" fmla="*/ 20 h 24"/>
                    <a:gd name="T14" fmla="*/ 9 w 15"/>
                    <a:gd name="T15" fmla="*/ 24 h 24"/>
                    <a:gd name="T16" fmla="*/ 15 w 15"/>
                    <a:gd name="T17" fmla="*/ 22 h 2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"/>
                    <a:gd name="T28" fmla="*/ 0 h 24"/>
                    <a:gd name="T29" fmla="*/ 15 w 15"/>
                    <a:gd name="T30" fmla="*/ 24 h 2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" h="24">
                      <a:moveTo>
                        <a:pt x="15" y="22"/>
                      </a:moveTo>
                      <a:lnTo>
                        <a:pt x="15" y="2"/>
                      </a:lnTo>
                      <a:lnTo>
                        <a:pt x="14" y="2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5" y="20"/>
                      </a:lnTo>
                      <a:lnTo>
                        <a:pt x="9" y="24"/>
                      </a:lnTo>
                      <a:lnTo>
                        <a:pt x="15" y="22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67" name="Freeform 198"/>
                <p:cNvSpPr>
                  <a:spLocks/>
                </p:cNvSpPr>
                <p:nvPr/>
              </p:nvSpPr>
              <p:spPr bwMode="auto">
                <a:xfrm>
                  <a:off x="5356" y="2357"/>
                  <a:ext cx="15" cy="80"/>
                </a:xfrm>
                <a:custGeom>
                  <a:avLst/>
                  <a:gdLst>
                    <a:gd name="T0" fmla="*/ 15 w 15"/>
                    <a:gd name="T1" fmla="*/ 32 h 80"/>
                    <a:gd name="T2" fmla="*/ 15 w 15"/>
                    <a:gd name="T3" fmla="*/ 14 h 80"/>
                    <a:gd name="T4" fmla="*/ 4 w 15"/>
                    <a:gd name="T5" fmla="*/ 14 h 80"/>
                    <a:gd name="T6" fmla="*/ 0 w 15"/>
                    <a:gd name="T7" fmla="*/ 0 h 80"/>
                    <a:gd name="T8" fmla="*/ 0 w 15"/>
                    <a:gd name="T9" fmla="*/ 32 h 80"/>
                    <a:gd name="T10" fmla="*/ 1 w 15"/>
                    <a:gd name="T11" fmla="*/ 32 h 80"/>
                    <a:gd name="T12" fmla="*/ 6 w 15"/>
                    <a:gd name="T13" fmla="*/ 54 h 80"/>
                    <a:gd name="T14" fmla="*/ 1 w 15"/>
                    <a:gd name="T15" fmla="*/ 55 h 80"/>
                    <a:gd name="T16" fmla="*/ 0 w 15"/>
                    <a:gd name="T17" fmla="*/ 55 h 80"/>
                    <a:gd name="T18" fmla="*/ 0 w 15"/>
                    <a:gd name="T19" fmla="*/ 80 h 80"/>
                    <a:gd name="T20" fmla="*/ 6 w 15"/>
                    <a:gd name="T21" fmla="*/ 78 h 80"/>
                    <a:gd name="T22" fmla="*/ 4 w 15"/>
                    <a:gd name="T23" fmla="*/ 69 h 80"/>
                    <a:gd name="T24" fmla="*/ 11 w 15"/>
                    <a:gd name="T25" fmla="*/ 68 h 80"/>
                    <a:gd name="T26" fmla="*/ 13 w 15"/>
                    <a:gd name="T27" fmla="*/ 76 h 80"/>
                    <a:gd name="T28" fmla="*/ 15 w 15"/>
                    <a:gd name="T29" fmla="*/ 75 h 80"/>
                    <a:gd name="T30" fmla="*/ 15 w 15"/>
                    <a:gd name="T31" fmla="*/ 49 h 80"/>
                    <a:gd name="T32" fmla="*/ 14 w 15"/>
                    <a:gd name="T33" fmla="*/ 49 h 80"/>
                    <a:gd name="T34" fmla="*/ 10 w 15"/>
                    <a:gd name="T35" fmla="*/ 32 h 80"/>
                    <a:gd name="T36" fmla="*/ 15 w 15"/>
                    <a:gd name="T37" fmla="*/ 32 h 8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5"/>
                    <a:gd name="T58" fmla="*/ 0 h 80"/>
                    <a:gd name="T59" fmla="*/ 15 w 15"/>
                    <a:gd name="T60" fmla="*/ 80 h 8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5" h="80">
                      <a:moveTo>
                        <a:pt x="15" y="32"/>
                      </a:moveTo>
                      <a:lnTo>
                        <a:pt x="15" y="14"/>
                      </a:lnTo>
                      <a:lnTo>
                        <a:pt x="4" y="14"/>
                      </a:lnTo>
                      <a:lnTo>
                        <a:pt x="0" y="0"/>
                      </a:lnTo>
                      <a:lnTo>
                        <a:pt x="0" y="32"/>
                      </a:lnTo>
                      <a:lnTo>
                        <a:pt x="1" y="32"/>
                      </a:lnTo>
                      <a:lnTo>
                        <a:pt x="6" y="54"/>
                      </a:lnTo>
                      <a:lnTo>
                        <a:pt x="1" y="55"/>
                      </a:lnTo>
                      <a:lnTo>
                        <a:pt x="0" y="55"/>
                      </a:lnTo>
                      <a:lnTo>
                        <a:pt x="0" y="80"/>
                      </a:lnTo>
                      <a:lnTo>
                        <a:pt x="6" y="78"/>
                      </a:lnTo>
                      <a:lnTo>
                        <a:pt x="4" y="69"/>
                      </a:lnTo>
                      <a:lnTo>
                        <a:pt x="11" y="68"/>
                      </a:lnTo>
                      <a:lnTo>
                        <a:pt x="13" y="76"/>
                      </a:lnTo>
                      <a:lnTo>
                        <a:pt x="15" y="75"/>
                      </a:lnTo>
                      <a:lnTo>
                        <a:pt x="15" y="49"/>
                      </a:lnTo>
                      <a:lnTo>
                        <a:pt x="14" y="49"/>
                      </a:lnTo>
                      <a:lnTo>
                        <a:pt x="10" y="32"/>
                      </a:lnTo>
                      <a:lnTo>
                        <a:pt x="15" y="32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68" name="Freeform 199"/>
                <p:cNvSpPr>
                  <a:spLocks/>
                </p:cNvSpPr>
                <p:nvPr/>
              </p:nvSpPr>
              <p:spPr bwMode="auto">
                <a:xfrm>
                  <a:off x="5346" y="2329"/>
                  <a:ext cx="10" cy="108"/>
                </a:xfrm>
                <a:custGeom>
                  <a:avLst/>
                  <a:gdLst>
                    <a:gd name="T0" fmla="*/ 10 w 10"/>
                    <a:gd name="T1" fmla="*/ 25 h 108"/>
                    <a:gd name="T2" fmla="*/ 10 w 10"/>
                    <a:gd name="T3" fmla="*/ 7 h 108"/>
                    <a:gd name="T4" fmla="*/ 6 w 10"/>
                    <a:gd name="T5" fmla="*/ 7 h 108"/>
                    <a:gd name="T6" fmla="*/ 3 w 10"/>
                    <a:gd name="T7" fmla="*/ 0 h 108"/>
                    <a:gd name="T8" fmla="*/ 0 w 10"/>
                    <a:gd name="T9" fmla="*/ 1 h 108"/>
                    <a:gd name="T10" fmla="*/ 0 w 10"/>
                    <a:gd name="T11" fmla="*/ 23 h 108"/>
                    <a:gd name="T12" fmla="*/ 1 w 10"/>
                    <a:gd name="T13" fmla="*/ 23 h 108"/>
                    <a:gd name="T14" fmla="*/ 6 w 10"/>
                    <a:gd name="T15" fmla="*/ 42 h 108"/>
                    <a:gd name="T16" fmla="*/ 6 w 10"/>
                    <a:gd name="T17" fmla="*/ 43 h 108"/>
                    <a:gd name="T18" fmla="*/ 0 w 10"/>
                    <a:gd name="T19" fmla="*/ 43 h 108"/>
                    <a:gd name="T20" fmla="*/ 0 w 10"/>
                    <a:gd name="T21" fmla="*/ 79 h 108"/>
                    <a:gd name="T22" fmla="*/ 2 w 10"/>
                    <a:gd name="T23" fmla="*/ 84 h 108"/>
                    <a:gd name="T24" fmla="*/ 0 w 10"/>
                    <a:gd name="T25" fmla="*/ 84 h 108"/>
                    <a:gd name="T26" fmla="*/ 0 w 10"/>
                    <a:gd name="T27" fmla="*/ 100 h 108"/>
                    <a:gd name="T28" fmla="*/ 7 w 10"/>
                    <a:gd name="T29" fmla="*/ 99 h 108"/>
                    <a:gd name="T30" fmla="*/ 9 w 10"/>
                    <a:gd name="T31" fmla="*/ 108 h 108"/>
                    <a:gd name="T32" fmla="*/ 10 w 10"/>
                    <a:gd name="T33" fmla="*/ 108 h 108"/>
                    <a:gd name="T34" fmla="*/ 10 w 10"/>
                    <a:gd name="T35" fmla="*/ 83 h 108"/>
                    <a:gd name="T36" fmla="*/ 5 w 10"/>
                    <a:gd name="T37" fmla="*/ 60 h 108"/>
                    <a:gd name="T38" fmla="*/ 10 w 10"/>
                    <a:gd name="T39" fmla="*/ 60 h 108"/>
                    <a:gd name="T40" fmla="*/ 10 w 10"/>
                    <a:gd name="T41" fmla="*/ 28 h 108"/>
                    <a:gd name="T42" fmla="*/ 10 w 10"/>
                    <a:gd name="T43" fmla="*/ 25 h 108"/>
                    <a:gd name="T44" fmla="*/ 10 w 10"/>
                    <a:gd name="T45" fmla="*/ 25 h 10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0"/>
                    <a:gd name="T70" fmla="*/ 0 h 108"/>
                    <a:gd name="T71" fmla="*/ 10 w 10"/>
                    <a:gd name="T72" fmla="*/ 108 h 10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0" h="108">
                      <a:moveTo>
                        <a:pt x="10" y="25"/>
                      </a:moveTo>
                      <a:lnTo>
                        <a:pt x="10" y="7"/>
                      </a:lnTo>
                      <a:lnTo>
                        <a:pt x="6" y="7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23"/>
                      </a:lnTo>
                      <a:lnTo>
                        <a:pt x="1" y="23"/>
                      </a:lnTo>
                      <a:lnTo>
                        <a:pt x="6" y="42"/>
                      </a:lnTo>
                      <a:lnTo>
                        <a:pt x="6" y="43"/>
                      </a:lnTo>
                      <a:lnTo>
                        <a:pt x="0" y="43"/>
                      </a:lnTo>
                      <a:lnTo>
                        <a:pt x="0" y="79"/>
                      </a:lnTo>
                      <a:lnTo>
                        <a:pt x="2" y="84"/>
                      </a:lnTo>
                      <a:lnTo>
                        <a:pt x="0" y="84"/>
                      </a:lnTo>
                      <a:lnTo>
                        <a:pt x="0" y="100"/>
                      </a:lnTo>
                      <a:lnTo>
                        <a:pt x="7" y="99"/>
                      </a:lnTo>
                      <a:lnTo>
                        <a:pt x="9" y="108"/>
                      </a:lnTo>
                      <a:lnTo>
                        <a:pt x="10" y="108"/>
                      </a:lnTo>
                      <a:lnTo>
                        <a:pt x="10" y="83"/>
                      </a:lnTo>
                      <a:lnTo>
                        <a:pt x="5" y="60"/>
                      </a:lnTo>
                      <a:lnTo>
                        <a:pt x="10" y="60"/>
                      </a:lnTo>
                      <a:lnTo>
                        <a:pt x="10" y="28"/>
                      </a:lnTo>
                      <a:lnTo>
                        <a:pt x="10" y="25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69" name="Freeform 200"/>
                <p:cNvSpPr>
                  <a:spLocks/>
                </p:cNvSpPr>
                <p:nvPr/>
              </p:nvSpPr>
              <p:spPr bwMode="auto">
                <a:xfrm>
                  <a:off x="5331" y="2330"/>
                  <a:ext cx="15" cy="78"/>
                </a:xfrm>
                <a:custGeom>
                  <a:avLst/>
                  <a:gdLst>
                    <a:gd name="T0" fmla="*/ 15 w 15"/>
                    <a:gd name="T1" fmla="*/ 22 h 78"/>
                    <a:gd name="T2" fmla="*/ 15 w 15"/>
                    <a:gd name="T3" fmla="*/ 0 h 78"/>
                    <a:gd name="T4" fmla="*/ 10 w 15"/>
                    <a:gd name="T5" fmla="*/ 1 h 78"/>
                    <a:gd name="T6" fmla="*/ 12 w 15"/>
                    <a:gd name="T7" fmla="*/ 8 h 78"/>
                    <a:gd name="T8" fmla="*/ 7 w 15"/>
                    <a:gd name="T9" fmla="*/ 9 h 78"/>
                    <a:gd name="T10" fmla="*/ 4 w 15"/>
                    <a:gd name="T11" fmla="*/ 3 h 78"/>
                    <a:gd name="T12" fmla="*/ 0 w 15"/>
                    <a:gd name="T13" fmla="*/ 4 h 78"/>
                    <a:gd name="T14" fmla="*/ 0 w 15"/>
                    <a:gd name="T15" fmla="*/ 28 h 78"/>
                    <a:gd name="T16" fmla="*/ 2 w 15"/>
                    <a:gd name="T17" fmla="*/ 27 h 78"/>
                    <a:gd name="T18" fmla="*/ 7 w 15"/>
                    <a:gd name="T19" fmla="*/ 42 h 78"/>
                    <a:gd name="T20" fmla="*/ 0 w 15"/>
                    <a:gd name="T21" fmla="*/ 42 h 78"/>
                    <a:gd name="T22" fmla="*/ 0 w 15"/>
                    <a:gd name="T23" fmla="*/ 60 h 78"/>
                    <a:gd name="T24" fmla="*/ 11 w 15"/>
                    <a:gd name="T25" fmla="*/ 60 h 78"/>
                    <a:gd name="T26" fmla="*/ 15 w 15"/>
                    <a:gd name="T27" fmla="*/ 78 h 78"/>
                    <a:gd name="T28" fmla="*/ 15 w 15"/>
                    <a:gd name="T29" fmla="*/ 42 h 78"/>
                    <a:gd name="T30" fmla="*/ 15 w 15"/>
                    <a:gd name="T31" fmla="*/ 42 h 78"/>
                    <a:gd name="T32" fmla="*/ 14 w 15"/>
                    <a:gd name="T33" fmla="*/ 39 h 78"/>
                    <a:gd name="T34" fmla="*/ 12 w 15"/>
                    <a:gd name="T35" fmla="*/ 32 h 78"/>
                    <a:gd name="T36" fmla="*/ 11 w 15"/>
                    <a:gd name="T37" fmla="*/ 27 h 78"/>
                    <a:gd name="T38" fmla="*/ 11 w 15"/>
                    <a:gd name="T39" fmla="*/ 25 h 78"/>
                    <a:gd name="T40" fmla="*/ 11 w 15"/>
                    <a:gd name="T41" fmla="*/ 24 h 78"/>
                    <a:gd name="T42" fmla="*/ 15 w 15"/>
                    <a:gd name="T43" fmla="*/ 22 h 7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5"/>
                    <a:gd name="T67" fmla="*/ 0 h 78"/>
                    <a:gd name="T68" fmla="*/ 15 w 15"/>
                    <a:gd name="T69" fmla="*/ 78 h 7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5" h="78">
                      <a:moveTo>
                        <a:pt x="15" y="22"/>
                      </a:moveTo>
                      <a:lnTo>
                        <a:pt x="15" y="0"/>
                      </a:lnTo>
                      <a:lnTo>
                        <a:pt x="10" y="1"/>
                      </a:lnTo>
                      <a:lnTo>
                        <a:pt x="12" y="8"/>
                      </a:lnTo>
                      <a:lnTo>
                        <a:pt x="7" y="9"/>
                      </a:lnTo>
                      <a:lnTo>
                        <a:pt x="4" y="3"/>
                      </a:lnTo>
                      <a:lnTo>
                        <a:pt x="0" y="4"/>
                      </a:lnTo>
                      <a:lnTo>
                        <a:pt x="0" y="28"/>
                      </a:lnTo>
                      <a:lnTo>
                        <a:pt x="2" y="27"/>
                      </a:lnTo>
                      <a:lnTo>
                        <a:pt x="7" y="42"/>
                      </a:lnTo>
                      <a:lnTo>
                        <a:pt x="0" y="42"/>
                      </a:lnTo>
                      <a:lnTo>
                        <a:pt x="0" y="60"/>
                      </a:lnTo>
                      <a:lnTo>
                        <a:pt x="11" y="60"/>
                      </a:lnTo>
                      <a:lnTo>
                        <a:pt x="15" y="78"/>
                      </a:lnTo>
                      <a:lnTo>
                        <a:pt x="15" y="42"/>
                      </a:lnTo>
                      <a:lnTo>
                        <a:pt x="14" y="39"/>
                      </a:lnTo>
                      <a:lnTo>
                        <a:pt x="12" y="32"/>
                      </a:lnTo>
                      <a:lnTo>
                        <a:pt x="11" y="27"/>
                      </a:lnTo>
                      <a:lnTo>
                        <a:pt x="11" y="25"/>
                      </a:lnTo>
                      <a:lnTo>
                        <a:pt x="11" y="24"/>
                      </a:lnTo>
                      <a:lnTo>
                        <a:pt x="15" y="22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70" name="Freeform 201"/>
                <p:cNvSpPr>
                  <a:spLocks/>
                </p:cNvSpPr>
                <p:nvPr/>
              </p:nvSpPr>
              <p:spPr bwMode="auto">
                <a:xfrm>
                  <a:off x="5331" y="2404"/>
                  <a:ext cx="15" cy="25"/>
                </a:xfrm>
                <a:custGeom>
                  <a:avLst/>
                  <a:gdLst>
                    <a:gd name="T0" fmla="*/ 15 w 15"/>
                    <a:gd name="T1" fmla="*/ 25 h 25"/>
                    <a:gd name="T2" fmla="*/ 15 w 15"/>
                    <a:gd name="T3" fmla="*/ 9 h 25"/>
                    <a:gd name="T4" fmla="*/ 7 w 15"/>
                    <a:gd name="T5" fmla="*/ 7 h 25"/>
                    <a:gd name="T6" fmla="*/ 0 w 15"/>
                    <a:gd name="T7" fmla="*/ 0 h 25"/>
                    <a:gd name="T8" fmla="*/ 0 w 15"/>
                    <a:gd name="T9" fmla="*/ 24 h 25"/>
                    <a:gd name="T10" fmla="*/ 8 w 15"/>
                    <a:gd name="T11" fmla="*/ 25 h 25"/>
                    <a:gd name="T12" fmla="*/ 15 w 15"/>
                    <a:gd name="T13" fmla="*/ 25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"/>
                    <a:gd name="T22" fmla="*/ 0 h 25"/>
                    <a:gd name="T23" fmla="*/ 15 w 15"/>
                    <a:gd name="T24" fmla="*/ 25 h 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" h="25">
                      <a:moveTo>
                        <a:pt x="15" y="25"/>
                      </a:moveTo>
                      <a:lnTo>
                        <a:pt x="15" y="9"/>
                      </a:lnTo>
                      <a:lnTo>
                        <a:pt x="7" y="7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8" y="25"/>
                      </a:lnTo>
                      <a:lnTo>
                        <a:pt x="15" y="25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71" name="Freeform 202"/>
                <p:cNvSpPr>
                  <a:spLocks/>
                </p:cNvSpPr>
                <p:nvPr/>
              </p:nvSpPr>
              <p:spPr bwMode="auto">
                <a:xfrm>
                  <a:off x="5304" y="2334"/>
                  <a:ext cx="27" cy="56"/>
                </a:xfrm>
                <a:custGeom>
                  <a:avLst/>
                  <a:gdLst>
                    <a:gd name="T0" fmla="*/ 27 w 27"/>
                    <a:gd name="T1" fmla="*/ 24 h 56"/>
                    <a:gd name="T2" fmla="*/ 27 w 27"/>
                    <a:gd name="T3" fmla="*/ 0 h 56"/>
                    <a:gd name="T4" fmla="*/ 24 w 27"/>
                    <a:gd name="T5" fmla="*/ 1 h 56"/>
                    <a:gd name="T6" fmla="*/ 25 w 27"/>
                    <a:gd name="T7" fmla="*/ 8 h 56"/>
                    <a:gd name="T8" fmla="*/ 13 w 27"/>
                    <a:gd name="T9" fmla="*/ 14 h 56"/>
                    <a:gd name="T10" fmla="*/ 8 w 27"/>
                    <a:gd name="T11" fmla="*/ 18 h 56"/>
                    <a:gd name="T12" fmla="*/ 3 w 27"/>
                    <a:gd name="T13" fmla="*/ 25 h 56"/>
                    <a:gd name="T14" fmla="*/ 0 w 27"/>
                    <a:gd name="T15" fmla="*/ 31 h 56"/>
                    <a:gd name="T16" fmla="*/ 1 w 27"/>
                    <a:gd name="T17" fmla="*/ 39 h 56"/>
                    <a:gd name="T18" fmla="*/ 4 w 27"/>
                    <a:gd name="T19" fmla="*/ 48 h 56"/>
                    <a:gd name="T20" fmla="*/ 11 w 27"/>
                    <a:gd name="T21" fmla="*/ 53 h 56"/>
                    <a:gd name="T22" fmla="*/ 18 w 27"/>
                    <a:gd name="T23" fmla="*/ 55 h 56"/>
                    <a:gd name="T24" fmla="*/ 27 w 27"/>
                    <a:gd name="T25" fmla="*/ 56 h 56"/>
                    <a:gd name="T26" fmla="*/ 27 w 27"/>
                    <a:gd name="T27" fmla="*/ 38 h 56"/>
                    <a:gd name="T28" fmla="*/ 23 w 27"/>
                    <a:gd name="T29" fmla="*/ 36 h 56"/>
                    <a:gd name="T30" fmla="*/ 22 w 27"/>
                    <a:gd name="T31" fmla="*/ 31 h 56"/>
                    <a:gd name="T32" fmla="*/ 23 w 27"/>
                    <a:gd name="T33" fmla="*/ 28 h 56"/>
                    <a:gd name="T34" fmla="*/ 27 w 27"/>
                    <a:gd name="T35" fmla="*/ 24 h 5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7"/>
                    <a:gd name="T55" fmla="*/ 0 h 56"/>
                    <a:gd name="T56" fmla="*/ 27 w 27"/>
                    <a:gd name="T57" fmla="*/ 56 h 5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7" h="56">
                      <a:moveTo>
                        <a:pt x="27" y="24"/>
                      </a:moveTo>
                      <a:lnTo>
                        <a:pt x="27" y="0"/>
                      </a:lnTo>
                      <a:lnTo>
                        <a:pt x="24" y="1"/>
                      </a:lnTo>
                      <a:lnTo>
                        <a:pt x="25" y="8"/>
                      </a:lnTo>
                      <a:lnTo>
                        <a:pt x="13" y="14"/>
                      </a:lnTo>
                      <a:lnTo>
                        <a:pt x="8" y="18"/>
                      </a:lnTo>
                      <a:lnTo>
                        <a:pt x="3" y="25"/>
                      </a:lnTo>
                      <a:lnTo>
                        <a:pt x="0" y="31"/>
                      </a:lnTo>
                      <a:lnTo>
                        <a:pt x="1" y="39"/>
                      </a:lnTo>
                      <a:lnTo>
                        <a:pt x="4" y="48"/>
                      </a:lnTo>
                      <a:lnTo>
                        <a:pt x="11" y="53"/>
                      </a:lnTo>
                      <a:lnTo>
                        <a:pt x="18" y="55"/>
                      </a:lnTo>
                      <a:lnTo>
                        <a:pt x="27" y="56"/>
                      </a:lnTo>
                      <a:lnTo>
                        <a:pt x="27" y="38"/>
                      </a:lnTo>
                      <a:lnTo>
                        <a:pt x="23" y="36"/>
                      </a:lnTo>
                      <a:lnTo>
                        <a:pt x="22" y="31"/>
                      </a:lnTo>
                      <a:lnTo>
                        <a:pt x="23" y="28"/>
                      </a:lnTo>
                      <a:lnTo>
                        <a:pt x="27" y="24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72" name="Freeform 203"/>
                <p:cNvSpPr>
                  <a:spLocks/>
                </p:cNvSpPr>
                <p:nvPr/>
              </p:nvSpPr>
              <p:spPr bwMode="auto">
                <a:xfrm>
                  <a:off x="5311" y="2402"/>
                  <a:ext cx="20" cy="26"/>
                </a:xfrm>
                <a:custGeom>
                  <a:avLst/>
                  <a:gdLst>
                    <a:gd name="T0" fmla="*/ 20 w 20"/>
                    <a:gd name="T1" fmla="*/ 26 h 26"/>
                    <a:gd name="T2" fmla="*/ 20 w 20"/>
                    <a:gd name="T3" fmla="*/ 2 h 26"/>
                    <a:gd name="T4" fmla="*/ 20 w 20"/>
                    <a:gd name="T5" fmla="*/ 0 h 26"/>
                    <a:gd name="T6" fmla="*/ 0 w 20"/>
                    <a:gd name="T7" fmla="*/ 8 h 26"/>
                    <a:gd name="T8" fmla="*/ 3 w 20"/>
                    <a:gd name="T9" fmla="*/ 14 h 26"/>
                    <a:gd name="T10" fmla="*/ 8 w 20"/>
                    <a:gd name="T11" fmla="*/ 20 h 26"/>
                    <a:gd name="T12" fmla="*/ 14 w 20"/>
                    <a:gd name="T13" fmla="*/ 23 h 26"/>
                    <a:gd name="T14" fmla="*/ 20 w 20"/>
                    <a:gd name="T15" fmla="*/ 26 h 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"/>
                    <a:gd name="T25" fmla="*/ 0 h 26"/>
                    <a:gd name="T26" fmla="*/ 20 w 20"/>
                    <a:gd name="T27" fmla="*/ 26 h 2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" h="26">
                      <a:moveTo>
                        <a:pt x="20" y="26"/>
                      </a:moveTo>
                      <a:lnTo>
                        <a:pt x="20" y="2"/>
                      </a:lnTo>
                      <a:lnTo>
                        <a:pt x="20" y="0"/>
                      </a:lnTo>
                      <a:lnTo>
                        <a:pt x="0" y="8"/>
                      </a:lnTo>
                      <a:lnTo>
                        <a:pt x="3" y="14"/>
                      </a:lnTo>
                      <a:lnTo>
                        <a:pt x="8" y="20"/>
                      </a:lnTo>
                      <a:lnTo>
                        <a:pt x="14" y="23"/>
                      </a:lnTo>
                      <a:lnTo>
                        <a:pt x="20" y="26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73" name="Freeform 204"/>
                <p:cNvSpPr>
                  <a:spLocks/>
                </p:cNvSpPr>
                <p:nvPr/>
              </p:nvSpPr>
              <p:spPr bwMode="auto">
                <a:xfrm>
                  <a:off x="5233" y="2327"/>
                  <a:ext cx="54" cy="105"/>
                </a:xfrm>
                <a:custGeom>
                  <a:avLst/>
                  <a:gdLst>
                    <a:gd name="T0" fmla="*/ 0 w 54"/>
                    <a:gd name="T1" fmla="*/ 68 h 105"/>
                    <a:gd name="T2" fmla="*/ 0 w 54"/>
                    <a:gd name="T3" fmla="*/ 103 h 105"/>
                    <a:gd name="T4" fmla="*/ 8 w 54"/>
                    <a:gd name="T5" fmla="*/ 105 h 105"/>
                    <a:gd name="T6" fmla="*/ 6 w 54"/>
                    <a:gd name="T7" fmla="*/ 98 h 105"/>
                    <a:gd name="T8" fmla="*/ 19 w 54"/>
                    <a:gd name="T9" fmla="*/ 91 h 105"/>
                    <a:gd name="T10" fmla="*/ 31 w 54"/>
                    <a:gd name="T11" fmla="*/ 84 h 105"/>
                    <a:gd name="T12" fmla="*/ 42 w 54"/>
                    <a:gd name="T13" fmla="*/ 74 h 105"/>
                    <a:gd name="T14" fmla="*/ 51 w 54"/>
                    <a:gd name="T15" fmla="*/ 62 h 105"/>
                    <a:gd name="T16" fmla="*/ 54 w 54"/>
                    <a:gd name="T17" fmla="*/ 50 h 105"/>
                    <a:gd name="T18" fmla="*/ 54 w 54"/>
                    <a:gd name="T19" fmla="*/ 39 h 105"/>
                    <a:gd name="T20" fmla="*/ 53 w 54"/>
                    <a:gd name="T21" fmla="*/ 30 h 105"/>
                    <a:gd name="T22" fmla="*/ 48 w 54"/>
                    <a:gd name="T23" fmla="*/ 21 h 105"/>
                    <a:gd name="T24" fmla="*/ 41 w 54"/>
                    <a:gd name="T25" fmla="*/ 14 h 105"/>
                    <a:gd name="T26" fmla="*/ 33 w 54"/>
                    <a:gd name="T27" fmla="*/ 8 h 105"/>
                    <a:gd name="T28" fmla="*/ 23 w 54"/>
                    <a:gd name="T29" fmla="*/ 3 h 105"/>
                    <a:gd name="T30" fmla="*/ 11 w 54"/>
                    <a:gd name="T31" fmla="*/ 1 h 105"/>
                    <a:gd name="T32" fmla="*/ 0 w 54"/>
                    <a:gd name="T33" fmla="*/ 0 h 105"/>
                    <a:gd name="T34" fmla="*/ 0 w 54"/>
                    <a:gd name="T35" fmla="*/ 36 h 105"/>
                    <a:gd name="T36" fmla="*/ 5 w 54"/>
                    <a:gd name="T37" fmla="*/ 38 h 105"/>
                    <a:gd name="T38" fmla="*/ 8 w 54"/>
                    <a:gd name="T39" fmla="*/ 41 h 105"/>
                    <a:gd name="T40" fmla="*/ 11 w 54"/>
                    <a:gd name="T41" fmla="*/ 45 h 105"/>
                    <a:gd name="T42" fmla="*/ 12 w 54"/>
                    <a:gd name="T43" fmla="*/ 49 h 105"/>
                    <a:gd name="T44" fmla="*/ 12 w 54"/>
                    <a:gd name="T45" fmla="*/ 54 h 105"/>
                    <a:gd name="T46" fmla="*/ 10 w 54"/>
                    <a:gd name="T47" fmla="*/ 58 h 105"/>
                    <a:gd name="T48" fmla="*/ 5 w 54"/>
                    <a:gd name="T49" fmla="*/ 63 h 105"/>
                    <a:gd name="T50" fmla="*/ 0 w 54"/>
                    <a:gd name="T51" fmla="*/ 68 h 10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4"/>
                    <a:gd name="T79" fmla="*/ 0 h 105"/>
                    <a:gd name="T80" fmla="*/ 54 w 54"/>
                    <a:gd name="T81" fmla="*/ 105 h 10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4" h="105">
                      <a:moveTo>
                        <a:pt x="0" y="68"/>
                      </a:moveTo>
                      <a:lnTo>
                        <a:pt x="0" y="103"/>
                      </a:lnTo>
                      <a:lnTo>
                        <a:pt x="8" y="105"/>
                      </a:lnTo>
                      <a:lnTo>
                        <a:pt x="6" y="98"/>
                      </a:lnTo>
                      <a:lnTo>
                        <a:pt x="19" y="91"/>
                      </a:lnTo>
                      <a:lnTo>
                        <a:pt x="31" y="84"/>
                      </a:lnTo>
                      <a:lnTo>
                        <a:pt x="42" y="74"/>
                      </a:lnTo>
                      <a:lnTo>
                        <a:pt x="51" y="62"/>
                      </a:lnTo>
                      <a:lnTo>
                        <a:pt x="54" y="50"/>
                      </a:lnTo>
                      <a:lnTo>
                        <a:pt x="54" y="39"/>
                      </a:lnTo>
                      <a:lnTo>
                        <a:pt x="53" y="30"/>
                      </a:lnTo>
                      <a:lnTo>
                        <a:pt x="48" y="21"/>
                      </a:lnTo>
                      <a:lnTo>
                        <a:pt x="41" y="14"/>
                      </a:lnTo>
                      <a:lnTo>
                        <a:pt x="33" y="8"/>
                      </a:lnTo>
                      <a:lnTo>
                        <a:pt x="23" y="3"/>
                      </a:lnTo>
                      <a:lnTo>
                        <a:pt x="11" y="1"/>
                      </a:lnTo>
                      <a:lnTo>
                        <a:pt x="0" y="0"/>
                      </a:lnTo>
                      <a:lnTo>
                        <a:pt x="0" y="36"/>
                      </a:lnTo>
                      <a:lnTo>
                        <a:pt x="5" y="38"/>
                      </a:lnTo>
                      <a:lnTo>
                        <a:pt x="8" y="41"/>
                      </a:lnTo>
                      <a:lnTo>
                        <a:pt x="11" y="45"/>
                      </a:lnTo>
                      <a:lnTo>
                        <a:pt x="12" y="49"/>
                      </a:lnTo>
                      <a:lnTo>
                        <a:pt x="12" y="54"/>
                      </a:lnTo>
                      <a:lnTo>
                        <a:pt x="10" y="58"/>
                      </a:lnTo>
                      <a:lnTo>
                        <a:pt x="5" y="63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74" name="Freeform 205"/>
                <p:cNvSpPr>
                  <a:spLocks/>
                </p:cNvSpPr>
                <p:nvPr/>
              </p:nvSpPr>
              <p:spPr bwMode="auto">
                <a:xfrm>
                  <a:off x="5233" y="2266"/>
                  <a:ext cx="28" cy="37"/>
                </a:xfrm>
                <a:custGeom>
                  <a:avLst/>
                  <a:gdLst>
                    <a:gd name="T0" fmla="*/ 0 w 28"/>
                    <a:gd name="T1" fmla="*/ 0 h 37"/>
                    <a:gd name="T2" fmla="*/ 0 w 28"/>
                    <a:gd name="T3" fmla="*/ 37 h 37"/>
                    <a:gd name="T4" fmla="*/ 28 w 28"/>
                    <a:gd name="T5" fmla="*/ 29 h 37"/>
                    <a:gd name="T6" fmla="*/ 24 w 28"/>
                    <a:gd name="T7" fmla="*/ 19 h 37"/>
                    <a:gd name="T8" fmla="*/ 18 w 28"/>
                    <a:gd name="T9" fmla="*/ 11 h 37"/>
                    <a:gd name="T10" fmla="*/ 10 w 28"/>
                    <a:gd name="T11" fmla="*/ 4 h 37"/>
                    <a:gd name="T12" fmla="*/ 0 w 28"/>
                    <a:gd name="T13" fmla="*/ 0 h 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7"/>
                    <a:gd name="T23" fmla="*/ 28 w 28"/>
                    <a:gd name="T24" fmla="*/ 37 h 3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7">
                      <a:moveTo>
                        <a:pt x="0" y="0"/>
                      </a:moveTo>
                      <a:lnTo>
                        <a:pt x="0" y="37"/>
                      </a:lnTo>
                      <a:lnTo>
                        <a:pt x="28" y="29"/>
                      </a:lnTo>
                      <a:lnTo>
                        <a:pt x="24" y="19"/>
                      </a:lnTo>
                      <a:lnTo>
                        <a:pt x="18" y="11"/>
                      </a:lnTo>
                      <a:lnTo>
                        <a:pt x="1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75" name="Freeform 206"/>
                <p:cNvSpPr>
                  <a:spLocks/>
                </p:cNvSpPr>
                <p:nvPr/>
              </p:nvSpPr>
              <p:spPr bwMode="auto">
                <a:xfrm>
                  <a:off x="5233" y="1450"/>
                  <a:ext cx="51" cy="101"/>
                </a:xfrm>
                <a:custGeom>
                  <a:avLst/>
                  <a:gdLst>
                    <a:gd name="T0" fmla="*/ 0 w 51"/>
                    <a:gd name="T1" fmla="*/ 54 h 101"/>
                    <a:gd name="T2" fmla="*/ 0 w 51"/>
                    <a:gd name="T3" fmla="*/ 101 h 101"/>
                    <a:gd name="T4" fmla="*/ 12 w 51"/>
                    <a:gd name="T5" fmla="*/ 97 h 101"/>
                    <a:gd name="T6" fmla="*/ 8 w 51"/>
                    <a:gd name="T7" fmla="*/ 82 h 101"/>
                    <a:gd name="T8" fmla="*/ 19 w 51"/>
                    <a:gd name="T9" fmla="*/ 76 h 101"/>
                    <a:gd name="T10" fmla="*/ 30 w 51"/>
                    <a:gd name="T11" fmla="*/ 69 h 101"/>
                    <a:gd name="T12" fmla="*/ 40 w 51"/>
                    <a:gd name="T13" fmla="*/ 61 h 101"/>
                    <a:gd name="T14" fmla="*/ 46 w 51"/>
                    <a:gd name="T15" fmla="*/ 50 h 101"/>
                    <a:gd name="T16" fmla="*/ 50 w 51"/>
                    <a:gd name="T17" fmla="*/ 42 h 101"/>
                    <a:gd name="T18" fmla="*/ 51 w 51"/>
                    <a:gd name="T19" fmla="*/ 35 h 101"/>
                    <a:gd name="T20" fmla="*/ 50 w 51"/>
                    <a:gd name="T21" fmla="*/ 27 h 101"/>
                    <a:gd name="T22" fmla="*/ 48 w 51"/>
                    <a:gd name="T23" fmla="*/ 21 h 101"/>
                    <a:gd name="T24" fmla="*/ 45 w 51"/>
                    <a:gd name="T25" fmla="*/ 14 h 101"/>
                    <a:gd name="T26" fmla="*/ 40 w 51"/>
                    <a:gd name="T27" fmla="*/ 9 h 101"/>
                    <a:gd name="T28" fmla="*/ 28 w 51"/>
                    <a:gd name="T29" fmla="*/ 0 h 101"/>
                    <a:gd name="T30" fmla="*/ 0 w 51"/>
                    <a:gd name="T31" fmla="*/ 8 h 101"/>
                    <a:gd name="T32" fmla="*/ 0 w 51"/>
                    <a:gd name="T33" fmla="*/ 26 h 101"/>
                    <a:gd name="T34" fmla="*/ 5 w 51"/>
                    <a:gd name="T35" fmla="*/ 28 h 101"/>
                    <a:gd name="T36" fmla="*/ 10 w 51"/>
                    <a:gd name="T37" fmla="*/ 32 h 101"/>
                    <a:gd name="T38" fmla="*/ 12 w 51"/>
                    <a:gd name="T39" fmla="*/ 35 h 101"/>
                    <a:gd name="T40" fmla="*/ 13 w 51"/>
                    <a:gd name="T41" fmla="*/ 39 h 101"/>
                    <a:gd name="T42" fmla="*/ 13 w 51"/>
                    <a:gd name="T43" fmla="*/ 43 h 101"/>
                    <a:gd name="T44" fmla="*/ 11 w 51"/>
                    <a:gd name="T45" fmla="*/ 48 h 101"/>
                    <a:gd name="T46" fmla="*/ 6 w 51"/>
                    <a:gd name="T47" fmla="*/ 52 h 101"/>
                    <a:gd name="T48" fmla="*/ 1 w 51"/>
                    <a:gd name="T49" fmla="*/ 56 h 101"/>
                    <a:gd name="T50" fmla="*/ 0 w 51"/>
                    <a:gd name="T51" fmla="*/ 54 h 10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1"/>
                    <a:gd name="T79" fmla="*/ 0 h 101"/>
                    <a:gd name="T80" fmla="*/ 51 w 51"/>
                    <a:gd name="T81" fmla="*/ 101 h 10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1" h="101">
                      <a:moveTo>
                        <a:pt x="0" y="54"/>
                      </a:moveTo>
                      <a:lnTo>
                        <a:pt x="0" y="101"/>
                      </a:lnTo>
                      <a:lnTo>
                        <a:pt x="12" y="97"/>
                      </a:lnTo>
                      <a:lnTo>
                        <a:pt x="8" y="82"/>
                      </a:lnTo>
                      <a:lnTo>
                        <a:pt x="19" y="76"/>
                      </a:lnTo>
                      <a:lnTo>
                        <a:pt x="30" y="69"/>
                      </a:lnTo>
                      <a:lnTo>
                        <a:pt x="40" y="61"/>
                      </a:lnTo>
                      <a:lnTo>
                        <a:pt x="46" y="50"/>
                      </a:lnTo>
                      <a:lnTo>
                        <a:pt x="50" y="42"/>
                      </a:lnTo>
                      <a:lnTo>
                        <a:pt x="51" y="35"/>
                      </a:lnTo>
                      <a:lnTo>
                        <a:pt x="50" y="27"/>
                      </a:lnTo>
                      <a:lnTo>
                        <a:pt x="48" y="21"/>
                      </a:lnTo>
                      <a:lnTo>
                        <a:pt x="45" y="14"/>
                      </a:lnTo>
                      <a:lnTo>
                        <a:pt x="40" y="9"/>
                      </a:lnTo>
                      <a:lnTo>
                        <a:pt x="28" y="0"/>
                      </a:lnTo>
                      <a:lnTo>
                        <a:pt x="0" y="8"/>
                      </a:lnTo>
                      <a:lnTo>
                        <a:pt x="0" y="26"/>
                      </a:lnTo>
                      <a:lnTo>
                        <a:pt x="5" y="28"/>
                      </a:lnTo>
                      <a:lnTo>
                        <a:pt x="10" y="32"/>
                      </a:lnTo>
                      <a:lnTo>
                        <a:pt x="12" y="35"/>
                      </a:lnTo>
                      <a:lnTo>
                        <a:pt x="13" y="39"/>
                      </a:lnTo>
                      <a:lnTo>
                        <a:pt x="13" y="43"/>
                      </a:lnTo>
                      <a:lnTo>
                        <a:pt x="11" y="48"/>
                      </a:lnTo>
                      <a:lnTo>
                        <a:pt x="6" y="52"/>
                      </a:lnTo>
                      <a:lnTo>
                        <a:pt x="1" y="56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76" name="Freeform 207"/>
                <p:cNvSpPr>
                  <a:spLocks/>
                </p:cNvSpPr>
                <p:nvPr/>
              </p:nvSpPr>
              <p:spPr bwMode="auto">
                <a:xfrm>
                  <a:off x="5205" y="1458"/>
                  <a:ext cx="28" cy="99"/>
                </a:xfrm>
                <a:custGeom>
                  <a:avLst/>
                  <a:gdLst>
                    <a:gd name="T0" fmla="*/ 28 w 28"/>
                    <a:gd name="T1" fmla="*/ 18 h 99"/>
                    <a:gd name="T2" fmla="*/ 28 w 28"/>
                    <a:gd name="T3" fmla="*/ 0 h 99"/>
                    <a:gd name="T4" fmla="*/ 0 w 28"/>
                    <a:gd name="T5" fmla="*/ 8 h 99"/>
                    <a:gd name="T6" fmla="*/ 0 w 28"/>
                    <a:gd name="T7" fmla="*/ 18 h 99"/>
                    <a:gd name="T8" fmla="*/ 6 w 28"/>
                    <a:gd name="T9" fmla="*/ 18 h 99"/>
                    <a:gd name="T10" fmla="*/ 16 w 28"/>
                    <a:gd name="T11" fmla="*/ 54 h 99"/>
                    <a:gd name="T12" fmla="*/ 6 w 28"/>
                    <a:gd name="T13" fmla="*/ 57 h 99"/>
                    <a:gd name="T14" fmla="*/ 0 w 28"/>
                    <a:gd name="T15" fmla="*/ 35 h 99"/>
                    <a:gd name="T16" fmla="*/ 0 w 28"/>
                    <a:gd name="T17" fmla="*/ 88 h 99"/>
                    <a:gd name="T18" fmla="*/ 3 w 28"/>
                    <a:gd name="T19" fmla="*/ 99 h 99"/>
                    <a:gd name="T20" fmla="*/ 16 w 28"/>
                    <a:gd name="T21" fmla="*/ 95 h 99"/>
                    <a:gd name="T22" fmla="*/ 12 w 28"/>
                    <a:gd name="T23" fmla="*/ 81 h 99"/>
                    <a:gd name="T24" fmla="*/ 22 w 28"/>
                    <a:gd name="T25" fmla="*/ 79 h 99"/>
                    <a:gd name="T26" fmla="*/ 27 w 28"/>
                    <a:gd name="T27" fmla="*/ 93 h 99"/>
                    <a:gd name="T28" fmla="*/ 28 w 28"/>
                    <a:gd name="T29" fmla="*/ 93 h 99"/>
                    <a:gd name="T30" fmla="*/ 28 w 28"/>
                    <a:gd name="T31" fmla="*/ 46 h 99"/>
                    <a:gd name="T32" fmla="*/ 20 w 28"/>
                    <a:gd name="T33" fmla="*/ 18 h 99"/>
                    <a:gd name="T34" fmla="*/ 28 w 28"/>
                    <a:gd name="T35" fmla="*/ 18 h 9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8"/>
                    <a:gd name="T55" fmla="*/ 0 h 99"/>
                    <a:gd name="T56" fmla="*/ 28 w 28"/>
                    <a:gd name="T57" fmla="*/ 99 h 9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8" h="99">
                      <a:moveTo>
                        <a:pt x="28" y="18"/>
                      </a:moveTo>
                      <a:lnTo>
                        <a:pt x="28" y="0"/>
                      </a:lnTo>
                      <a:lnTo>
                        <a:pt x="0" y="8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16" y="54"/>
                      </a:lnTo>
                      <a:lnTo>
                        <a:pt x="6" y="57"/>
                      </a:lnTo>
                      <a:lnTo>
                        <a:pt x="0" y="35"/>
                      </a:lnTo>
                      <a:lnTo>
                        <a:pt x="0" y="88"/>
                      </a:lnTo>
                      <a:lnTo>
                        <a:pt x="3" y="99"/>
                      </a:lnTo>
                      <a:lnTo>
                        <a:pt x="16" y="95"/>
                      </a:lnTo>
                      <a:lnTo>
                        <a:pt x="12" y="81"/>
                      </a:lnTo>
                      <a:lnTo>
                        <a:pt x="22" y="79"/>
                      </a:lnTo>
                      <a:lnTo>
                        <a:pt x="27" y="93"/>
                      </a:lnTo>
                      <a:lnTo>
                        <a:pt x="28" y="93"/>
                      </a:lnTo>
                      <a:lnTo>
                        <a:pt x="28" y="46"/>
                      </a:lnTo>
                      <a:lnTo>
                        <a:pt x="20" y="18"/>
                      </a:lnTo>
                      <a:lnTo>
                        <a:pt x="28" y="18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77" name="Freeform 208"/>
                <p:cNvSpPr>
                  <a:spLocks/>
                </p:cNvSpPr>
                <p:nvPr/>
              </p:nvSpPr>
              <p:spPr bwMode="auto">
                <a:xfrm>
                  <a:off x="5205" y="2262"/>
                  <a:ext cx="28" cy="45"/>
                </a:xfrm>
                <a:custGeom>
                  <a:avLst/>
                  <a:gdLst>
                    <a:gd name="T0" fmla="*/ 28 w 28"/>
                    <a:gd name="T1" fmla="*/ 41 h 45"/>
                    <a:gd name="T2" fmla="*/ 28 w 28"/>
                    <a:gd name="T3" fmla="*/ 4 h 45"/>
                    <a:gd name="T4" fmla="*/ 26 w 28"/>
                    <a:gd name="T5" fmla="*/ 3 h 45"/>
                    <a:gd name="T6" fmla="*/ 14 w 28"/>
                    <a:gd name="T7" fmla="*/ 0 h 45"/>
                    <a:gd name="T8" fmla="*/ 0 w 28"/>
                    <a:gd name="T9" fmla="*/ 0 h 45"/>
                    <a:gd name="T10" fmla="*/ 0 w 28"/>
                    <a:gd name="T11" fmla="*/ 31 h 45"/>
                    <a:gd name="T12" fmla="*/ 8 w 28"/>
                    <a:gd name="T13" fmla="*/ 36 h 45"/>
                    <a:gd name="T14" fmla="*/ 15 w 28"/>
                    <a:gd name="T15" fmla="*/ 45 h 45"/>
                    <a:gd name="T16" fmla="*/ 28 w 28"/>
                    <a:gd name="T17" fmla="*/ 41 h 4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8"/>
                    <a:gd name="T28" fmla="*/ 0 h 45"/>
                    <a:gd name="T29" fmla="*/ 28 w 28"/>
                    <a:gd name="T30" fmla="*/ 45 h 4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8" h="45">
                      <a:moveTo>
                        <a:pt x="28" y="41"/>
                      </a:moveTo>
                      <a:lnTo>
                        <a:pt x="28" y="4"/>
                      </a:lnTo>
                      <a:lnTo>
                        <a:pt x="26" y="3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31"/>
                      </a:lnTo>
                      <a:lnTo>
                        <a:pt x="8" y="36"/>
                      </a:lnTo>
                      <a:lnTo>
                        <a:pt x="15" y="45"/>
                      </a:lnTo>
                      <a:lnTo>
                        <a:pt x="28" y="41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78" name="Freeform 209"/>
                <p:cNvSpPr>
                  <a:spLocks/>
                </p:cNvSpPr>
                <p:nvPr/>
              </p:nvSpPr>
              <p:spPr bwMode="auto">
                <a:xfrm>
                  <a:off x="5205" y="2299"/>
                  <a:ext cx="28" cy="131"/>
                </a:xfrm>
                <a:custGeom>
                  <a:avLst/>
                  <a:gdLst>
                    <a:gd name="T0" fmla="*/ 28 w 28"/>
                    <a:gd name="T1" fmla="*/ 64 h 131"/>
                    <a:gd name="T2" fmla="*/ 28 w 28"/>
                    <a:gd name="T3" fmla="*/ 28 h 131"/>
                    <a:gd name="T4" fmla="*/ 18 w 28"/>
                    <a:gd name="T5" fmla="*/ 28 h 131"/>
                    <a:gd name="T6" fmla="*/ 7 w 28"/>
                    <a:gd name="T7" fmla="*/ 28 h 131"/>
                    <a:gd name="T8" fmla="*/ 0 w 28"/>
                    <a:gd name="T9" fmla="*/ 0 h 131"/>
                    <a:gd name="T10" fmla="*/ 0 w 28"/>
                    <a:gd name="T11" fmla="*/ 63 h 131"/>
                    <a:gd name="T12" fmla="*/ 1 w 28"/>
                    <a:gd name="T13" fmla="*/ 63 h 131"/>
                    <a:gd name="T14" fmla="*/ 12 w 28"/>
                    <a:gd name="T15" fmla="*/ 103 h 131"/>
                    <a:gd name="T16" fmla="*/ 0 w 28"/>
                    <a:gd name="T17" fmla="*/ 107 h 131"/>
                    <a:gd name="T18" fmla="*/ 0 w 28"/>
                    <a:gd name="T19" fmla="*/ 123 h 131"/>
                    <a:gd name="T20" fmla="*/ 28 w 28"/>
                    <a:gd name="T21" fmla="*/ 131 h 131"/>
                    <a:gd name="T22" fmla="*/ 28 w 28"/>
                    <a:gd name="T23" fmla="*/ 96 h 131"/>
                    <a:gd name="T24" fmla="*/ 27 w 28"/>
                    <a:gd name="T25" fmla="*/ 97 h 131"/>
                    <a:gd name="T26" fmla="*/ 17 w 28"/>
                    <a:gd name="T27" fmla="*/ 62 h 131"/>
                    <a:gd name="T28" fmla="*/ 28 w 28"/>
                    <a:gd name="T29" fmla="*/ 64 h 1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8"/>
                    <a:gd name="T46" fmla="*/ 0 h 131"/>
                    <a:gd name="T47" fmla="*/ 28 w 28"/>
                    <a:gd name="T48" fmla="*/ 131 h 1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8" h="131">
                      <a:moveTo>
                        <a:pt x="28" y="64"/>
                      </a:moveTo>
                      <a:lnTo>
                        <a:pt x="28" y="28"/>
                      </a:lnTo>
                      <a:lnTo>
                        <a:pt x="18" y="28"/>
                      </a:lnTo>
                      <a:lnTo>
                        <a:pt x="7" y="28"/>
                      </a:lnTo>
                      <a:lnTo>
                        <a:pt x="0" y="0"/>
                      </a:lnTo>
                      <a:lnTo>
                        <a:pt x="0" y="63"/>
                      </a:lnTo>
                      <a:lnTo>
                        <a:pt x="1" y="63"/>
                      </a:lnTo>
                      <a:lnTo>
                        <a:pt x="12" y="103"/>
                      </a:lnTo>
                      <a:lnTo>
                        <a:pt x="0" y="107"/>
                      </a:lnTo>
                      <a:lnTo>
                        <a:pt x="0" y="123"/>
                      </a:lnTo>
                      <a:lnTo>
                        <a:pt x="28" y="131"/>
                      </a:lnTo>
                      <a:lnTo>
                        <a:pt x="28" y="96"/>
                      </a:lnTo>
                      <a:lnTo>
                        <a:pt x="27" y="97"/>
                      </a:lnTo>
                      <a:lnTo>
                        <a:pt x="17" y="62"/>
                      </a:lnTo>
                      <a:lnTo>
                        <a:pt x="28" y="64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79" name="Freeform 210"/>
                <p:cNvSpPr>
                  <a:spLocks/>
                </p:cNvSpPr>
                <p:nvPr/>
              </p:nvSpPr>
              <p:spPr bwMode="auto">
                <a:xfrm>
                  <a:off x="5205" y="2041"/>
                  <a:ext cx="27" cy="70"/>
                </a:xfrm>
                <a:custGeom>
                  <a:avLst/>
                  <a:gdLst>
                    <a:gd name="T0" fmla="*/ 0 w 27"/>
                    <a:gd name="T1" fmla="*/ 0 h 70"/>
                    <a:gd name="T2" fmla="*/ 0 w 27"/>
                    <a:gd name="T3" fmla="*/ 70 h 70"/>
                    <a:gd name="T4" fmla="*/ 14 w 27"/>
                    <a:gd name="T5" fmla="*/ 61 h 70"/>
                    <a:gd name="T6" fmla="*/ 19 w 27"/>
                    <a:gd name="T7" fmla="*/ 54 h 70"/>
                    <a:gd name="T8" fmla="*/ 25 w 27"/>
                    <a:gd name="T9" fmla="*/ 48 h 70"/>
                    <a:gd name="T10" fmla="*/ 27 w 27"/>
                    <a:gd name="T11" fmla="*/ 39 h 70"/>
                    <a:gd name="T12" fmla="*/ 27 w 27"/>
                    <a:gd name="T13" fmla="*/ 32 h 70"/>
                    <a:gd name="T14" fmla="*/ 26 w 27"/>
                    <a:gd name="T15" fmla="*/ 24 h 70"/>
                    <a:gd name="T16" fmla="*/ 24 w 27"/>
                    <a:gd name="T17" fmla="*/ 18 h 70"/>
                    <a:gd name="T18" fmla="*/ 19 w 27"/>
                    <a:gd name="T19" fmla="*/ 12 h 70"/>
                    <a:gd name="T20" fmla="*/ 14 w 27"/>
                    <a:gd name="T21" fmla="*/ 7 h 70"/>
                    <a:gd name="T22" fmla="*/ 7 w 27"/>
                    <a:gd name="T23" fmla="*/ 3 h 70"/>
                    <a:gd name="T24" fmla="*/ 0 w 27"/>
                    <a:gd name="T25" fmla="*/ 0 h 7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"/>
                    <a:gd name="T40" fmla="*/ 0 h 70"/>
                    <a:gd name="T41" fmla="*/ 27 w 27"/>
                    <a:gd name="T42" fmla="*/ 70 h 7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" h="70">
                      <a:moveTo>
                        <a:pt x="0" y="0"/>
                      </a:moveTo>
                      <a:lnTo>
                        <a:pt x="0" y="70"/>
                      </a:lnTo>
                      <a:lnTo>
                        <a:pt x="14" y="61"/>
                      </a:lnTo>
                      <a:lnTo>
                        <a:pt x="19" y="54"/>
                      </a:lnTo>
                      <a:lnTo>
                        <a:pt x="25" y="48"/>
                      </a:lnTo>
                      <a:lnTo>
                        <a:pt x="27" y="39"/>
                      </a:lnTo>
                      <a:lnTo>
                        <a:pt x="27" y="32"/>
                      </a:lnTo>
                      <a:lnTo>
                        <a:pt x="26" y="24"/>
                      </a:lnTo>
                      <a:lnTo>
                        <a:pt x="24" y="18"/>
                      </a:lnTo>
                      <a:lnTo>
                        <a:pt x="19" y="12"/>
                      </a:lnTo>
                      <a:lnTo>
                        <a:pt x="14" y="7"/>
                      </a:lnTo>
                      <a:lnTo>
                        <a:pt x="7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80" name="Freeform 211"/>
                <p:cNvSpPr>
                  <a:spLocks/>
                </p:cNvSpPr>
                <p:nvPr/>
              </p:nvSpPr>
              <p:spPr bwMode="auto">
                <a:xfrm>
                  <a:off x="5205" y="2002"/>
                  <a:ext cx="6" cy="13"/>
                </a:xfrm>
                <a:custGeom>
                  <a:avLst/>
                  <a:gdLst>
                    <a:gd name="T0" fmla="*/ 0 w 6"/>
                    <a:gd name="T1" fmla="*/ 0 h 13"/>
                    <a:gd name="T2" fmla="*/ 0 w 6"/>
                    <a:gd name="T3" fmla="*/ 13 h 13"/>
                    <a:gd name="T4" fmla="*/ 6 w 6"/>
                    <a:gd name="T5" fmla="*/ 12 h 13"/>
                    <a:gd name="T6" fmla="*/ 4 w 6"/>
                    <a:gd name="T7" fmla="*/ 6 h 13"/>
                    <a:gd name="T8" fmla="*/ 0 w 6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3"/>
                    <a:gd name="T17" fmla="*/ 6 w 6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3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6" y="12"/>
                      </a:lnTo>
                      <a:lnTo>
                        <a:pt x="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81" name="Freeform 212"/>
                <p:cNvSpPr>
                  <a:spLocks/>
                </p:cNvSpPr>
                <p:nvPr/>
              </p:nvSpPr>
              <p:spPr bwMode="auto">
                <a:xfrm>
                  <a:off x="5190" y="1466"/>
                  <a:ext cx="15" cy="80"/>
                </a:xfrm>
                <a:custGeom>
                  <a:avLst/>
                  <a:gdLst>
                    <a:gd name="T0" fmla="*/ 15 w 15"/>
                    <a:gd name="T1" fmla="*/ 10 h 80"/>
                    <a:gd name="T2" fmla="*/ 15 w 15"/>
                    <a:gd name="T3" fmla="*/ 0 h 80"/>
                    <a:gd name="T4" fmla="*/ 0 w 15"/>
                    <a:gd name="T5" fmla="*/ 5 h 80"/>
                    <a:gd name="T6" fmla="*/ 0 w 15"/>
                    <a:gd name="T7" fmla="*/ 24 h 80"/>
                    <a:gd name="T8" fmla="*/ 7 w 15"/>
                    <a:gd name="T9" fmla="*/ 50 h 80"/>
                    <a:gd name="T10" fmla="*/ 0 w 15"/>
                    <a:gd name="T11" fmla="*/ 50 h 80"/>
                    <a:gd name="T12" fmla="*/ 0 w 15"/>
                    <a:gd name="T13" fmla="*/ 77 h 80"/>
                    <a:gd name="T14" fmla="*/ 14 w 15"/>
                    <a:gd name="T15" fmla="*/ 76 h 80"/>
                    <a:gd name="T16" fmla="*/ 15 w 15"/>
                    <a:gd name="T17" fmla="*/ 80 h 80"/>
                    <a:gd name="T18" fmla="*/ 15 w 15"/>
                    <a:gd name="T19" fmla="*/ 27 h 80"/>
                    <a:gd name="T20" fmla="*/ 10 w 15"/>
                    <a:gd name="T21" fmla="*/ 11 h 80"/>
                    <a:gd name="T22" fmla="*/ 15 w 15"/>
                    <a:gd name="T23" fmla="*/ 10 h 8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"/>
                    <a:gd name="T37" fmla="*/ 0 h 80"/>
                    <a:gd name="T38" fmla="*/ 15 w 15"/>
                    <a:gd name="T39" fmla="*/ 80 h 8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" h="80">
                      <a:moveTo>
                        <a:pt x="15" y="10"/>
                      </a:moveTo>
                      <a:lnTo>
                        <a:pt x="15" y="0"/>
                      </a:lnTo>
                      <a:lnTo>
                        <a:pt x="0" y="5"/>
                      </a:lnTo>
                      <a:lnTo>
                        <a:pt x="0" y="24"/>
                      </a:lnTo>
                      <a:lnTo>
                        <a:pt x="7" y="50"/>
                      </a:lnTo>
                      <a:lnTo>
                        <a:pt x="0" y="50"/>
                      </a:lnTo>
                      <a:lnTo>
                        <a:pt x="0" y="77"/>
                      </a:lnTo>
                      <a:lnTo>
                        <a:pt x="14" y="76"/>
                      </a:lnTo>
                      <a:lnTo>
                        <a:pt x="15" y="80"/>
                      </a:lnTo>
                      <a:lnTo>
                        <a:pt x="15" y="27"/>
                      </a:lnTo>
                      <a:lnTo>
                        <a:pt x="10" y="11"/>
                      </a:lnTo>
                      <a:lnTo>
                        <a:pt x="15" y="1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82" name="Freeform 213"/>
                <p:cNvSpPr>
                  <a:spLocks/>
                </p:cNvSpPr>
                <p:nvPr/>
              </p:nvSpPr>
              <p:spPr bwMode="auto">
                <a:xfrm>
                  <a:off x="5190" y="1992"/>
                  <a:ext cx="15" cy="29"/>
                </a:xfrm>
                <a:custGeom>
                  <a:avLst/>
                  <a:gdLst>
                    <a:gd name="T0" fmla="*/ 15 w 15"/>
                    <a:gd name="T1" fmla="*/ 23 h 29"/>
                    <a:gd name="T2" fmla="*/ 15 w 15"/>
                    <a:gd name="T3" fmla="*/ 10 h 29"/>
                    <a:gd name="T4" fmla="*/ 8 w 15"/>
                    <a:gd name="T5" fmla="*/ 4 h 29"/>
                    <a:gd name="T6" fmla="*/ 0 w 15"/>
                    <a:gd name="T7" fmla="*/ 0 h 29"/>
                    <a:gd name="T8" fmla="*/ 0 w 15"/>
                    <a:gd name="T9" fmla="*/ 29 h 29"/>
                    <a:gd name="T10" fmla="*/ 15 w 15"/>
                    <a:gd name="T11" fmla="*/ 23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29"/>
                    <a:gd name="T20" fmla="*/ 15 w 15"/>
                    <a:gd name="T21" fmla="*/ 29 h 2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29">
                      <a:moveTo>
                        <a:pt x="15" y="23"/>
                      </a:moveTo>
                      <a:lnTo>
                        <a:pt x="15" y="10"/>
                      </a:lnTo>
                      <a:lnTo>
                        <a:pt x="8" y="4"/>
                      </a:ln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15" y="23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83" name="Freeform 214"/>
                <p:cNvSpPr>
                  <a:spLocks/>
                </p:cNvSpPr>
                <p:nvPr/>
              </p:nvSpPr>
              <p:spPr bwMode="auto">
                <a:xfrm>
                  <a:off x="5190" y="2039"/>
                  <a:ext cx="15" cy="94"/>
                </a:xfrm>
                <a:custGeom>
                  <a:avLst/>
                  <a:gdLst>
                    <a:gd name="T0" fmla="*/ 15 w 15"/>
                    <a:gd name="T1" fmla="*/ 72 h 94"/>
                    <a:gd name="T2" fmla="*/ 15 w 15"/>
                    <a:gd name="T3" fmla="*/ 2 h 94"/>
                    <a:gd name="T4" fmla="*/ 7 w 15"/>
                    <a:gd name="T5" fmla="*/ 1 h 94"/>
                    <a:gd name="T6" fmla="*/ 0 w 15"/>
                    <a:gd name="T7" fmla="*/ 0 h 94"/>
                    <a:gd name="T8" fmla="*/ 0 w 15"/>
                    <a:gd name="T9" fmla="*/ 28 h 94"/>
                    <a:gd name="T10" fmla="*/ 6 w 15"/>
                    <a:gd name="T11" fmla="*/ 33 h 94"/>
                    <a:gd name="T12" fmla="*/ 8 w 15"/>
                    <a:gd name="T13" fmla="*/ 36 h 94"/>
                    <a:gd name="T14" fmla="*/ 8 w 15"/>
                    <a:gd name="T15" fmla="*/ 39 h 94"/>
                    <a:gd name="T16" fmla="*/ 8 w 15"/>
                    <a:gd name="T17" fmla="*/ 43 h 94"/>
                    <a:gd name="T18" fmla="*/ 6 w 15"/>
                    <a:gd name="T19" fmla="*/ 47 h 94"/>
                    <a:gd name="T20" fmla="*/ 4 w 15"/>
                    <a:gd name="T21" fmla="*/ 50 h 94"/>
                    <a:gd name="T22" fmla="*/ 0 w 15"/>
                    <a:gd name="T23" fmla="*/ 54 h 94"/>
                    <a:gd name="T24" fmla="*/ 0 w 15"/>
                    <a:gd name="T25" fmla="*/ 94 h 94"/>
                    <a:gd name="T26" fmla="*/ 8 w 15"/>
                    <a:gd name="T27" fmla="*/ 92 h 94"/>
                    <a:gd name="T28" fmla="*/ 4 w 15"/>
                    <a:gd name="T29" fmla="*/ 78 h 94"/>
                    <a:gd name="T30" fmla="*/ 15 w 15"/>
                    <a:gd name="T31" fmla="*/ 72 h 9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5"/>
                    <a:gd name="T49" fmla="*/ 0 h 94"/>
                    <a:gd name="T50" fmla="*/ 15 w 15"/>
                    <a:gd name="T51" fmla="*/ 94 h 9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5" h="94">
                      <a:moveTo>
                        <a:pt x="15" y="72"/>
                      </a:moveTo>
                      <a:lnTo>
                        <a:pt x="15" y="2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28"/>
                      </a:lnTo>
                      <a:lnTo>
                        <a:pt x="6" y="33"/>
                      </a:lnTo>
                      <a:lnTo>
                        <a:pt x="8" y="36"/>
                      </a:lnTo>
                      <a:lnTo>
                        <a:pt x="8" y="39"/>
                      </a:lnTo>
                      <a:lnTo>
                        <a:pt x="8" y="43"/>
                      </a:lnTo>
                      <a:lnTo>
                        <a:pt x="6" y="47"/>
                      </a:lnTo>
                      <a:lnTo>
                        <a:pt x="4" y="50"/>
                      </a:lnTo>
                      <a:lnTo>
                        <a:pt x="0" y="54"/>
                      </a:lnTo>
                      <a:lnTo>
                        <a:pt x="0" y="94"/>
                      </a:lnTo>
                      <a:lnTo>
                        <a:pt x="8" y="92"/>
                      </a:lnTo>
                      <a:lnTo>
                        <a:pt x="4" y="78"/>
                      </a:lnTo>
                      <a:lnTo>
                        <a:pt x="15" y="72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84" name="Freeform 215"/>
                <p:cNvSpPr>
                  <a:spLocks/>
                </p:cNvSpPr>
                <p:nvPr/>
              </p:nvSpPr>
              <p:spPr bwMode="auto">
                <a:xfrm>
                  <a:off x="5190" y="2248"/>
                  <a:ext cx="15" cy="174"/>
                </a:xfrm>
                <a:custGeom>
                  <a:avLst/>
                  <a:gdLst>
                    <a:gd name="T0" fmla="*/ 15 w 15"/>
                    <a:gd name="T1" fmla="*/ 45 h 174"/>
                    <a:gd name="T2" fmla="*/ 15 w 15"/>
                    <a:gd name="T3" fmla="*/ 14 h 174"/>
                    <a:gd name="T4" fmla="*/ 5 w 15"/>
                    <a:gd name="T5" fmla="*/ 14 h 174"/>
                    <a:gd name="T6" fmla="*/ 1 w 15"/>
                    <a:gd name="T7" fmla="*/ 0 h 174"/>
                    <a:gd name="T8" fmla="*/ 0 w 15"/>
                    <a:gd name="T9" fmla="*/ 0 h 174"/>
                    <a:gd name="T10" fmla="*/ 0 w 15"/>
                    <a:gd name="T11" fmla="*/ 56 h 174"/>
                    <a:gd name="T12" fmla="*/ 6 w 15"/>
                    <a:gd name="T13" fmla="*/ 81 h 174"/>
                    <a:gd name="T14" fmla="*/ 5 w 15"/>
                    <a:gd name="T15" fmla="*/ 81 h 174"/>
                    <a:gd name="T16" fmla="*/ 0 w 15"/>
                    <a:gd name="T17" fmla="*/ 81 h 174"/>
                    <a:gd name="T18" fmla="*/ 0 w 15"/>
                    <a:gd name="T19" fmla="*/ 169 h 174"/>
                    <a:gd name="T20" fmla="*/ 15 w 15"/>
                    <a:gd name="T21" fmla="*/ 174 h 174"/>
                    <a:gd name="T22" fmla="*/ 15 w 15"/>
                    <a:gd name="T23" fmla="*/ 158 h 174"/>
                    <a:gd name="T24" fmla="*/ 15 w 15"/>
                    <a:gd name="T25" fmla="*/ 158 h 174"/>
                    <a:gd name="T26" fmla="*/ 3 w 15"/>
                    <a:gd name="T27" fmla="*/ 115 h 174"/>
                    <a:gd name="T28" fmla="*/ 15 w 15"/>
                    <a:gd name="T29" fmla="*/ 114 h 174"/>
                    <a:gd name="T30" fmla="*/ 15 w 15"/>
                    <a:gd name="T31" fmla="*/ 51 h 174"/>
                    <a:gd name="T32" fmla="*/ 14 w 15"/>
                    <a:gd name="T33" fmla="*/ 45 h 174"/>
                    <a:gd name="T34" fmla="*/ 14 w 15"/>
                    <a:gd name="T35" fmla="*/ 45 h 174"/>
                    <a:gd name="T36" fmla="*/ 15 w 15"/>
                    <a:gd name="T37" fmla="*/ 45 h 17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5"/>
                    <a:gd name="T58" fmla="*/ 0 h 174"/>
                    <a:gd name="T59" fmla="*/ 15 w 15"/>
                    <a:gd name="T60" fmla="*/ 174 h 17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5" h="174">
                      <a:moveTo>
                        <a:pt x="15" y="45"/>
                      </a:moveTo>
                      <a:lnTo>
                        <a:pt x="15" y="14"/>
                      </a:lnTo>
                      <a:lnTo>
                        <a:pt x="5" y="1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6" y="81"/>
                      </a:lnTo>
                      <a:lnTo>
                        <a:pt x="5" y="81"/>
                      </a:lnTo>
                      <a:lnTo>
                        <a:pt x="0" y="81"/>
                      </a:lnTo>
                      <a:lnTo>
                        <a:pt x="0" y="169"/>
                      </a:lnTo>
                      <a:lnTo>
                        <a:pt x="15" y="174"/>
                      </a:lnTo>
                      <a:lnTo>
                        <a:pt x="15" y="158"/>
                      </a:lnTo>
                      <a:lnTo>
                        <a:pt x="3" y="115"/>
                      </a:lnTo>
                      <a:lnTo>
                        <a:pt x="15" y="114"/>
                      </a:lnTo>
                      <a:lnTo>
                        <a:pt x="15" y="51"/>
                      </a:lnTo>
                      <a:lnTo>
                        <a:pt x="14" y="45"/>
                      </a:lnTo>
                      <a:lnTo>
                        <a:pt x="15" y="45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85" name="Freeform 216"/>
                <p:cNvSpPr>
                  <a:spLocks/>
                </p:cNvSpPr>
                <p:nvPr/>
              </p:nvSpPr>
              <p:spPr bwMode="auto">
                <a:xfrm>
                  <a:off x="5171" y="1471"/>
                  <a:ext cx="19" cy="19"/>
                </a:xfrm>
                <a:custGeom>
                  <a:avLst/>
                  <a:gdLst>
                    <a:gd name="T0" fmla="*/ 19 w 19"/>
                    <a:gd name="T1" fmla="*/ 19 h 19"/>
                    <a:gd name="T2" fmla="*/ 19 w 19"/>
                    <a:gd name="T3" fmla="*/ 0 h 19"/>
                    <a:gd name="T4" fmla="*/ 0 w 19"/>
                    <a:gd name="T5" fmla="*/ 7 h 19"/>
                    <a:gd name="T6" fmla="*/ 15 w 19"/>
                    <a:gd name="T7" fmla="*/ 6 h 19"/>
                    <a:gd name="T8" fmla="*/ 19 w 19"/>
                    <a:gd name="T9" fmla="*/ 19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19"/>
                    <a:gd name="T17" fmla="*/ 19 w 19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19">
                      <a:moveTo>
                        <a:pt x="19" y="19"/>
                      </a:moveTo>
                      <a:lnTo>
                        <a:pt x="19" y="0"/>
                      </a:lnTo>
                      <a:lnTo>
                        <a:pt x="0" y="7"/>
                      </a:lnTo>
                      <a:lnTo>
                        <a:pt x="15" y="6"/>
                      </a:lnTo>
                      <a:lnTo>
                        <a:pt x="19" y="19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86" name="Freeform 217"/>
                <p:cNvSpPr>
                  <a:spLocks/>
                </p:cNvSpPr>
                <p:nvPr/>
              </p:nvSpPr>
              <p:spPr bwMode="auto">
                <a:xfrm>
                  <a:off x="5167" y="1499"/>
                  <a:ext cx="23" cy="44"/>
                </a:xfrm>
                <a:custGeom>
                  <a:avLst/>
                  <a:gdLst>
                    <a:gd name="T0" fmla="*/ 23 w 23"/>
                    <a:gd name="T1" fmla="*/ 44 h 44"/>
                    <a:gd name="T2" fmla="*/ 23 w 23"/>
                    <a:gd name="T3" fmla="*/ 17 h 44"/>
                    <a:gd name="T4" fmla="*/ 16 w 23"/>
                    <a:gd name="T5" fmla="*/ 15 h 44"/>
                    <a:gd name="T6" fmla="*/ 10 w 23"/>
                    <a:gd name="T7" fmla="*/ 12 h 44"/>
                    <a:gd name="T8" fmla="*/ 4 w 23"/>
                    <a:gd name="T9" fmla="*/ 6 h 44"/>
                    <a:gd name="T10" fmla="*/ 0 w 23"/>
                    <a:gd name="T11" fmla="*/ 0 h 44"/>
                    <a:gd name="T12" fmla="*/ 0 w 23"/>
                    <a:gd name="T13" fmla="*/ 42 h 44"/>
                    <a:gd name="T14" fmla="*/ 11 w 23"/>
                    <a:gd name="T15" fmla="*/ 44 h 44"/>
                    <a:gd name="T16" fmla="*/ 23 w 23"/>
                    <a:gd name="T17" fmla="*/ 44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3"/>
                    <a:gd name="T28" fmla="*/ 0 h 44"/>
                    <a:gd name="T29" fmla="*/ 23 w 23"/>
                    <a:gd name="T30" fmla="*/ 44 h 4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3" h="44">
                      <a:moveTo>
                        <a:pt x="23" y="44"/>
                      </a:moveTo>
                      <a:lnTo>
                        <a:pt x="23" y="17"/>
                      </a:lnTo>
                      <a:lnTo>
                        <a:pt x="16" y="15"/>
                      </a:lnTo>
                      <a:lnTo>
                        <a:pt x="10" y="12"/>
                      </a:lnTo>
                      <a:lnTo>
                        <a:pt x="4" y="6"/>
                      </a:ln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11" y="44"/>
                      </a:lnTo>
                      <a:lnTo>
                        <a:pt x="23" y="44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87" name="Freeform 218"/>
                <p:cNvSpPr>
                  <a:spLocks/>
                </p:cNvSpPr>
                <p:nvPr/>
              </p:nvSpPr>
              <p:spPr bwMode="auto">
                <a:xfrm>
                  <a:off x="5167" y="1987"/>
                  <a:ext cx="23" cy="37"/>
                </a:xfrm>
                <a:custGeom>
                  <a:avLst/>
                  <a:gdLst>
                    <a:gd name="T0" fmla="*/ 23 w 23"/>
                    <a:gd name="T1" fmla="*/ 34 h 37"/>
                    <a:gd name="T2" fmla="*/ 23 w 23"/>
                    <a:gd name="T3" fmla="*/ 5 h 37"/>
                    <a:gd name="T4" fmla="*/ 20 w 23"/>
                    <a:gd name="T5" fmla="*/ 3 h 37"/>
                    <a:gd name="T6" fmla="*/ 11 w 23"/>
                    <a:gd name="T7" fmla="*/ 1 h 37"/>
                    <a:gd name="T8" fmla="*/ 0 w 23"/>
                    <a:gd name="T9" fmla="*/ 0 h 37"/>
                    <a:gd name="T10" fmla="*/ 0 w 23"/>
                    <a:gd name="T11" fmla="*/ 26 h 37"/>
                    <a:gd name="T12" fmla="*/ 6 w 23"/>
                    <a:gd name="T13" fmla="*/ 29 h 37"/>
                    <a:gd name="T14" fmla="*/ 12 w 23"/>
                    <a:gd name="T15" fmla="*/ 37 h 37"/>
                    <a:gd name="T16" fmla="*/ 23 w 23"/>
                    <a:gd name="T17" fmla="*/ 34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3"/>
                    <a:gd name="T28" fmla="*/ 0 h 37"/>
                    <a:gd name="T29" fmla="*/ 23 w 23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3" h="37">
                      <a:moveTo>
                        <a:pt x="23" y="34"/>
                      </a:moveTo>
                      <a:lnTo>
                        <a:pt x="23" y="5"/>
                      </a:lnTo>
                      <a:lnTo>
                        <a:pt x="20" y="3"/>
                      </a:lnTo>
                      <a:lnTo>
                        <a:pt x="11" y="1"/>
                      </a:ln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6" y="29"/>
                      </a:lnTo>
                      <a:lnTo>
                        <a:pt x="12" y="37"/>
                      </a:lnTo>
                      <a:lnTo>
                        <a:pt x="23" y="34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88" name="Freeform 219"/>
                <p:cNvSpPr>
                  <a:spLocks/>
                </p:cNvSpPr>
                <p:nvPr/>
              </p:nvSpPr>
              <p:spPr bwMode="auto">
                <a:xfrm>
                  <a:off x="5167" y="2019"/>
                  <a:ext cx="23" cy="119"/>
                </a:xfrm>
                <a:custGeom>
                  <a:avLst/>
                  <a:gdLst>
                    <a:gd name="T0" fmla="*/ 23 w 23"/>
                    <a:gd name="T1" fmla="*/ 48 h 119"/>
                    <a:gd name="T2" fmla="*/ 23 w 23"/>
                    <a:gd name="T3" fmla="*/ 20 h 119"/>
                    <a:gd name="T4" fmla="*/ 15 w 23"/>
                    <a:gd name="T5" fmla="*/ 20 h 119"/>
                    <a:gd name="T6" fmla="*/ 5 w 23"/>
                    <a:gd name="T7" fmla="*/ 20 h 119"/>
                    <a:gd name="T8" fmla="*/ 0 w 23"/>
                    <a:gd name="T9" fmla="*/ 0 h 119"/>
                    <a:gd name="T10" fmla="*/ 0 w 23"/>
                    <a:gd name="T11" fmla="*/ 48 h 119"/>
                    <a:gd name="T12" fmla="*/ 0 w 23"/>
                    <a:gd name="T13" fmla="*/ 48 h 119"/>
                    <a:gd name="T14" fmla="*/ 9 w 23"/>
                    <a:gd name="T15" fmla="*/ 80 h 119"/>
                    <a:gd name="T16" fmla="*/ 0 w 23"/>
                    <a:gd name="T17" fmla="*/ 83 h 119"/>
                    <a:gd name="T18" fmla="*/ 0 w 23"/>
                    <a:gd name="T19" fmla="*/ 119 h 119"/>
                    <a:gd name="T20" fmla="*/ 10 w 23"/>
                    <a:gd name="T21" fmla="*/ 117 h 119"/>
                    <a:gd name="T22" fmla="*/ 5 w 23"/>
                    <a:gd name="T23" fmla="*/ 104 h 119"/>
                    <a:gd name="T24" fmla="*/ 15 w 23"/>
                    <a:gd name="T25" fmla="*/ 102 h 119"/>
                    <a:gd name="T26" fmla="*/ 18 w 23"/>
                    <a:gd name="T27" fmla="*/ 115 h 119"/>
                    <a:gd name="T28" fmla="*/ 23 w 23"/>
                    <a:gd name="T29" fmla="*/ 114 h 119"/>
                    <a:gd name="T30" fmla="*/ 23 w 23"/>
                    <a:gd name="T31" fmla="*/ 74 h 119"/>
                    <a:gd name="T32" fmla="*/ 20 w 23"/>
                    <a:gd name="T33" fmla="*/ 75 h 119"/>
                    <a:gd name="T34" fmla="*/ 14 w 23"/>
                    <a:gd name="T35" fmla="*/ 47 h 119"/>
                    <a:gd name="T36" fmla="*/ 23 w 23"/>
                    <a:gd name="T37" fmla="*/ 48 h 1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3"/>
                    <a:gd name="T58" fmla="*/ 0 h 119"/>
                    <a:gd name="T59" fmla="*/ 23 w 23"/>
                    <a:gd name="T60" fmla="*/ 119 h 11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3" h="119">
                      <a:moveTo>
                        <a:pt x="23" y="48"/>
                      </a:moveTo>
                      <a:lnTo>
                        <a:pt x="23" y="20"/>
                      </a:lnTo>
                      <a:lnTo>
                        <a:pt x="15" y="20"/>
                      </a:lnTo>
                      <a:lnTo>
                        <a:pt x="5" y="20"/>
                      </a:ln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9" y="80"/>
                      </a:lnTo>
                      <a:lnTo>
                        <a:pt x="0" y="83"/>
                      </a:lnTo>
                      <a:lnTo>
                        <a:pt x="0" y="119"/>
                      </a:lnTo>
                      <a:lnTo>
                        <a:pt x="10" y="117"/>
                      </a:lnTo>
                      <a:lnTo>
                        <a:pt x="5" y="104"/>
                      </a:lnTo>
                      <a:lnTo>
                        <a:pt x="15" y="102"/>
                      </a:lnTo>
                      <a:lnTo>
                        <a:pt x="18" y="115"/>
                      </a:lnTo>
                      <a:lnTo>
                        <a:pt x="23" y="114"/>
                      </a:lnTo>
                      <a:lnTo>
                        <a:pt x="23" y="74"/>
                      </a:lnTo>
                      <a:lnTo>
                        <a:pt x="20" y="75"/>
                      </a:lnTo>
                      <a:lnTo>
                        <a:pt x="14" y="47"/>
                      </a:lnTo>
                      <a:lnTo>
                        <a:pt x="23" y="48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89" name="Freeform 220"/>
                <p:cNvSpPr>
                  <a:spLocks/>
                </p:cNvSpPr>
                <p:nvPr/>
              </p:nvSpPr>
              <p:spPr bwMode="auto">
                <a:xfrm>
                  <a:off x="5167" y="2248"/>
                  <a:ext cx="23" cy="169"/>
                </a:xfrm>
                <a:custGeom>
                  <a:avLst/>
                  <a:gdLst>
                    <a:gd name="T0" fmla="*/ 23 w 23"/>
                    <a:gd name="T1" fmla="*/ 56 h 169"/>
                    <a:gd name="T2" fmla="*/ 23 w 23"/>
                    <a:gd name="T3" fmla="*/ 0 h 169"/>
                    <a:gd name="T4" fmla="*/ 9 w 23"/>
                    <a:gd name="T5" fmla="*/ 4 h 169"/>
                    <a:gd name="T6" fmla="*/ 12 w 23"/>
                    <a:gd name="T7" fmla="*/ 17 h 169"/>
                    <a:gd name="T8" fmla="*/ 1 w 23"/>
                    <a:gd name="T9" fmla="*/ 19 h 169"/>
                    <a:gd name="T10" fmla="*/ 0 w 23"/>
                    <a:gd name="T11" fmla="*/ 17 h 169"/>
                    <a:gd name="T12" fmla="*/ 0 w 23"/>
                    <a:gd name="T13" fmla="*/ 80 h 169"/>
                    <a:gd name="T14" fmla="*/ 1 w 23"/>
                    <a:gd name="T15" fmla="*/ 81 h 169"/>
                    <a:gd name="T16" fmla="*/ 0 w 23"/>
                    <a:gd name="T17" fmla="*/ 81 h 169"/>
                    <a:gd name="T18" fmla="*/ 0 w 23"/>
                    <a:gd name="T19" fmla="*/ 116 h 169"/>
                    <a:gd name="T20" fmla="*/ 10 w 23"/>
                    <a:gd name="T21" fmla="*/ 115 h 169"/>
                    <a:gd name="T22" fmla="*/ 22 w 23"/>
                    <a:gd name="T23" fmla="*/ 160 h 169"/>
                    <a:gd name="T24" fmla="*/ 11 w 23"/>
                    <a:gd name="T25" fmla="*/ 158 h 169"/>
                    <a:gd name="T26" fmla="*/ 0 w 23"/>
                    <a:gd name="T27" fmla="*/ 153 h 169"/>
                    <a:gd name="T28" fmla="*/ 0 w 23"/>
                    <a:gd name="T29" fmla="*/ 160 h 169"/>
                    <a:gd name="T30" fmla="*/ 23 w 23"/>
                    <a:gd name="T31" fmla="*/ 169 h 169"/>
                    <a:gd name="T32" fmla="*/ 23 w 23"/>
                    <a:gd name="T33" fmla="*/ 81 h 169"/>
                    <a:gd name="T34" fmla="*/ 17 w 23"/>
                    <a:gd name="T35" fmla="*/ 81 h 169"/>
                    <a:gd name="T36" fmla="*/ 16 w 23"/>
                    <a:gd name="T37" fmla="*/ 79 h 169"/>
                    <a:gd name="T38" fmla="*/ 15 w 23"/>
                    <a:gd name="T39" fmla="*/ 74 h 169"/>
                    <a:gd name="T40" fmla="*/ 12 w 23"/>
                    <a:gd name="T41" fmla="*/ 62 h 169"/>
                    <a:gd name="T42" fmla="*/ 10 w 23"/>
                    <a:gd name="T43" fmla="*/ 51 h 169"/>
                    <a:gd name="T44" fmla="*/ 9 w 23"/>
                    <a:gd name="T45" fmla="*/ 48 h 169"/>
                    <a:gd name="T46" fmla="*/ 9 w 23"/>
                    <a:gd name="T47" fmla="*/ 47 h 169"/>
                    <a:gd name="T48" fmla="*/ 19 w 23"/>
                    <a:gd name="T49" fmla="*/ 44 h 169"/>
                    <a:gd name="T50" fmla="*/ 23 w 23"/>
                    <a:gd name="T51" fmla="*/ 56 h 16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3"/>
                    <a:gd name="T79" fmla="*/ 0 h 169"/>
                    <a:gd name="T80" fmla="*/ 23 w 23"/>
                    <a:gd name="T81" fmla="*/ 169 h 16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3" h="169">
                      <a:moveTo>
                        <a:pt x="23" y="56"/>
                      </a:moveTo>
                      <a:lnTo>
                        <a:pt x="23" y="0"/>
                      </a:lnTo>
                      <a:lnTo>
                        <a:pt x="9" y="4"/>
                      </a:lnTo>
                      <a:lnTo>
                        <a:pt x="12" y="17"/>
                      </a:lnTo>
                      <a:lnTo>
                        <a:pt x="1" y="19"/>
                      </a:lnTo>
                      <a:lnTo>
                        <a:pt x="0" y="17"/>
                      </a:lnTo>
                      <a:lnTo>
                        <a:pt x="0" y="80"/>
                      </a:lnTo>
                      <a:lnTo>
                        <a:pt x="1" y="81"/>
                      </a:lnTo>
                      <a:lnTo>
                        <a:pt x="0" y="81"/>
                      </a:lnTo>
                      <a:lnTo>
                        <a:pt x="0" y="116"/>
                      </a:lnTo>
                      <a:lnTo>
                        <a:pt x="10" y="115"/>
                      </a:lnTo>
                      <a:lnTo>
                        <a:pt x="22" y="160"/>
                      </a:lnTo>
                      <a:lnTo>
                        <a:pt x="11" y="158"/>
                      </a:lnTo>
                      <a:lnTo>
                        <a:pt x="0" y="153"/>
                      </a:lnTo>
                      <a:lnTo>
                        <a:pt x="0" y="160"/>
                      </a:lnTo>
                      <a:lnTo>
                        <a:pt x="23" y="169"/>
                      </a:lnTo>
                      <a:lnTo>
                        <a:pt x="23" y="81"/>
                      </a:lnTo>
                      <a:lnTo>
                        <a:pt x="17" y="81"/>
                      </a:lnTo>
                      <a:lnTo>
                        <a:pt x="16" y="79"/>
                      </a:lnTo>
                      <a:lnTo>
                        <a:pt x="15" y="74"/>
                      </a:lnTo>
                      <a:lnTo>
                        <a:pt x="12" y="62"/>
                      </a:lnTo>
                      <a:lnTo>
                        <a:pt x="10" y="51"/>
                      </a:lnTo>
                      <a:lnTo>
                        <a:pt x="9" y="48"/>
                      </a:lnTo>
                      <a:lnTo>
                        <a:pt x="9" y="47"/>
                      </a:lnTo>
                      <a:lnTo>
                        <a:pt x="19" y="44"/>
                      </a:lnTo>
                      <a:lnTo>
                        <a:pt x="23" y="56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90" name="Freeform 221"/>
                <p:cNvSpPr>
                  <a:spLocks/>
                </p:cNvSpPr>
                <p:nvPr/>
              </p:nvSpPr>
              <p:spPr bwMode="auto">
                <a:xfrm>
                  <a:off x="5151" y="1498"/>
                  <a:ext cx="16" cy="43"/>
                </a:xfrm>
                <a:custGeom>
                  <a:avLst/>
                  <a:gdLst>
                    <a:gd name="T0" fmla="*/ 16 w 16"/>
                    <a:gd name="T1" fmla="*/ 43 h 43"/>
                    <a:gd name="T2" fmla="*/ 16 w 16"/>
                    <a:gd name="T3" fmla="*/ 1 h 43"/>
                    <a:gd name="T4" fmla="*/ 16 w 16"/>
                    <a:gd name="T5" fmla="*/ 0 h 43"/>
                    <a:gd name="T6" fmla="*/ 0 w 16"/>
                    <a:gd name="T7" fmla="*/ 6 h 43"/>
                    <a:gd name="T8" fmla="*/ 0 w 16"/>
                    <a:gd name="T9" fmla="*/ 35 h 43"/>
                    <a:gd name="T10" fmla="*/ 7 w 16"/>
                    <a:gd name="T11" fmla="*/ 40 h 43"/>
                    <a:gd name="T12" fmla="*/ 16 w 16"/>
                    <a:gd name="T13" fmla="*/ 43 h 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43"/>
                    <a:gd name="T23" fmla="*/ 16 w 16"/>
                    <a:gd name="T24" fmla="*/ 43 h 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43">
                      <a:moveTo>
                        <a:pt x="16" y="43"/>
                      </a:moveTo>
                      <a:lnTo>
                        <a:pt x="16" y="1"/>
                      </a:lnTo>
                      <a:lnTo>
                        <a:pt x="16" y="0"/>
                      </a:lnTo>
                      <a:lnTo>
                        <a:pt x="0" y="6"/>
                      </a:lnTo>
                      <a:lnTo>
                        <a:pt x="0" y="35"/>
                      </a:lnTo>
                      <a:lnTo>
                        <a:pt x="7" y="40"/>
                      </a:lnTo>
                      <a:lnTo>
                        <a:pt x="16" y="43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91" name="Freeform 222"/>
                <p:cNvSpPr>
                  <a:spLocks/>
                </p:cNvSpPr>
                <p:nvPr/>
              </p:nvSpPr>
              <p:spPr bwMode="auto">
                <a:xfrm>
                  <a:off x="5151" y="1976"/>
                  <a:ext cx="16" cy="164"/>
                </a:xfrm>
                <a:custGeom>
                  <a:avLst/>
                  <a:gdLst>
                    <a:gd name="T0" fmla="*/ 16 w 16"/>
                    <a:gd name="T1" fmla="*/ 37 h 164"/>
                    <a:gd name="T2" fmla="*/ 16 w 16"/>
                    <a:gd name="T3" fmla="*/ 11 h 164"/>
                    <a:gd name="T4" fmla="*/ 8 w 16"/>
                    <a:gd name="T5" fmla="*/ 12 h 164"/>
                    <a:gd name="T6" fmla="*/ 5 w 16"/>
                    <a:gd name="T7" fmla="*/ 0 h 164"/>
                    <a:gd name="T8" fmla="*/ 0 w 16"/>
                    <a:gd name="T9" fmla="*/ 1 h 164"/>
                    <a:gd name="T10" fmla="*/ 0 w 16"/>
                    <a:gd name="T11" fmla="*/ 36 h 164"/>
                    <a:gd name="T12" fmla="*/ 2 w 16"/>
                    <a:gd name="T13" fmla="*/ 36 h 164"/>
                    <a:gd name="T14" fmla="*/ 9 w 16"/>
                    <a:gd name="T15" fmla="*/ 64 h 164"/>
                    <a:gd name="T16" fmla="*/ 8 w 16"/>
                    <a:gd name="T17" fmla="*/ 64 h 164"/>
                    <a:gd name="T18" fmla="*/ 0 w 16"/>
                    <a:gd name="T19" fmla="*/ 65 h 164"/>
                    <a:gd name="T20" fmla="*/ 0 w 16"/>
                    <a:gd name="T21" fmla="*/ 64 h 164"/>
                    <a:gd name="T22" fmla="*/ 0 w 16"/>
                    <a:gd name="T23" fmla="*/ 112 h 164"/>
                    <a:gd name="T24" fmla="*/ 3 w 16"/>
                    <a:gd name="T25" fmla="*/ 127 h 164"/>
                    <a:gd name="T26" fmla="*/ 0 w 16"/>
                    <a:gd name="T27" fmla="*/ 127 h 164"/>
                    <a:gd name="T28" fmla="*/ 0 w 16"/>
                    <a:gd name="T29" fmla="*/ 152 h 164"/>
                    <a:gd name="T30" fmla="*/ 9 w 16"/>
                    <a:gd name="T31" fmla="*/ 150 h 164"/>
                    <a:gd name="T32" fmla="*/ 13 w 16"/>
                    <a:gd name="T33" fmla="*/ 164 h 164"/>
                    <a:gd name="T34" fmla="*/ 16 w 16"/>
                    <a:gd name="T35" fmla="*/ 162 h 164"/>
                    <a:gd name="T36" fmla="*/ 16 w 16"/>
                    <a:gd name="T37" fmla="*/ 126 h 164"/>
                    <a:gd name="T38" fmla="*/ 16 w 16"/>
                    <a:gd name="T39" fmla="*/ 126 h 164"/>
                    <a:gd name="T40" fmla="*/ 6 w 16"/>
                    <a:gd name="T41" fmla="*/ 91 h 164"/>
                    <a:gd name="T42" fmla="*/ 16 w 16"/>
                    <a:gd name="T43" fmla="*/ 91 h 164"/>
                    <a:gd name="T44" fmla="*/ 16 w 16"/>
                    <a:gd name="T45" fmla="*/ 43 h 164"/>
                    <a:gd name="T46" fmla="*/ 15 w 16"/>
                    <a:gd name="T47" fmla="*/ 36 h 164"/>
                    <a:gd name="T48" fmla="*/ 15 w 16"/>
                    <a:gd name="T49" fmla="*/ 36 h 164"/>
                    <a:gd name="T50" fmla="*/ 16 w 16"/>
                    <a:gd name="T51" fmla="*/ 37 h 16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6"/>
                    <a:gd name="T79" fmla="*/ 0 h 164"/>
                    <a:gd name="T80" fmla="*/ 16 w 16"/>
                    <a:gd name="T81" fmla="*/ 164 h 16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6" h="164">
                      <a:moveTo>
                        <a:pt x="16" y="37"/>
                      </a:moveTo>
                      <a:lnTo>
                        <a:pt x="16" y="11"/>
                      </a:lnTo>
                      <a:lnTo>
                        <a:pt x="8" y="12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36"/>
                      </a:lnTo>
                      <a:lnTo>
                        <a:pt x="2" y="36"/>
                      </a:lnTo>
                      <a:lnTo>
                        <a:pt x="9" y="64"/>
                      </a:lnTo>
                      <a:lnTo>
                        <a:pt x="8" y="64"/>
                      </a:lnTo>
                      <a:lnTo>
                        <a:pt x="0" y="65"/>
                      </a:lnTo>
                      <a:lnTo>
                        <a:pt x="0" y="64"/>
                      </a:lnTo>
                      <a:lnTo>
                        <a:pt x="0" y="112"/>
                      </a:lnTo>
                      <a:lnTo>
                        <a:pt x="3" y="127"/>
                      </a:lnTo>
                      <a:lnTo>
                        <a:pt x="0" y="127"/>
                      </a:lnTo>
                      <a:lnTo>
                        <a:pt x="0" y="152"/>
                      </a:lnTo>
                      <a:lnTo>
                        <a:pt x="9" y="150"/>
                      </a:lnTo>
                      <a:lnTo>
                        <a:pt x="13" y="164"/>
                      </a:lnTo>
                      <a:lnTo>
                        <a:pt x="16" y="162"/>
                      </a:lnTo>
                      <a:lnTo>
                        <a:pt x="16" y="126"/>
                      </a:lnTo>
                      <a:lnTo>
                        <a:pt x="6" y="91"/>
                      </a:lnTo>
                      <a:lnTo>
                        <a:pt x="16" y="91"/>
                      </a:lnTo>
                      <a:lnTo>
                        <a:pt x="16" y="43"/>
                      </a:lnTo>
                      <a:lnTo>
                        <a:pt x="15" y="36"/>
                      </a:lnTo>
                      <a:lnTo>
                        <a:pt x="16" y="37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92" name="Freeform 223"/>
                <p:cNvSpPr>
                  <a:spLocks/>
                </p:cNvSpPr>
                <p:nvPr/>
              </p:nvSpPr>
              <p:spPr bwMode="auto">
                <a:xfrm>
                  <a:off x="5151" y="2255"/>
                  <a:ext cx="16" cy="73"/>
                </a:xfrm>
                <a:custGeom>
                  <a:avLst/>
                  <a:gdLst>
                    <a:gd name="T0" fmla="*/ 16 w 16"/>
                    <a:gd name="T1" fmla="*/ 73 h 73"/>
                    <a:gd name="T2" fmla="*/ 16 w 16"/>
                    <a:gd name="T3" fmla="*/ 10 h 73"/>
                    <a:gd name="T4" fmla="*/ 13 w 16"/>
                    <a:gd name="T5" fmla="*/ 0 h 73"/>
                    <a:gd name="T6" fmla="*/ 0 w 16"/>
                    <a:gd name="T7" fmla="*/ 3 h 73"/>
                    <a:gd name="T8" fmla="*/ 0 w 16"/>
                    <a:gd name="T9" fmla="*/ 9 h 73"/>
                    <a:gd name="T10" fmla="*/ 1 w 16"/>
                    <a:gd name="T11" fmla="*/ 16 h 73"/>
                    <a:gd name="T12" fmla="*/ 0 w 16"/>
                    <a:gd name="T13" fmla="*/ 17 h 73"/>
                    <a:gd name="T14" fmla="*/ 0 w 16"/>
                    <a:gd name="T15" fmla="*/ 52 h 73"/>
                    <a:gd name="T16" fmla="*/ 3 w 16"/>
                    <a:gd name="T17" fmla="*/ 49 h 73"/>
                    <a:gd name="T18" fmla="*/ 9 w 16"/>
                    <a:gd name="T19" fmla="*/ 46 h 73"/>
                    <a:gd name="T20" fmla="*/ 16 w 16"/>
                    <a:gd name="T21" fmla="*/ 73 h 7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"/>
                    <a:gd name="T34" fmla="*/ 0 h 73"/>
                    <a:gd name="T35" fmla="*/ 16 w 16"/>
                    <a:gd name="T36" fmla="*/ 73 h 7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" h="73">
                      <a:moveTo>
                        <a:pt x="16" y="73"/>
                      </a:moveTo>
                      <a:lnTo>
                        <a:pt x="16" y="10"/>
                      </a:lnTo>
                      <a:lnTo>
                        <a:pt x="13" y="0"/>
                      </a:lnTo>
                      <a:lnTo>
                        <a:pt x="0" y="3"/>
                      </a:lnTo>
                      <a:lnTo>
                        <a:pt x="0" y="9"/>
                      </a:lnTo>
                      <a:lnTo>
                        <a:pt x="1" y="16"/>
                      </a:lnTo>
                      <a:lnTo>
                        <a:pt x="0" y="17"/>
                      </a:lnTo>
                      <a:lnTo>
                        <a:pt x="0" y="52"/>
                      </a:lnTo>
                      <a:lnTo>
                        <a:pt x="3" y="49"/>
                      </a:lnTo>
                      <a:lnTo>
                        <a:pt x="9" y="46"/>
                      </a:lnTo>
                      <a:lnTo>
                        <a:pt x="16" y="73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93" name="Freeform 224"/>
                <p:cNvSpPr>
                  <a:spLocks/>
                </p:cNvSpPr>
                <p:nvPr/>
              </p:nvSpPr>
              <p:spPr bwMode="auto">
                <a:xfrm>
                  <a:off x="5151" y="2325"/>
                  <a:ext cx="16" cy="39"/>
                </a:xfrm>
                <a:custGeom>
                  <a:avLst/>
                  <a:gdLst>
                    <a:gd name="T0" fmla="*/ 16 w 16"/>
                    <a:gd name="T1" fmla="*/ 39 h 39"/>
                    <a:gd name="T2" fmla="*/ 16 w 16"/>
                    <a:gd name="T3" fmla="*/ 4 h 39"/>
                    <a:gd name="T4" fmla="*/ 6 w 16"/>
                    <a:gd name="T5" fmla="*/ 3 h 39"/>
                    <a:gd name="T6" fmla="*/ 0 w 16"/>
                    <a:gd name="T7" fmla="*/ 0 h 39"/>
                    <a:gd name="T8" fmla="*/ 0 w 16"/>
                    <a:gd name="T9" fmla="*/ 38 h 39"/>
                    <a:gd name="T10" fmla="*/ 16 w 16"/>
                    <a:gd name="T11" fmla="*/ 39 h 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"/>
                    <a:gd name="T19" fmla="*/ 0 h 39"/>
                    <a:gd name="T20" fmla="*/ 16 w 16"/>
                    <a:gd name="T21" fmla="*/ 39 h 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" h="39">
                      <a:moveTo>
                        <a:pt x="16" y="39"/>
                      </a:moveTo>
                      <a:lnTo>
                        <a:pt x="16" y="4"/>
                      </a:lnTo>
                      <a:lnTo>
                        <a:pt x="6" y="3"/>
                      </a:lnTo>
                      <a:lnTo>
                        <a:pt x="0" y="0"/>
                      </a:lnTo>
                      <a:lnTo>
                        <a:pt x="0" y="38"/>
                      </a:lnTo>
                      <a:lnTo>
                        <a:pt x="16" y="39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94" name="Freeform 225"/>
                <p:cNvSpPr>
                  <a:spLocks/>
                </p:cNvSpPr>
                <p:nvPr/>
              </p:nvSpPr>
              <p:spPr bwMode="auto">
                <a:xfrm>
                  <a:off x="5151" y="2387"/>
                  <a:ext cx="16" cy="21"/>
                </a:xfrm>
                <a:custGeom>
                  <a:avLst/>
                  <a:gdLst>
                    <a:gd name="T0" fmla="*/ 16 w 16"/>
                    <a:gd name="T1" fmla="*/ 21 h 21"/>
                    <a:gd name="T2" fmla="*/ 16 w 16"/>
                    <a:gd name="T3" fmla="*/ 14 h 21"/>
                    <a:gd name="T4" fmla="*/ 9 w 16"/>
                    <a:gd name="T5" fmla="*/ 8 h 21"/>
                    <a:gd name="T6" fmla="*/ 4 w 16"/>
                    <a:gd name="T7" fmla="*/ 0 h 21"/>
                    <a:gd name="T8" fmla="*/ 0 w 16"/>
                    <a:gd name="T9" fmla="*/ 1 h 21"/>
                    <a:gd name="T10" fmla="*/ 0 w 16"/>
                    <a:gd name="T11" fmla="*/ 14 h 21"/>
                    <a:gd name="T12" fmla="*/ 16 w 16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21"/>
                    <a:gd name="T23" fmla="*/ 16 w 16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21">
                      <a:moveTo>
                        <a:pt x="16" y="21"/>
                      </a:moveTo>
                      <a:lnTo>
                        <a:pt x="16" y="14"/>
                      </a:lnTo>
                      <a:lnTo>
                        <a:pt x="9" y="8"/>
                      </a:ln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0" y="14"/>
                      </a:lnTo>
                      <a:lnTo>
                        <a:pt x="16" y="21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95" name="Freeform 226"/>
                <p:cNvSpPr>
                  <a:spLocks/>
                </p:cNvSpPr>
                <p:nvPr/>
              </p:nvSpPr>
              <p:spPr bwMode="auto">
                <a:xfrm>
                  <a:off x="5151" y="1613"/>
                  <a:ext cx="16" cy="76"/>
                </a:xfrm>
                <a:custGeom>
                  <a:avLst/>
                  <a:gdLst>
                    <a:gd name="T0" fmla="*/ 0 w 16"/>
                    <a:gd name="T1" fmla="*/ 0 h 76"/>
                    <a:gd name="T2" fmla="*/ 0 w 16"/>
                    <a:gd name="T3" fmla="*/ 76 h 76"/>
                    <a:gd name="T4" fmla="*/ 11 w 16"/>
                    <a:gd name="T5" fmla="*/ 60 h 76"/>
                    <a:gd name="T6" fmla="*/ 14 w 16"/>
                    <a:gd name="T7" fmla="*/ 51 h 76"/>
                    <a:gd name="T8" fmla="*/ 15 w 16"/>
                    <a:gd name="T9" fmla="*/ 43 h 76"/>
                    <a:gd name="T10" fmla="*/ 16 w 16"/>
                    <a:gd name="T11" fmla="*/ 34 h 76"/>
                    <a:gd name="T12" fmla="*/ 15 w 16"/>
                    <a:gd name="T13" fmla="*/ 26 h 76"/>
                    <a:gd name="T14" fmla="*/ 13 w 16"/>
                    <a:gd name="T15" fmla="*/ 19 h 76"/>
                    <a:gd name="T16" fmla="*/ 9 w 16"/>
                    <a:gd name="T17" fmla="*/ 11 h 76"/>
                    <a:gd name="T18" fmla="*/ 0 w 16"/>
                    <a:gd name="T19" fmla="*/ 0 h 7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76"/>
                    <a:gd name="T32" fmla="*/ 16 w 16"/>
                    <a:gd name="T33" fmla="*/ 76 h 7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76">
                      <a:moveTo>
                        <a:pt x="0" y="0"/>
                      </a:moveTo>
                      <a:lnTo>
                        <a:pt x="0" y="76"/>
                      </a:lnTo>
                      <a:lnTo>
                        <a:pt x="11" y="60"/>
                      </a:lnTo>
                      <a:lnTo>
                        <a:pt x="14" y="51"/>
                      </a:lnTo>
                      <a:lnTo>
                        <a:pt x="15" y="43"/>
                      </a:lnTo>
                      <a:lnTo>
                        <a:pt x="16" y="34"/>
                      </a:lnTo>
                      <a:lnTo>
                        <a:pt x="15" y="26"/>
                      </a:lnTo>
                      <a:lnTo>
                        <a:pt x="13" y="19"/>
                      </a:lnTo>
                      <a:lnTo>
                        <a:pt x="9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96" name="Freeform 227"/>
                <p:cNvSpPr>
                  <a:spLocks/>
                </p:cNvSpPr>
                <p:nvPr/>
              </p:nvSpPr>
              <p:spPr bwMode="auto">
                <a:xfrm>
                  <a:off x="5133" y="1504"/>
                  <a:ext cx="18" cy="29"/>
                </a:xfrm>
                <a:custGeom>
                  <a:avLst/>
                  <a:gdLst>
                    <a:gd name="T0" fmla="*/ 18 w 18"/>
                    <a:gd name="T1" fmla="*/ 29 h 29"/>
                    <a:gd name="T2" fmla="*/ 18 w 18"/>
                    <a:gd name="T3" fmla="*/ 0 h 29"/>
                    <a:gd name="T4" fmla="*/ 0 w 18"/>
                    <a:gd name="T5" fmla="*/ 7 h 29"/>
                    <a:gd name="T6" fmla="*/ 8 w 18"/>
                    <a:gd name="T7" fmla="*/ 20 h 29"/>
                    <a:gd name="T8" fmla="*/ 18 w 18"/>
                    <a:gd name="T9" fmla="*/ 29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9"/>
                    <a:gd name="T17" fmla="*/ 18 w 18"/>
                    <a:gd name="T18" fmla="*/ 29 h 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9">
                      <a:moveTo>
                        <a:pt x="18" y="29"/>
                      </a:moveTo>
                      <a:lnTo>
                        <a:pt x="18" y="0"/>
                      </a:lnTo>
                      <a:lnTo>
                        <a:pt x="0" y="7"/>
                      </a:lnTo>
                      <a:lnTo>
                        <a:pt x="8" y="20"/>
                      </a:lnTo>
                      <a:lnTo>
                        <a:pt x="18" y="29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97" name="Freeform 228"/>
                <p:cNvSpPr>
                  <a:spLocks/>
                </p:cNvSpPr>
                <p:nvPr/>
              </p:nvSpPr>
              <p:spPr bwMode="auto">
                <a:xfrm>
                  <a:off x="5129" y="1600"/>
                  <a:ext cx="22" cy="106"/>
                </a:xfrm>
                <a:custGeom>
                  <a:avLst/>
                  <a:gdLst>
                    <a:gd name="T0" fmla="*/ 22 w 22"/>
                    <a:gd name="T1" fmla="*/ 89 h 106"/>
                    <a:gd name="T2" fmla="*/ 22 w 22"/>
                    <a:gd name="T3" fmla="*/ 13 h 106"/>
                    <a:gd name="T4" fmla="*/ 12 w 22"/>
                    <a:gd name="T5" fmla="*/ 6 h 106"/>
                    <a:gd name="T6" fmla="*/ 0 w 22"/>
                    <a:gd name="T7" fmla="*/ 0 h 106"/>
                    <a:gd name="T8" fmla="*/ 0 w 22"/>
                    <a:gd name="T9" fmla="*/ 106 h 106"/>
                    <a:gd name="T10" fmla="*/ 11 w 22"/>
                    <a:gd name="T11" fmla="*/ 98 h 106"/>
                    <a:gd name="T12" fmla="*/ 22 w 22"/>
                    <a:gd name="T13" fmla="*/ 89 h 10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"/>
                    <a:gd name="T22" fmla="*/ 0 h 106"/>
                    <a:gd name="T23" fmla="*/ 22 w 22"/>
                    <a:gd name="T24" fmla="*/ 106 h 10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" h="106">
                      <a:moveTo>
                        <a:pt x="22" y="89"/>
                      </a:moveTo>
                      <a:lnTo>
                        <a:pt x="22" y="13"/>
                      </a:ln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0" y="106"/>
                      </a:lnTo>
                      <a:lnTo>
                        <a:pt x="11" y="98"/>
                      </a:lnTo>
                      <a:lnTo>
                        <a:pt x="22" y="89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98" name="Freeform 229"/>
                <p:cNvSpPr>
                  <a:spLocks/>
                </p:cNvSpPr>
                <p:nvPr/>
              </p:nvSpPr>
              <p:spPr bwMode="auto">
                <a:xfrm>
                  <a:off x="5129" y="1977"/>
                  <a:ext cx="22" cy="111"/>
                </a:xfrm>
                <a:custGeom>
                  <a:avLst/>
                  <a:gdLst>
                    <a:gd name="T0" fmla="*/ 22 w 22"/>
                    <a:gd name="T1" fmla="*/ 35 h 111"/>
                    <a:gd name="T2" fmla="*/ 22 w 22"/>
                    <a:gd name="T3" fmla="*/ 0 h 111"/>
                    <a:gd name="T4" fmla="*/ 14 w 22"/>
                    <a:gd name="T5" fmla="*/ 3 h 111"/>
                    <a:gd name="T6" fmla="*/ 17 w 22"/>
                    <a:gd name="T7" fmla="*/ 12 h 111"/>
                    <a:gd name="T8" fmla="*/ 9 w 22"/>
                    <a:gd name="T9" fmla="*/ 15 h 111"/>
                    <a:gd name="T10" fmla="*/ 6 w 22"/>
                    <a:gd name="T11" fmla="*/ 5 h 111"/>
                    <a:gd name="T12" fmla="*/ 0 w 22"/>
                    <a:gd name="T13" fmla="*/ 7 h 111"/>
                    <a:gd name="T14" fmla="*/ 0 w 22"/>
                    <a:gd name="T15" fmla="*/ 43 h 111"/>
                    <a:gd name="T16" fmla="*/ 2 w 22"/>
                    <a:gd name="T17" fmla="*/ 42 h 111"/>
                    <a:gd name="T18" fmla="*/ 9 w 22"/>
                    <a:gd name="T19" fmla="*/ 64 h 111"/>
                    <a:gd name="T20" fmla="*/ 0 w 22"/>
                    <a:gd name="T21" fmla="*/ 63 h 111"/>
                    <a:gd name="T22" fmla="*/ 0 w 22"/>
                    <a:gd name="T23" fmla="*/ 91 h 111"/>
                    <a:gd name="T24" fmla="*/ 16 w 22"/>
                    <a:gd name="T25" fmla="*/ 91 h 111"/>
                    <a:gd name="T26" fmla="*/ 22 w 22"/>
                    <a:gd name="T27" fmla="*/ 111 h 111"/>
                    <a:gd name="T28" fmla="*/ 22 w 22"/>
                    <a:gd name="T29" fmla="*/ 63 h 111"/>
                    <a:gd name="T30" fmla="*/ 20 w 22"/>
                    <a:gd name="T31" fmla="*/ 57 h 111"/>
                    <a:gd name="T32" fmla="*/ 17 w 22"/>
                    <a:gd name="T33" fmla="*/ 48 h 111"/>
                    <a:gd name="T34" fmla="*/ 15 w 22"/>
                    <a:gd name="T35" fmla="*/ 40 h 111"/>
                    <a:gd name="T36" fmla="*/ 15 w 22"/>
                    <a:gd name="T37" fmla="*/ 37 h 111"/>
                    <a:gd name="T38" fmla="*/ 15 w 22"/>
                    <a:gd name="T39" fmla="*/ 37 h 111"/>
                    <a:gd name="T40" fmla="*/ 22 w 22"/>
                    <a:gd name="T41" fmla="*/ 35 h 11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2"/>
                    <a:gd name="T64" fmla="*/ 0 h 111"/>
                    <a:gd name="T65" fmla="*/ 22 w 22"/>
                    <a:gd name="T66" fmla="*/ 111 h 11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2" h="111">
                      <a:moveTo>
                        <a:pt x="22" y="35"/>
                      </a:moveTo>
                      <a:lnTo>
                        <a:pt x="22" y="0"/>
                      </a:lnTo>
                      <a:lnTo>
                        <a:pt x="14" y="3"/>
                      </a:lnTo>
                      <a:lnTo>
                        <a:pt x="17" y="12"/>
                      </a:lnTo>
                      <a:lnTo>
                        <a:pt x="9" y="15"/>
                      </a:lnTo>
                      <a:lnTo>
                        <a:pt x="6" y="5"/>
                      </a:lnTo>
                      <a:lnTo>
                        <a:pt x="0" y="7"/>
                      </a:lnTo>
                      <a:lnTo>
                        <a:pt x="0" y="43"/>
                      </a:lnTo>
                      <a:lnTo>
                        <a:pt x="2" y="42"/>
                      </a:lnTo>
                      <a:lnTo>
                        <a:pt x="9" y="64"/>
                      </a:lnTo>
                      <a:lnTo>
                        <a:pt x="0" y="63"/>
                      </a:lnTo>
                      <a:lnTo>
                        <a:pt x="0" y="91"/>
                      </a:lnTo>
                      <a:lnTo>
                        <a:pt x="16" y="91"/>
                      </a:lnTo>
                      <a:lnTo>
                        <a:pt x="22" y="111"/>
                      </a:lnTo>
                      <a:lnTo>
                        <a:pt x="22" y="63"/>
                      </a:lnTo>
                      <a:lnTo>
                        <a:pt x="20" y="57"/>
                      </a:lnTo>
                      <a:lnTo>
                        <a:pt x="17" y="48"/>
                      </a:lnTo>
                      <a:lnTo>
                        <a:pt x="15" y="40"/>
                      </a:lnTo>
                      <a:lnTo>
                        <a:pt x="15" y="37"/>
                      </a:lnTo>
                      <a:lnTo>
                        <a:pt x="22" y="35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99" name="Freeform 230"/>
                <p:cNvSpPr>
                  <a:spLocks/>
                </p:cNvSpPr>
                <p:nvPr/>
              </p:nvSpPr>
              <p:spPr bwMode="auto">
                <a:xfrm>
                  <a:off x="5129" y="2090"/>
                  <a:ext cx="22" cy="38"/>
                </a:xfrm>
                <a:custGeom>
                  <a:avLst/>
                  <a:gdLst>
                    <a:gd name="T0" fmla="*/ 22 w 22"/>
                    <a:gd name="T1" fmla="*/ 38 h 38"/>
                    <a:gd name="T2" fmla="*/ 22 w 22"/>
                    <a:gd name="T3" fmla="*/ 13 h 38"/>
                    <a:gd name="T4" fmla="*/ 15 w 22"/>
                    <a:gd name="T5" fmla="*/ 12 h 38"/>
                    <a:gd name="T6" fmla="*/ 9 w 22"/>
                    <a:gd name="T7" fmla="*/ 9 h 38"/>
                    <a:gd name="T8" fmla="*/ 4 w 22"/>
                    <a:gd name="T9" fmla="*/ 5 h 38"/>
                    <a:gd name="T10" fmla="*/ 0 w 22"/>
                    <a:gd name="T11" fmla="*/ 0 h 38"/>
                    <a:gd name="T12" fmla="*/ 0 w 22"/>
                    <a:gd name="T13" fmla="*/ 36 h 38"/>
                    <a:gd name="T14" fmla="*/ 11 w 22"/>
                    <a:gd name="T15" fmla="*/ 37 h 38"/>
                    <a:gd name="T16" fmla="*/ 22 w 22"/>
                    <a:gd name="T17" fmla="*/ 38 h 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2"/>
                    <a:gd name="T28" fmla="*/ 0 h 38"/>
                    <a:gd name="T29" fmla="*/ 22 w 22"/>
                    <a:gd name="T30" fmla="*/ 38 h 3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2" h="38">
                      <a:moveTo>
                        <a:pt x="22" y="38"/>
                      </a:moveTo>
                      <a:lnTo>
                        <a:pt x="22" y="13"/>
                      </a:lnTo>
                      <a:lnTo>
                        <a:pt x="15" y="12"/>
                      </a:lnTo>
                      <a:lnTo>
                        <a:pt x="9" y="9"/>
                      </a:ln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0" y="36"/>
                      </a:lnTo>
                      <a:lnTo>
                        <a:pt x="11" y="37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800" name="Freeform 231"/>
                <p:cNvSpPr>
                  <a:spLocks/>
                </p:cNvSpPr>
                <p:nvPr/>
              </p:nvSpPr>
              <p:spPr bwMode="auto">
                <a:xfrm>
                  <a:off x="5150" y="2258"/>
                  <a:ext cx="1" cy="6"/>
                </a:xfrm>
                <a:custGeom>
                  <a:avLst/>
                  <a:gdLst>
                    <a:gd name="T0" fmla="*/ 1 w 1"/>
                    <a:gd name="T1" fmla="*/ 6 h 6"/>
                    <a:gd name="T2" fmla="*/ 1 w 1"/>
                    <a:gd name="T3" fmla="*/ 0 h 6"/>
                    <a:gd name="T4" fmla="*/ 0 w 1"/>
                    <a:gd name="T5" fmla="*/ 0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1" y="6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801" name="Freeform 232"/>
                <p:cNvSpPr>
                  <a:spLocks/>
                </p:cNvSpPr>
                <p:nvPr/>
              </p:nvSpPr>
              <p:spPr bwMode="auto">
                <a:xfrm>
                  <a:off x="5129" y="2272"/>
                  <a:ext cx="22" cy="91"/>
                </a:xfrm>
                <a:custGeom>
                  <a:avLst/>
                  <a:gdLst>
                    <a:gd name="T0" fmla="*/ 22 w 22"/>
                    <a:gd name="T1" fmla="*/ 35 h 91"/>
                    <a:gd name="T2" fmla="*/ 22 w 22"/>
                    <a:gd name="T3" fmla="*/ 0 h 91"/>
                    <a:gd name="T4" fmla="*/ 10 w 22"/>
                    <a:gd name="T5" fmla="*/ 6 h 91"/>
                    <a:gd name="T6" fmla="*/ 1 w 22"/>
                    <a:gd name="T7" fmla="*/ 11 h 91"/>
                    <a:gd name="T8" fmla="*/ 0 w 22"/>
                    <a:gd name="T9" fmla="*/ 12 h 91"/>
                    <a:gd name="T10" fmla="*/ 0 w 22"/>
                    <a:gd name="T11" fmla="*/ 87 h 91"/>
                    <a:gd name="T12" fmla="*/ 11 w 22"/>
                    <a:gd name="T13" fmla="*/ 90 h 91"/>
                    <a:gd name="T14" fmla="*/ 22 w 22"/>
                    <a:gd name="T15" fmla="*/ 91 h 91"/>
                    <a:gd name="T16" fmla="*/ 22 w 22"/>
                    <a:gd name="T17" fmla="*/ 53 h 91"/>
                    <a:gd name="T18" fmla="*/ 17 w 22"/>
                    <a:gd name="T19" fmla="*/ 49 h 91"/>
                    <a:gd name="T20" fmla="*/ 16 w 22"/>
                    <a:gd name="T21" fmla="*/ 45 h 91"/>
                    <a:gd name="T22" fmla="*/ 17 w 22"/>
                    <a:gd name="T23" fmla="*/ 40 h 91"/>
                    <a:gd name="T24" fmla="*/ 22 w 22"/>
                    <a:gd name="T25" fmla="*/ 35 h 9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2"/>
                    <a:gd name="T40" fmla="*/ 0 h 91"/>
                    <a:gd name="T41" fmla="*/ 22 w 22"/>
                    <a:gd name="T42" fmla="*/ 91 h 9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2" h="91">
                      <a:moveTo>
                        <a:pt x="22" y="35"/>
                      </a:moveTo>
                      <a:lnTo>
                        <a:pt x="22" y="0"/>
                      </a:lnTo>
                      <a:lnTo>
                        <a:pt x="10" y="6"/>
                      </a:lnTo>
                      <a:lnTo>
                        <a:pt x="1" y="11"/>
                      </a:lnTo>
                      <a:lnTo>
                        <a:pt x="0" y="12"/>
                      </a:lnTo>
                      <a:lnTo>
                        <a:pt x="0" y="87"/>
                      </a:lnTo>
                      <a:lnTo>
                        <a:pt x="11" y="90"/>
                      </a:lnTo>
                      <a:lnTo>
                        <a:pt x="22" y="91"/>
                      </a:lnTo>
                      <a:lnTo>
                        <a:pt x="22" y="53"/>
                      </a:lnTo>
                      <a:lnTo>
                        <a:pt x="17" y="49"/>
                      </a:lnTo>
                      <a:lnTo>
                        <a:pt x="16" y="45"/>
                      </a:lnTo>
                      <a:lnTo>
                        <a:pt x="17" y="40"/>
                      </a:lnTo>
                      <a:lnTo>
                        <a:pt x="22" y="35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802" name="Freeform 233"/>
                <p:cNvSpPr>
                  <a:spLocks/>
                </p:cNvSpPr>
                <p:nvPr/>
              </p:nvSpPr>
              <p:spPr bwMode="auto">
                <a:xfrm>
                  <a:off x="5135" y="2388"/>
                  <a:ext cx="16" cy="13"/>
                </a:xfrm>
                <a:custGeom>
                  <a:avLst/>
                  <a:gdLst>
                    <a:gd name="T0" fmla="*/ 16 w 16"/>
                    <a:gd name="T1" fmla="*/ 13 h 13"/>
                    <a:gd name="T2" fmla="*/ 16 w 16"/>
                    <a:gd name="T3" fmla="*/ 0 h 13"/>
                    <a:gd name="T4" fmla="*/ 0 w 16"/>
                    <a:gd name="T5" fmla="*/ 7 h 13"/>
                    <a:gd name="T6" fmla="*/ 16 w 16"/>
                    <a:gd name="T7" fmla="*/ 13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"/>
                    <a:gd name="T13" fmla="*/ 0 h 13"/>
                    <a:gd name="T14" fmla="*/ 16 w 16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" h="13">
                      <a:moveTo>
                        <a:pt x="16" y="13"/>
                      </a:moveTo>
                      <a:lnTo>
                        <a:pt x="16" y="0"/>
                      </a:lnTo>
                      <a:lnTo>
                        <a:pt x="0" y="7"/>
                      </a:lnTo>
                      <a:lnTo>
                        <a:pt x="16" y="13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803" name="Freeform 234"/>
                <p:cNvSpPr>
                  <a:spLocks/>
                </p:cNvSpPr>
                <p:nvPr/>
              </p:nvSpPr>
              <p:spPr bwMode="auto">
                <a:xfrm>
                  <a:off x="5129" y="2178"/>
                  <a:ext cx="10" cy="56"/>
                </a:xfrm>
                <a:custGeom>
                  <a:avLst/>
                  <a:gdLst>
                    <a:gd name="T0" fmla="*/ 0 w 10"/>
                    <a:gd name="T1" fmla="*/ 0 h 56"/>
                    <a:gd name="T2" fmla="*/ 0 w 10"/>
                    <a:gd name="T3" fmla="*/ 56 h 56"/>
                    <a:gd name="T4" fmla="*/ 6 w 10"/>
                    <a:gd name="T5" fmla="*/ 46 h 56"/>
                    <a:gd name="T6" fmla="*/ 10 w 10"/>
                    <a:gd name="T7" fmla="*/ 33 h 56"/>
                    <a:gd name="T8" fmla="*/ 10 w 10"/>
                    <a:gd name="T9" fmla="*/ 21 h 56"/>
                    <a:gd name="T10" fmla="*/ 7 w 10"/>
                    <a:gd name="T11" fmla="*/ 10 h 56"/>
                    <a:gd name="T12" fmla="*/ 0 w 10"/>
                    <a:gd name="T13" fmla="*/ 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"/>
                    <a:gd name="T22" fmla="*/ 0 h 56"/>
                    <a:gd name="T23" fmla="*/ 10 w 10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" h="56">
                      <a:moveTo>
                        <a:pt x="0" y="0"/>
                      </a:moveTo>
                      <a:lnTo>
                        <a:pt x="0" y="56"/>
                      </a:lnTo>
                      <a:lnTo>
                        <a:pt x="6" y="46"/>
                      </a:lnTo>
                      <a:lnTo>
                        <a:pt x="10" y="33"/>
                      </a:lnTo>
                      <a:lnTo>
                        <a:pt x="10" y="21"/>
                      </a:lnTo>
                      <a:lnTo>
                        <a:pt x="7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804" name="Freeform 235"/>
                <p:cNvSpPr>
                  <a:spLocks/>
                </p:cNvSpPr>
                <p:nvPr/>
              </p:nvSpPr>
              <p:spPr bwMode="auto">
                <a:xfrm>
                  <a:off x="5129" y="1545"/>
                  <a:ext cx="6" cy="13"/>
                </a:xfrm>
                <a:custGeom>
                  <a:avLst/>
                  <a:gdLst>
                    <a:gd name="T0" fmla="*/ 0 w 6"/>
                    <a:gd name="T1" fmla="*/ 0 h 13"/>
                    <a:gd name="T2" fmla="*/ 0 w 6"/>
                    <a:gd name="T3" fmla="*/ 13 h 13"/>
                    <a:gd name="T4" fmla="*/ 6 w 6"/>
                    <a:gd name="T5" fmla="*/ 11 h 13"/>
                    <a:gd name="T6" fmla="*/ 0 w 6"/>
                    <a:gd name="T7" fmla="*/ 0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13"/>
                    <a:gd name="T14" fmla="*/ 6 w 6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13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6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805" name="Freeform 236"/>
                <p:cNvSpPr>
                  <a:spLocks/>
                </p:cNvSpPr>
                <p:nvPr/>
              </p:nvSpPr>
              <p:spPr bwMode="auto">
                <a:xfrm>
                  <a:off x="5100" y="1520"/>
                  <a:ext cx="29" cy="47"/>
                </a:xfrm>
                <a:custGeom>
                  <a:avLst/>
                  <a:gdLst>
                    <a:gd name="T0" fmla="*/ 29 w 29"/>
                    <a:gd name="T1" fmla="*/ 38 h 47"/>
                    <a:gd name="T2" fmla="*/ 29 w 29"/>
                    <a:gd name="T3" fmla="*/ 25 h 47"/>
                    <a:gd name="T4" fmla="*/ 24 w 29"/>
                    <a:gd name="T5" fmla="*/ 18 h 47"/>
                    <a:gd name="T6" fmla="*/ 17 w 29"/>
                    <a:gd name="T7" fmla="*/ 10 h 47"/>
                    <a:gd name="T8" fmla="*/ 9 w 29"/>
                    <a:gd name="T9" fmla="*/ 5 h 47"/>
                    <a:gd name="T10" fmla="*/ 0 w 29"/>
                    <a:gd name="T11" fmla="*/ 0 h 47"/>
                    <a:gd name="T12" fmla="*/ 0 w 29"/>
                    <a:gd name="T13" fmla="*/ 47 h 47"/>
                    <a:gd name="T14" fmla="*/ 29 w 29"/>
                    <a:gd name="T15" fmla="*/ 38 h 4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9"/>
                    <a:gd name="T25" fmla="*/ 0 h 47"/>
                    <a:gd name="T26" fmla="*/ 29 w 29"/>
                    <a:gd name="T27" fmla="*/ 47 h 4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9" h="47">
                      <a:moveTo>
                        <a:pt x="29" y="38"/>
                      </a:moveTo>
                      <a:lnTo>
                        <a:pt x="29" y="25"/>
                      </a:lnTo>
                      <a:lnTo>
                        <a:pt x="24" y="18"/>
                      </a:lnTo>
                      <a:lnTo>
                        <a:pt x="17" y="10"/>
                      </a:lnTo>
                      <a:lnTo>
                        <a:pt x="9" y="5"/>
                      </a:lnTo>
                      <a:lnTo>
                        <a:pt x="0" y="0"/>
                      </a:lnTo>
                      <a:lnTo>
                        <a:pt x="0" y="47"/>
                      </a:lnTo>
                      <a:lnTo>
                        <a:pt x="29" y="38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806" name="Freeform 237"/>
                <p:cNvSpPr>
                  <a:spLocks/>
                </p:cNvSpPr>
                <p:nvPr/>
              </p:nvSpPr>
              <p:spPr bwMode="auto">
                <a:xfrm>
                  <a:off x="5100" y="1596"/>
                  <a:ext cx="29" cy="146"/>
                </a:xfrm>
                <a:custGeom>
                  <a:avLst/>
                  <a:gdLst>
                    <a:gd name="T0" fmla="*/ 29 w 29"/>
                    <a:gd name="T1" fmla="*/ 110 h 146"/>
                    <a:gd name="T2" fmla="*/ 29 w 29"/>
                    <a:gd name="T3" fmla="*/ 4 h 146"/>
                    <a:gd name="T4" fmla="*/ 13 w 29"/>
                    <a:gd name="T5" fmla="*/ 1 h 146"/>
                    <a:gd name="T6" fmla="*/ 0 w 29"/>
                    <a:gd name="T7" fmla="*/ 0 h 146"/>
                    <a:gd name="T8" fmla="*/ 0 w 29"/>
                    <a:gd name="T9" fmla="*/ 44 h 146"/>
                    <a:gd name="T10" fmla="*/ 6 w 29"/>
                    <a:gd name="T11" fmla="*/ 47 h 146"/>
                    <a:gd name="T12" fmla="*/ 11 w 29"/>
                    <a:gd name="T13" fmla="*/ 51 h 146"/>
                    <a:gd name="T14" fmla="*/ 13 w 29"/>
                    <a:gd name="T15" fmla="*/ 55 h 146"/>
                    <a:gd name="T16" fmla="*/ 14 w 29"/>
                    <a:gd name="T17" fmla="*/ 61 h 146"/>
                    <a:gd name="T18" fmla="*/ 13 w 29"/>
                    <a:gd name="T19" fmla="*/ 66 h 146"/>
                    <a:gd name="T20" fmla="*/ 11 w 29"/>
                    <a:gd name="T21" fmla="*/ 72 h 146"/>
                    <a:gd name="T22" fmla="*/ 6 w 29"/>
                    <a:gd name="T23" fmla="*/ 78 h 146"/>
                    <a:gd name="T24" fmla="*/ 0 w 29"/>
                    <a:gd name="T25" fmla="*/ 83 h 146"/>
                    <a:gd name="T26" fmla="*/ 0 w 29"/>
                    <a:gd name="T27" fmla="*/ 146 h 146"/>
                    <a:gd name="T28" fmla="*/ 13 w 29"/>
                    <a:gd name="T29" fmla="*/ 143 h 146"/>
                    <a:gd name="T30" fmla="*/ 6 w 29"/>
                    <a:gd name="T31" fmla="*/ 121 h 146"/>
                    <a:gd name="T32" fmla="*/ 29 w 29"/>
                    <a:gd name="T33" fmla="*/ 11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146"/>
                    <a:gd name="T53" fmla="*/ 29 w 29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146">
                      <a:moveTo>
                        <a:pt x="29" y="110"/>
                      </a:moveTo>
                      <a:lnTo>
                        <a:pt x="29" y="4"/>
                      </a:lnTo>
                      <a:lnTo>
                        <a:pt x="13" y="1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6" y="47"/>
                      </a:lnTo>
                      <a:lnTo>
                        <a:pt x="11" y="51"/>
                      </a:lnTo>
                      <a:lnTo>
                        <a:pt x="13" y="55"/>
                      </a:lnTo>
                      <a:lnTo>
                        <a:pt x="14" y="61"/>
                      </a:lnTo>
                      <a:lnTo>
                        <a:pt x="13" y="66"/>
                      </a:lnTo>
                      <a:lnTo>
                        <a:pt x="11" y="72"/>
                      </a:lnTo>
                      <a:lnTo>
                        <a:pt x="6" y="78"/>
                      </a:lnTo>
                      <a:lnTo>
                        <a:pt x="0" y="83"/>
                      </a:lnTo>
                      <a:lnTo>
                        <a:pt x="0" y="146"/>
                      </a:lnTo>
                      <a:lnTo>
                        <a:pt x="13" y="143"/>
                      </a:lnTo>
                      <a:lnTo>
                        <a:pt x="6" y="121"/>
                      </a:lnTo>
                      <a:lnTo>
                        <a:pt x="29" y="11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807" name="Freeform 238"/>
                <p:cNvSpPr>
                  <a:spLocks/>
                </p:cNvSpPr>
                <p:nvPr/>
              </p:nvSpPr>
              <p:spPr bwMode="auto">
                <a:xfrm>
                  <a:off x="5100" y="1984"/>
                  <a:ext cx="29" cy="84"/>
                </a:xfrm>
                <a:custGeom>
                  <a:avLst/>
                  <a:gdLst>
                    <a:gd name="T0" fmla="*/ 29 w 29"/>
                    <a:gd name="T1" fmla="*/ 36 h 84"/>
                    <a:gd name="T2" fmla="*/ 29 w 29"/>
                    <a:gd name="T3" fmla="*/ 0 h 84"/>
                    <a:gd name="T4" fmla="*/ 23 w 29"/>
                    <a:gd name="T5" fmla="*/ 1 h 84"/>
                    <a:gd name="T6" fmla="*/ 26 w 29"/>
                    <a:gd name="T7" fmla="*/ 12 h 84"/>
                    <a:gd name="T8" fmla="*/ 16 w 29"/>
                    <a:gd name="T9" fmla="*/ 16 h 84"/>
                    <a:gd name="T10" fmla="*/ 8 w 29"/>
                    <a:gd name="T11" fmla="*/ 22 h 84"/>
                    <a:gd name="T12" fmla="*/ 0 w 29"/>
                    <a:gd name="T13" fmla="*/ 27 h 84"/>
                    <a:gd name="T14" fmla="*/ 0 w 29"/>
                    <a:gd name="T15" fmla="*/ 77 h 84"/>
                    <a:gd name="T16" fmla="*/ 6 w 29"/>
                    <a:gd name="T17" fmla="*/ 80 h 84"/>
                    <a:gd name="T18" fmla="*/ 14 w 29"/>
                    <a:gd name="T19" fmla="*/ 82 h 84"/>
                    <a:gd name="T20" fmla="*/ 29 w 29"/>
                    <a:gd name="T21" fmla="*/ 84 h 84"/>
                    <a:gd name="T22" fmla="*/ 29 w 29"/>
                    <a:gd name="T23" fmla="*/ 56 h 84"/>
                    <a:gd name="T24" fmla="*/ 23 w 29"/>
                    <a:gd name="T25" fmla="*/ 53 h 84"/>
                    <a:gd name="T26" fmla="*/ 21 w 29"/>
                    <a:gd name="T27" fmla="*/ 51 h 84"/>
                    <a:gd name="T28" fmla="*/ 19 w 29"/>
                    <a:gd name="T29" fmla="*/ 48 h 84"/>
                    <a:gd name="T30" fmla="*/ 21 w 29"/>
                    <a:gd name="T31" fmla="*/ 44 h 84"/>
                    <a:gd name="T32" fmla="*/ 22 w 29"/>
                    <a:gd name="T33" fmla="*/ 42 h 84"/>
                    <a:gd name="T34" fmla="*/ 25 w 29"/>
                    <a:gd name="T35" fmla="*/ 39 h 84"/>
                    <a:gd name="T36" fmla="*/ 29 w 29"/>
                    <a:gd name="T37" fmla="*/ 36 h 8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9"/>
                    <a:gd name="T58" fmla="*/ 0 h 84"/>
                    <a:gd name="T59" fmla="*/ 29 w 29"/>
                    <a:gd name="T60" fmla="*/ 84 h 8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9" h="84">
                      <a:moveTo>
                        <a:pt x="29" y="36"/>
                      </a:moveTo>
                      <a:lnTo>
                        <a:pt x="29" y="0"/>
                      </a:lnTo>
                      <a:lnTo>
                        <a:pt x="23" y="1"/>
                      </a:lnTo>
                      <a:lnTo>
                        <a:pt x="26" y="12"/>
                      </a:lnTo>
                      <a:lnTo>
                        <a:pt x="16" y="16"/>
                      </a:lnTo>
                      <a:lnTo>
                        <a:pt x="8" y="22"/>
                      </a:lnTo>
                      <a:lnTo>
                        <a:pt x="0" y="27"/>
                      </a:lnTo>
                      <a:lnTo>
                        <a:pt x="0" y="77"/>
                      </a:lnTo>
                      <a:lnTo>
                        <a:pt x="6" y="80"/>
                      </a:lnTo>
                      <a:lnTo>
                        <a:pt x="14" y="82"/>
                      </a:lnTo>
                      <a:lnTo>
                        <a:pt x="29" y="84"/>
                      </a:lnTo>
                      <a:lnTo>
                        <a:pt x="29" y="56"/>
                      </a:lnTo>
                      <a:lnTo>
                        <a:pt x="23" y="53"/>
                      </a:lnTo>
                      <a:lnTo>
                        <a:pt x="21" y="51"/>
                      </a:lnTo>
                      <a:lnTo>
                        <a:pt x="19" y="48"/>
                      </a:lnTo>
                      <a:lnTo>
                        <a:pt x="21" y="44"/>
                      </a:lnTo>
                      <a:lnTo>
                        <a:pt x="22" y="42"/>
                      </a:lnTo>
                      <a:lnTo>
                        <a:pt x="25" y="39"/>
                      </a:lnTo>
                      <a:lnTo>
                        <a:pt x="29" y="36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808" name="Freeform 239"/>
                <p:cNvSpPr>
                  <a:spLocks/>
                </p:cNvSpPr>
                <p:nvPr/>
              </p:nvSpPr>
              <p:spPr bwMode="auto">
                <a:xfrm>
                  <a:off x="5100" y="2087"/>
                  <a:ext cx="29" cy="39"/>
                </a:xfrm>
                <a:custGeom>
                  <a:avLst/>
                  <a:gdLst>
                    <a:gd name="T0" fmla="*/ 29 w 29"/>
                    <a:gd name="T1" fmla="*/ 39 h 39"/>
                    <a:gd name="T2" fmla="*/ 29 w 29"/>
                    <a:gd name="T3" fmla="*/ 3 h 39"/>
                    <a:gd name="T4" fmla="*/ 28 w 29"/>
                    <a:gd name="T5" fmla="*/ 0 h 39"/>
                    <a:gd name="T6" fmla="*/ 0 w 29"/>
                    <a:gd name="T7" fmla="*/ 9 h 39"/>
                    <a:gd name="T8" fmla="*/ 0 w 29"/>
                    <a:gd name="T9" fmla="*/ 17 h 39"/>
                    <a:gd name="T10" fmla="*/ 5 w 29"/>
                    <a:gd name="T11" fmla="*/ 26 h 39"/>
                    <a:gd name="T12" fmla="*/ 13 w 29"/>
                    <a:gd name="T13" fmla="*/ 31 h 39"/>
                    <a:gd name="T14" fmla="*/ 21 w 29"/>
                    <a:gd name="T15" fmla="*/ 35 h 39"/>
                    <a:gd name="T16" fmla="*/ 29 w 29"/>
                    <a:gd name="T17" fmla="*/ 39 h 3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9"/>
                    <a:gd name="T28" fmla="*/ 0 h 39"/>
                    <a:gd name="T29" fmla="*/ 29 w 29"/>
                    <a:gd name="T30" fmla="*/ 39 h 3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9" h="39">
                      <a:moveTo>
                        <a:pt x="29" y="39"/>
                      </a:moveTo>
                      <a:lnTo>
                        <a:pt x="29" y="3"/>
                      </a:lnTo>
                      <a:lnTo>
                        <a:pt x="28" y="0"/>
                      </a:lnTo>
                      <a:lnTo>
                        <a:pt x="0" y="9"/>
                      </a:lnTo>
                      <a:lnTo>
                        <a:pt x="0" y="17"/>
                      </a:lnTo>
                      <a:lnTo>
                        <a:pt x="5" y="26"/>
                      </a:lnTo>
                      <a:lnTo>
                        <a:pt x="13" y="31"/>
                      </a:lnTo>
                      <a:lnTo>
                        <a:pt x="21" y="35"/>
                      </a:lnTo>
                      <a:lnTo>
                        <a:pt x="29" y="39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809" name="Freeform 240"/>
                <p:cNvSpPr>
                  <a:spLocks/>
                </p:cNvSpPr>
                <p:nvPr/>
              </p:nvSpPr>
              <p:spPr bwMode="auto">
                <a:xfrm>
                  <a:off x="5100" y="2163"/>
                  <a:ext cx="29" cy="92"/>
                </a:xfrm>
                <a:custGeom>
                  <a:avLst/>
                  <a:gdLst>
                    <a:gd name="T0" fmla="*/ 29 w 29"/>
                    <a:gd name="T1" fmla="*/ 71 h 92"/>
                    <a:gd name="T2" fmla="*/ 29 w 29"/>
                    <a:gd name="T3" fmla="*/ 15 h 92"/>
                    <a:gd name="T4" fmla="*/ 24 w 29"/>
                    <a:gd name="T5" fmla="*/ 10 h 92"/>
                    <a:gd name="T6" fmla="*/ 16 w 29"/>
                    <a:gd name="T7" fmla="*/ 6 h 92"/>
                    <a:gd name="T8" fmla="*/ 0 w 29"/>
                    <a:gd name="T9" fmla="*/ 0 h 92"/>
                    <a:gd name="T10" fmla="*/ 0 w 29"/>
                    <a:gd name="T11" fmla="*/ 92 h 92"/>
                    <a:gd name="T12" fmla="*/ 16 w 29"/>
                    <a:gd name="T13" fmla="*/ 82 h 92"/>
                    <a:gd name="T14" fmla="*/ 29 w 29"/>
                    <a:gd name="T15" fmla="*/ 71 h 9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9"/>
                    <a:gd name="T25" fmla="*/ 0 h 92"/>
                    <a:gd name="T26" fmla="*/ 29 w 29"/>
                    <a:gd name="T27" fmla="*/ 92 h 9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9" h="92">
                      <a:moveTo>
                        <a:pt x="29" y="71"/>
                      </a:moveTo>
                      <a:lnTo>
                        <a:pt x="29" y="15"/>
                      </a:lnTo>
                      <a:lnTo>
                        <a:pt x="24" y="10"/>
                      </a:lnTo>
                      <a:lnTo>
                        <a:pt x="16" y="6"/>
                      </a:lnTo>
                      <a:lnTo>
                        <a:pt x="0" y="0"/>
                      </a:lnTo>
                      <a:lnTo>
                        <a:pt x="0" y="92"/>
                      </a:lnTo>
                      <a:lnTo>
                        <a:pt x="16" y="82"/>
                      </a:lnTo>
                      <a:lnTo>
                        <a:pt x="29" y="71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810" name="Freeform 241"/>
                <p:cNvSpPr>
                  <a:spLocks/>
                </p:cNvSpPr>
                <p:nvPr/>
              </p:nvSpPr>
              <p:spPr bwMode="auto">
                <a:xfrm>
                  <a:off x="5105" y="2284"/>
                  <a:ext cx="24" cy="75"/>
                </a:xfrm>
                <a:custGeom>
                  <a:avLst/>
                  <a:gdLst>
                    <a:gd name="T0" fmla="*/ 24 w 24"/>
                    <a:gd name="T1" fmla="*/ 75 h 75"/>
                    <a:gd name="T2" fmla="*/ 24 w 24"/>
                    <a:gd name="T3" fmla="*/ 0 h 75"/>
                    <a:gd name="T4" fmla="*/ 13 w 24"/>
                    <a:gd name="T5" fmla="*/ 9 h 75"/>
                    <a:gd name="T6" fmla="*/ 5 w 24"/>
                    <a:gd name="T7" fmla="*/ 21 h 75"/>
                    <a:gd name="T8" fmla="*/ 1 w 24"/>
                    <a:gd name="T9" fmla="*/ 27 h 75"/>
                    <a:gd name="T10" fmla="*/ 0 w 24"/>
                    <a:gd name="T11" fmla="*/ 34 h 75"/>
                    <a:gd name="T12" fmla="*/ 0 w 24"/>
                    <a:gd name="T13" fmla="*/ 41 h 75"/>
                    <a:gd name="T14" fmla="*/ 1 w 24"/>
                    <a:gd name="T15" fmla="*/ 48 h 75"/>
                    <a:gd name="T16" fmla="*/ 5 w 24"/>
                    <a:gd name="T17" fmla="*/ 58 h 75"/>
                    <a:gd name="T18" fmla="*/ 10 w 24"/>
                    <a:gd name="T19" fmla="*/ 65 h 75"/>
                    <a:gd name="T20" fmla="*/ 17 w 24"/>
                    <a:gd name="T21" fmla="*/ 71 h 75"/>
                    <a:gd name="T22" fmla="*/ 24 w 24"/>
                    <a:gd name="T23" fmla="*/ 75 h 7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4"/>
                    <a:gd name="T37" fmla="*/ 0 h 75"/>
                    <a:gd name="T38" fmla="*/ 24 w 24"/>
                    <a:gd name="T39" fmla="*/ 75 h 7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4" h="75">
                      <a:moveTo>
                        <a:pt x="24" y="75"/>
                      </a:moveTo>
                      <a:lnTo>
                        <a:pt x="24" y="0"/>
                      </a:lnTo>
                      <a:lnTo>
                        <a:pt x="13" y="9"/>
                      </a:lnTo>
                      <a:lnTo>
                        <a:pt x="5" y="21"/>
                      </a:lnTo>
                      <a:lnTo>
                        <a:pt x="1" y="27"/>
                      </a:lnTo>
                      <a:lnTo>
                        <a:pt x="0" y="34"/>
                      </a:lnTo>
                      <a:lnTo>
                        <a:pt x="0" y="41"/>
                      </a:lnTo>
                      <a:lnTo>
                        <a:pt x="1" y="48"/>
                      </a:lnTo>
                      <a:lnTo>
                        <a:pt x="5" y="58"/>
                      </a:lnTo>
                      <a:lnTo>
                        <a:pt x="10" y="65"/>
                      </a:lnTo>
                      <a:lnTo>
                        <a:pt x="17" y="71"/>
                      </a:lnTo>
                      <a:lnTo>
                        <a:pt x="24" y="75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811" name="Freeform 242"/>
                <p:cNvSpPr>
                  <a:spLocks/>
                </p:cNvSpPr>
                <p:nvPr/>
              </p:nvSpPr>
              <p:spPr bwMode="auto">
                <a:xfrm>
                  <a:off x="5100" y="2109"/>
                  <a:ext cx="13" cy="24"/>
                </a:xfrm>
                <a:custGeom>
                  <a:avLst/>
                  <a:gdLst>
                    <a:gd name="T0" fmla="*/ 0 w 13"/>
                    <a:gd name="T1" fmla="*/ 0 h 24"/>
                    <a:gd name="T2" fmla="*/ 0 w 13"/>
                    <a:gd name="T3" fmla="*/ 24 h 24"/>
                    <a:gd name="T4" fmla="*/ 13 w 13"/>
                    <a:gd name="T5" fmla="*/ 21 h 24"/>
                    <a:gd name="T6" fmla="*/ 8 w 13"/>
                    <a:gd name="T7" fmla="*/ 10 h 24"/>
                    <a:gd name="T8" fmla="*/ 0 w 13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24"/>
                    <a:gd name="T17" fmla="*/ 13 w 13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24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13" y="21"/>
                      </a:lnTo>
                      <a:lnTo>
                        <a:pt x="8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812" name="Freeform 243"/>
                <p:cNvSpPr>
                  <a:spLocks/>
                </p:cNvSpPr>
                <p:nvPr/>
              </p:nvSpPr>
              <p:spPr bwMode="auto">
                <a:xfrm>
                  <a:off x="5085" y="1517"/>
                  <a:ext cx="15" cy="54"/>
                </a:xfrm>
                <a:custGeom>
                  <a:avLst/>
                  <a:gdLst>
                    <a:gd name="T0" fmla="*/ 15 w 15"/>
                    <a:gd name="T1" fmla="*/ 50 h 54"/>
                    <a:gd name="T2" fmla="*/ 15 w 15"/>
                    <a:gd name="T3" fmla="*/ 3 h 54"/>
                    <a:gd name="T4" fmla="*/ 12 w 15"/>
                    <a:gd name="T5" fmla="*/ 2 h 54"/>
                    <a:gd name="T6" fmla="*/ 5 w 15"/>
                    <a:gd name="T7" fmla="*/ 0 h 54"/>
                    <a:gd name="T8" fmla="*/ 0 w 15"/>
                    <a:gd name="T9" fmla="*/ 3 h 54"/>
                    <a:gd name="T10" fmla="*/ 0 w 15"/>
                    <a:gd name="T11" fmla="*/ 54 h 54"/>
                    <a:gd name="T12" fmla="*/ 15 w 15"/>
                    <a:gd name="T13" fmla="*/ 50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"/>
                    <a:gd name="T22" fmla="*/ 0 h 54"/>
                    <a:gd name="T23" fmla="*/ 15 w 15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" h="54">
                      <a:moveTo>
                        <a:pt x="15" y="50"/>
                      </a:moveTo>
                      <a:lnTo>
                        <a:pt x="15" y="3"/>
                      </a:lnTo>
                      <a:lnTo>
                        <a:pt x="12" y="2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0" y="54"/>
                      </a:lnTo>
                      <a:lnTo>
                        <a:pt x="15" y="5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813" name="Freeform 244"/>
                <p:cNvSpPr>
                  <a:spLocks/>
                </p:cNvSpPr>
                <p:nvPr/>
              </p:nvSpPr>
              <p:spPr bwMode="auto">
                <a:xfrm>
                  <a:off x="5085" y="1596"/>
                  <a:ext cx="15" cy="148"/>
                </a:xfrm>
                <a:custGeom>
                  <a:avLst/>
                  <a:gdLst>
                    <a:gd name="T0" fmla="*/ 15 w 15"/>
                    <a:gd name="T1" fmla="*/ 44 h 148"/>
                    <a:gd name="T2" fmla="*/ 15 w 15"/>
                    <a:gd name="T3" fmla="*/ 0 h 148"/>
                    <a:gd name="T4" fmla="*/ 0 w 15"/>
                    <a:gd name="T5" fmla="*/ 0 h 148"/>
                    <a:gd name="T6" fmla="*/ 0 w 15"/>
                    <a:gd name="T7" fmla="*/ 129 h 148"/>
                    <a:gd name="T8" fmla="*/ 3 w 15"/>
                    <a:gd name="T9" fmla="*/ 128 h 148"/>
                    <a:gd name="T10" fmla="*/ 9 w 15"/>
                    <a:gd name="T11" fmla="*/ 148 h 148"/>
                    <a:gd name="T12" fmla="*/ 15 w 15"/>
                    <a:gd name="T13" fmla="*/ 146 h 148"/>
                    <a:gd name="T14" fmla="*/ 15 w 15"/>
                    <a:gd name="T15" fmla="*/ 83 h 148"/>
                    <a:gd name="T16" fmla="*/ 13 w 15"/>
                    <a:gd name="T17" fmla="*/ 85 h 148"/>
                    <a:gd name="T18" fmla="*/ 1 w 15"/>
                    <a:gd name="T19" fmla="*/ 42 h 148"/>
                    <a:gd name="T20" fmla="*/ 15 w 15"/>
                    <a:gd name="T21" fmla="*/ 44 h 1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"/>
                    <a:gd name="T34" fmla="*/ 0 h 148"/>
                    <a:gd name="T35" fmla="*/ 15 w 15"/>
                    <a:gd name="T36" fmla="*/ 148 h 14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" h="148">
                      <a:moveTo>
                        <a:pt x="15" y="44"/>
                      </a:move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129"/>
                      </a:lnTo>
                      <a:lnTo>
                        <a:pt x="3" y="128"/>
                      </a:lnTo>
                      <a:lnTo>
                        <a:pt x="9" y="148"/>
                      </a:lnTo>
                      <a:lnTo>
                        <a:pt x="15" y="146"/>
                      </a:lnTo>
                      <a:lnTo>
                        <a:pt x="15" y="83"/>
                      </a:lnTo>
                      <a:lnTo>
                        <a:pt x="13" y="85"/>
                      </a:lnTo>
                      <a:lnTo>
                        <a:pt x="1" y="42"/>
                      </a:lnTo>
                      <a:lnTo>
                        <a:pt x="15" y="44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814" name="Freeform 245"/>
                <p:cNvSpPr>
                  <a:spLocks/>
                </p:cNvSpPr>
                <p:nvPr/>
              </p:nvSpPr>
              <p:spPr bwMode="auto">
                <a:xfrm>
                  <a:off x="5088" y="2011"/>
                  <a:ext cx="12" cy="50"/>
                </a:xfrm>
                <a:custGeom>
                  <a:avLst/>
                  <a:gdLst>
                    <a:gd name="T0" fmla="*/ 12 w 12"/>
                    <a:gd name="T1" fmla="*/ 50 h 50"/>
                    <a:gd name="T2" fmla="*/ 12 w 12"/>
                    <a:gd name="T3" fmla="*/ 0 h 50"/>
                    <a:gd name="T4" fmla="*/ 6 w 12"/>
                    <a:gd name="T5" fmla="*/ 6 h 50"/>
                    <a:gd name="T6" fmla="*/ 1 w 12"/>
                    <a:gd name="T7" fmla="*/ 15 h 50"/>
                    <a:gd name="T8" fmla="*/ 0 w 12"/>
                    <a:gd name="T9" fmla="*/ 24 h 50"/>
                    <a:gd name="T10" fmla="*/ 0 w 12"/>
                    <a:gd name="T11" fmla="*/ 32 h 50"/>
                    <a:gd name="T12" fmla="*/ 6 w 12"/>
                    <a:gd name="T13" fmla="*/ 42 h 50"/>
                    <a:gd name="T14" fmla="*/ 12 w 12"/>
                    <a:gd name="T15" fmla="*/ 50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"/>
                    <a:gd name="T25" fmla="*/ 0 h 50"/>
                    <a:gd name="T26" fmla="*/ 12 w 12"/>
                    <a:gd name="T27" fmla="*/ 50 h 5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" h="50">
                      <a:moveTo>
                        <a:pt x="12" y="50"/>
                      </a:move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1" y="15"/>
                      </a:lnTo>
                      <a:lnTo>
                        <a:pt x="0" y="24"/>
                      </a:lnTo>
                      <a:lnTo>
                        <a:pt x="0" y="32"/>
                      </a:lnTo>
                      <a:lnTo>
                        <a:pt x="6" y="42"/>
                      </a:lnTo>
                      <a:lnTo>
                        <a:pt x="12" y="5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815" name="Freeform 246"/>
                <p:cNvSpPr>
                  <a:spLocks/>
                </p:cNvSpPr>
                <p:nvPr/>
              </p:nvSpPr>
              <p:spPr bwMode="auto">
                <a:xfrm>
                  <a:off x="5097" y="2096"/>
                  <a:ext cx="3" cy="8"/>
                </a:xfrm>
                <a:custGeom>
                  <a:avLst/>
                  <a:gdLst>
                    <a:gd name="T0" fmla="*/ 3 w 3"/>
                    <a:gd name="T1" fmla="*/ 8 h 8"/>
                    <a:gd name="T2" fmla="*/ 3 w 3"/>
                    <a:gd name="T3" fmla="*/ 0 h 8"/>
                    <a:gd name="T4" fmla="*/ 0 w 3"/>
                    <a:gd name="T5" fmla="*/ 1 h 8"/>
                    <a:gd name="T6" fmla="*/ 3 w 3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8"/>
                    <a:gd name="T14" fmla="*/ 3 w 3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8">
                      <a:moveTo>
                        <a:pt x="3" y="8"/>
                      </a:move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816" name="Freeform 247"/>
                <p:cNvSpPr>
                  <a:spLocks/>
                </p:cNvSpPr>
                <p:nvPr/>
              </p:nvSpPr>
              <p:spPr bwMode="auto">
                <a:xfrm>
                  <a:off x="5085" y="2101"/>
                  <a:ext cx="15" cy="36"/>
                </a:xfrm>
                <a:custGeom>
                  <a:avLst/>
                  <a:gdLst>
                    <a:gd name="T0" fmla="*/ 15 w 15"/>
                    <a:gd name="T1" fmla="*/ 32 h 36"/>
                    <a:gd name="T2" fmla="*/ 15 w 15"/>
                    <a:gd name="T3" fmla="*/ 8 h 36"/>
                    <a:gd name="T4" fmla="*/ 9 w 15"/>
                    <a:gd name="T5" fmla="*/ 4 h 36"/>
                    <a:gd name="T6" fmla="*/ 0 w 15"/>
                    <a:gd name="T7" fmla="*/ 0 h 36"/>
                    <a:gd name="T8" fmla="*/ 0 w 15"/>
                    <a:gd name="T9" fmla="*/ 36 h 36"/>
                    <a:gd name="T10" fmla="*/ 15 w 15"/>
                    <a:gd name="T11" fmla="*/ 32 h 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36"/>
                    <a:gd name="T20" fmla="*/ 15 w 15"/>
                    <a:gd name="T21" fmla="*/ 36 h 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36">
                      <a:moveTo>
                        <a:pt x="15" y="32"/>
                      </a:moveTo>
                      <a:lnTo>
                        <a:pt x="15" y="8"/>
                      </a:lnTo>
                      <a:lnTo>
                        <a:pt x="9" y="4"/>
                      </a:lnTo>
                      <a:lnTo>
                        <a:pt x="0" y="0"/>
                      </a:lnTo>
                      <a:lnTo>
                        <a:pt x="0" y="36"/>
                      </a:lnTo>
                      <a:lnTo>
                        <a:pt x="15" y="32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1516" name="Freeform 248"/>
              <p:cNvSpPr>
                <a:spLocks/>
              </p:cNvSpPr>
              <p:nvPr/>
            </p:nvSpPr>
            <p:spPr bwMode="auto">
              <a:xfrm>
                <a:off x="5085" y="2161"/>
                <a:ext cx="15" cy="119"/>
              </a:xfrm>
              <a:custGeom>
                <a:avLst/>
                <a:gdLst>
                  <a:gd name="T0" fmla="*/ 15 w 15"/>
                  <a:gd name="T1" fmla="*/ 94 h 119"/>
                  <a:gd name="T2" fmla="*/ 15 w 15"/>
                  <a:gd name="T3" fmla="*/ 2 h 119"/>
                  <a:gd name="T4" fmla="*/ 11 w 15"/>
                  <a:gd name="T5" fmla="*/ 1 h 119"/>
                  <a:gd name="T6" fmla="*/ 0 w 15"/>
                  <a:gd name="T7" fmla="*/ 0 h 119"/>
                  <a:gd name="T8" fmla="*/ 0 w 15"/>
                  <a:gd name="T9" fmla="*/ 37 h 119"/>
                  <a:gd name="T10" fmla="*/ 5 w 15"/>
                  <a:gd name="T11" fmla="*/ 39 h 119"/>
                  <a:gd name="T12" fmla="*/ 9 w 15"/>
                  <a:gd name="T13" fmla="*/ 41 h 119"/>
                  <a:gd name="T14" fmla="*/ 11 w 15"/>
                  <a:gd name="T15" fmla="*/ 46 h 119"/>
                  <a:gd name="T16" fmla="*/ 12 w 15"/>
                  <a:gd name="T17" fmla="*/ 50 h 119"/>
                  <a:gd name="T18" fmla="*/ 11 w 15"/>
                  <a:gd name="T19" fmla="*/ 54 h 119"/>
                  <a:gd name="T20" fmla="*/ 9 w 15"/>
                  <a:gd name="T21" fmla="*/ 60 h 119"/>
                  <a:gd name="T22" fmla="*/ 5 w 15"/>
                  <a:gd name="T23" fmla="*/ 64 h 119"/>
                  <a:gd name="T24" fmla="*/ 0 w 15"/>
                  <a:gd name="T25" fmla="*/ 68 h 119"/>
                  <a:gd name="T26" fmla="*/ 0 w 15"/>
                  <a:gd name="T27" fmla="*/ 119 h 119"/>
                  <a:gd name="T28" fmla="*/ 11 w 15"/>
                  <a:gd name="T29" fmla="*/ 117 h 119"/>
                  <a:gd name="T30" fmla="*/ 5 w 15"/>
                  <a:gd name="T31" fmla="*/ 99 h 119"/>
                  <a:gd name="T32" fmla="*/ 15 w 15"/>
                  <a:gd name="T33" fmla="*/ 94 h 1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119"/>
                  <a:gd name="T53" fmla="*/ 15 w 15"/>
                  <a:gd name="T54" fmla="*/ 119 h 1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119">
                    <a:moveTo>
                      <a:pt x="15" y="94"/>
                    </a:moveTo>
                    <a:lnTo>
                      <a:pt x="15" y="2"/>
                    </a:lnTo>
                    <a:lnTo>
                      <a:pt x="11" y="1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5" y="39"/>
                    </a:lnTo>
                    <a:lnTo>
                      <a:pt x="9" y="41"/>
                    </a:lnTo>
                    <a:lnTo>
                      <a:pt x="11" y="46"/>
                    </a:lnTo>
                    <a:lnTo>
                      <a:pt x="12" y="50"/>
                    </a:lnTo>
                    <a:lnTo>
                      <a:pt x="11" y="54"/>
                    </a:lnTo>
                    <a:lnTo>
                      <a:pt x="9" y="60"/>
                    </a:lnTo>
                    <a:lnTo>
                      <a:pt x="5" y="64"/>
                    </a:lnTo>
                    <a:lnTo>
                      <a:pt x="0" y="68"/>
                    </a:lnTo>
                    <a:lnTo>
                      <a:pt x="0" y="119"/>
                    </a:lnTo>
                    <a:lnTo>
                      <a:pt x="11" y="117"/>
                    </a:lnTo>
                    <a:lnTo>
                      <a:pt x="5" y="99"/>
                    </a:lnTo>
                    <a:lnTo>
                      <a:pt x="15" y="94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7" name="Freeform 249"/>
              <p:cNvSpPr>
                <a:spLocks/>
              </p:cNvSpPr>
              <p:nvPr/>
            </p:nvSpPr>
            <p:spPr bwMode="auto">
              <a:xfrm>
                <a:off x="5064" y="1520"/>
                <a:ext cx="21" cy="51"/>
              </a:xfrm>
              <a:custGeom>
                <a:avLst/>
                <a:gdLst>
                  <a:gd name="T0" fmla="*/ 21 w 21"/>
                  <a:gd name="T1" fmla="*/ 51 h 51"/>
                  <a:gd name="T2" fmla="*/ 21 w 21"/>
                  <a:gd name="T3" fmla="*/ 0 h 51"/>
                  <a:gd name="T4" fmla="*/ 0 w 21"/>
                  <a:gd name="T5" fmla="*/ 13 h 51"/>
                  <a:gd name="T6" fmla="*/ 0 w 21"/>
                  <a:gd name="T7" fmla="*/ 35 h 51"/>
                  <a:gd name="T8" fmla="*/ 7 w 21"/>
                  <a:gd name="T9" fmla="*/ 37 h 51"/>
                  <a:gd name="T10" fmla="*/ 11 w 21"/>
                  <a:gd name="T11" fmla="*/ 42 h 51"/>
                  <a:gd name="T12" fmla="*/ 20 w 21"/>
                  <a:gd name="T13" fmla="*/ 51 h 51"/>
                  <a:gd name="T14" fmla="*/ 21 w 21"/>
                  <a:gd name="T15" fmla="*/ 51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"/>
                  <a:gd name="T25" fmla="*/ 0 h 51"/>
                  <a:gd name="T26" fmla="*/ 21 w 21"/>
                  <a:gd name="T27" fmla="*/ 51 h 5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" h="51">
                    <a:moveTo>
                      <a:pt x="21" y="51"/>
                    </a:moveTo>
                    <a:lnTo>
                      <a:pt x="21" y="0"/>
                    </a:lnTo>
                    <a:lnTo>
                      <a:pt x="0" y="13"/>
                    </a:lnTo>
                    <a:lnTo>
                      <a:pt x="0" y="35"/>
                    </a:lnTo>
                    <a:lnTo>
                      <a:pt x="7" y="37"/>
                    </a:lnTo>
                    <a:lnTo>
                      <a:pt x="11" y="42"/>
                    </a:lnTo>
                    <a:lnTo>
                      <a:pt x="20" y="51"/>
                    </a:lnTo>
                    <a:lnTo>
                      <a:pt x="21" y="51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8" name="Freeform 250"/>
              <p:cNvSpPr>
                <a:spLocks/>
              </p:cNvSpPr>
              <p:nvPr/>
            </p:nvSpPr>
            <p:spPr bwMode="auto">
              <a:xfrm>
                <a:off x="5064" y="1563"/>
                <a:ext cx="21" cy="189"/>
              </a:xfrm>
              <a:custGeom>
                <a:avLst/>
                <a:gdLst>
                  <a:gd name="T0" fmla="*/ 21 w 21"/>
                  <a:gd name="T1" fmla="*/ 162 h 189"/>
                  <a:gd name="T2" fmla="*/ 21 w 21"/>
                  <a:gd name="T3" fmla="*/ 33 h 189"/>
                  <a:gd name="T4" fmla="*/ 10 w 21"/>
                  <a:gd name="T5" fmla="*/ 33 h 189"/>
                  <a:gd name="T6" fmla="*/ 0 w 21"/>
                  <a:gd name="T7" fmla="*/ 0 h 189"/>
                  <a:gd name="T8" fmla="*/ 0 w 21"/>
                  <a:gd name="T9" fmla="*/ 76 h 189"/>
                  <a:gd name="T10" fmla="*/ 1 w 21"/>
                  <a:gd name="T11" fmla="*/ 76 h 189"/>
                  <a:gd name="T12" fmla="*/ 15 w 21"/>
                  <a:gd name="T13" fmla="*/ 126 h 189"/>
                  <a:gd name="T14" fmla="*/ 0 w 21"/>
                  <a:gd name="T15" fmla="*/ 130 h 189"/>
                  <a:gd name="T16" fmla="*/ 0 w 21"/>
                  <a:gd name="T17" fmla="*/ 189 h 189"/>
                  <a:gd name="T18" fmla="*/ 15 w 21"/>
                  <a:gd name="T19" fmla="*/ 184 h 189"/>
                  <a:gd name="T20" fmla="*/ 10 w 21"/>
                  <a:gd name="T21" fmla="*/ 165 h 189"/>
                  <a:gd name="T22" fmla="*/ 21 w 21"/>
                  <a:gd name="T23" fmla="*/ 162 h 1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189"/>
                  <a:gd name="T38" fmla="*/ 21 w 21"/>
                  <a:gd name="T39" fmla="*/ 189 h 1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189">
                    <a:moveTo>
                      <a:pt x="21" y="162"/>
                    </a:moveTo>
                    <a:lnTo>
                      <a:pt x="21" y="33"/>
                    </a:lnTo>
                    <a:lnTo>
                      <a:pt x="10" y="33"/>
                    </a:lnTo>
                    <a:lnTo>
                      <a:pt x="0" y="0"/>
                    </a:lnTo>
                    <a:lnTo>
                      <a:pt x="0" y="76"/>
                    </a:lnTo>
                    <a:lnTo>
                      <a:pt x="1" y="76"/>
                    </a:lnTo>
                    <a:lnTo>
                      <a:pt x="15" y="126"/>
                    </a:lnTo>
                    <a:lnTo>
                      <a:pt x="0" y="130"/>
                    </a:lnTo>
                    <a:lnTo>
                      <a:pt x="0" y="189"/>
                    </a:lnTo>
                    <a:lnTo>
                      <a:pt x="15" y="184"/>
                    </a:lnTo>
                    <a:lnTo>
                      <a:pt x="10" y="165"/>
                    </a:lnTo>
                    <a:lnTo>
                      <a:pt x="21" y="162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9" name="Freeform 251"/>
              <p:cNvSpPr>
                <a:spLocks/>
              </p:cNvSpPr>
              <p:nvPr/>
            </p:nvSpPr>
            <p:spPr bwMode="auto">
              <a:xfrm>
                <a:off x="5064" y="2096"/>
                <a:ext cx="21" cy="46"/>
              </a:xfrm>
              <a:custGeom>
                <a:avLst/>
                <a:gdLst>
                  <a:gd name="T0" fmla="*/ 21 w 21"/>
                  <a:gd name="T1" fmla="*/ 41 h 46"/>
                  <a:gd name="T2" fmla="*/ 21 w 21"/>
                  <a:gd name="T3" fmla="*/ 5 h 46"/>
                  <a:gd name="T4" fmla="*/ 19 w 21"/>
                  <a:gd name="T5" fmla="*/ 4 h 46"/>
                  <a:gd name="T6" fmla="*/ 10 w 21"/>
                  <a:gd name="T7" fmla="*/ 1 h 46"/>
                  <a:gd name="T8" fmla="*/ 0 w 21"/>
                  <a:gd name="T9" fmla="*/ 0 h 46"/>
                  <a:gd name="T10" fmla="*/ 0 w 21"/>
                  <a:gd name="T11" fmla="*/ 37 h 46"/>
                  <a:gd name="T12" fmla="*/ 8 w 21"/>
                  <a:gd name="T13" fmla="*/ 46 h 46"/>
                  <a:gd name="T14" fmla="*/ 21 w 21"/>
                  <a:gd name="T15" fmla="*/ 41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"/>
                  <a:gd name="T25" fmla="*/ 0 h 46"/>
                  <a:gd name="T26" fmla="*/ 21 w 21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" h="46">
                    <a:moveTo>
                      <a:pt x="21" y="41"/>
                    </a:moveTo>
                    <a:lnTo>
                      <a:pt x="21" y="5"/>
                    </a:lnTo>
                    <a:lnTo>
                      <a:pt x="19" y="4"/>
                    </a:lnTo>
                    <a:lnTo>
                      <a:pt x="10" y="1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8" y="46"/>
                    </a:lnTo>
                    <a:lnTo>
                      <a:pt x="21" y="41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0" name="Freeform 252"/>
              <p:cNvSpPr>
                <a:spLocks/>
              </p:cNvSpPr>
              <p:nvPr/>
            </p:nvSpPr>
            <p:spPr bwMode="auto">
              <a:xfrm>
                <a:off x="5064" y="2161"/>
                <a:ext cx="21" cy="120"/>
              </a:xfrm>
              <a:custGeom>
                <a:avLst/>
                <a:gdLst>
                  <a:gd name="T0" fmla="*/ 21 w 21"/>
                  <a:gd name="T1" fmla="*/ 37 h 120"/>
                  <a:gd name="T2" fmla="*/ 21 w 21"/>
                  <a:gd name="T3" fmla="*/ 0 h 120"/>
                  <a:gd name="T4" fmla="*/ 12 w 21"/>
                  <a:gd name="T5" fmla="*/ 0 h 120"/>
                  <a:gd name="T6" fmla="*/ 0 w 21"/>
                  <a:gd name="T7" fmla="*/ 0 h 120"/>
                  <a:gd name="T8" fmla="*/ 0 w 21"/>
                  <a:gd name="T9" fmla="*/ 66 h 120"/>
                  <a:gd name="T10" fmla="*/ 4 w 21"/>
                  <a:gd name="T11" fmla="*/ 76 h 120"/>
                  <a:gd name="T12" fmla="*/ 0 w 21"/>
                  <a:gd name="T13" fmla="*/ 77 h 120"/>
                  <a:gd name="T14" fmla="*/ 0 w 21"/>
                  <a:gd name="T15" fmla="*/ 107 h 120"/>
                  <a:gd name="T16" fmla="*/ 12 w 21"/>
                  <a:gd name="T17" fmla="*/ 104 h 120"/>
                  <a:gd name="T18" fmla="*/ 15 w 21"/>
                  <a:gd name="T19" fmla="*/ 120 h 120"/>
                  <a:gd name="T20" fmla="*/ 21 w 21"/>
                  <a:gd name="T21" fmla="*/ 119 h 120"/>
                  <a:gd name="T22" fmla="*/ 21 w 21"/>
                  <a:gd name="T23" fmla="*/ 68 h 120"/>
                  <a:gd name="T24" fmla="*/ 19 w 21"/>
                  <a:gd name="T25" fmla="*/ 69 h 120"/>
                  <a:gd name="T26" fmla="*/ 9 w 21"/>
                  <a:gd name="T27" fmla="*/ 35 h 120"/>
                  <a:gd name="T28" fmla="*/ 15 w 21"/>
                  <a:gd name="T29" fmla="*/ 36 h 120"/>
                  <a:gd name="T30" fmla="*/ 21 w 21"/>
                  <a:gd name="T31" fmla="*/ 37 h 1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"/>
                  <a:gd name="T49" fmla="*/ 0 h 120"/>
                  <a:gd name="T50" fmla="*/ 21 w 21"/>
                  <a:gd name="T51" fmla="*/ 120 h 12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" h="120">
                    <a:moveTo>
                      <a:pt x="21" y="37"/>
                    </a:moveTo>
                    <a:lnTo>
                      <a:pt x="21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6"/>
                    </a:lnTo>
                    <a:lnTo>
                      <a:pt x="4" y="76"/>
                    </a:lnTo>
                    <a:lnTo>
                      <a:pt x="0" y="77"/>
                    </a:lnTo>
                    <a:lnTo>
                      <a:pt x="0" y="107"/>
                    </a:lnTo>
                    <a:lnTo>
                      <a:pt x="12" y="104"/>
                    </a:lnTo>
                    <a:lnTo>
                      <a:pt x="15" y="120"/>
                    </a:lnTo>
                    <a:lnTo>
                      <a:pt x="21" y="119"/>
                    </a:lnTo>
                    <a:lnTo>
                      <a:pt x="21" y="68"/>
                    </a:lnTo>
                    <a:lnTo>
                      <a:pt x="19" y="69"/>
                    </a:lnTo>
                    <a:lnTo>
                      <a:pt x="9" y="35"/>
                    </a:lnTo>
                    <a:lnTo>
                      <a:pt x="15" y="36"/>
                    </a:lnTo>
                    <a:lnTo>
                      <a:pt x="21" y="37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1" name="Freeform 253"/>
              <p:cNvSpPr>
                <a:spLocks/>
              </p:cNvSpPr>
              <p:nvPr/>
            </p:nvSpPr>
            <p:spPr bwMode="auto">
              <a:xfrm>
                <a:off x="5064" y="2271"/>
                <a:ext cx="5" cy="14"/>
              </a:xfrm>
              <a:custGeom>
                <a:avLst/>
                <a:gdLst>
                  <a:gd name="T0" fmla="*/ 0 w 5"/>
                  <a:gd name="T1" fmla="*/ 0 h 14"/>
                  <a:gd name="T2" fmla="*/ 0 w 5"/>
                  <a:gd name="T3" fmla="*/ 14 h 14"/>
                  <a:gd name="T4" fmla="*/ 5 w 5"/>
                  <a:gd name="T5" fmla="*/ 12 h 14"/>
                  <a:gd name="T6" fmla="*/ 0 w 5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14"/>
                  <a:gd name="T14" fmla="*/ 5 w 5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14">
                    <a:moveTo>
                      <a:pt x="0" y="0"/>
                    </a:moveTo>
                    <a:lnTo>
                      <a:pt x="0" y="14"/>
                    </a:lnTo>
                    <a:lnTo>
                      <a:pt x="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2" name="Freeform 254"/>
              <p:cNvSpPr>
                <a:spLocks/>
              </p:cNvSpPr>
              <p:nvPr/>
            </p:nvSpPr>
            <p:spPr bwMode="auto">
              <a:xfrm>
                <a:off x="5064" y="1995"/>
                <a:ext cx="9" cy="32"/>
              </a:xfrm>
              <a:custGeom>
                <a:avLst/>
                <a:gdLst>
                  <a:gd name="T0" fmla="*/ 0 w 9"/>
                  <a:gd name="T1" fmla="*/ 0 h 32"/>
                  <a:gd name="T2" fmla="*/ 0 w 9"/>
                  <a:gd name="T3" fmla="*/ 32 h 32"/>
                  <a:gd name="T4" fmla="*/ 8 w 9"/>
                  <a:gd name="T5" fmla="*/ 24 h 32"/>
                  <a:gd name="T6" fmla="*/ 9 w 9"/>
                  <a:gd name="T7" fmla="*/ 16 h 32"/>
                  <a:gd name="T8" fmla="*/ 9 w 9"/>
                  <a:gd name="T9" fmla="*/ 10 h 32"/>
                  <a:gd name="T10" fmla="*/ 6 w 9"/>
                  <a:gd name="T11" fmla="*/ 4 h 32"/>
                  <a:gd name="T12" fmla="*/ 0 w 9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32"/>
                  <a:gd name="T23" fmla="*/ 9 w 9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32">
                    <a:moveTo>
                      <a:pt x="0" y="0"/>
                    </a:moveTo>
                    <a:lnTo>
                      <a:pt x="0" y="32"/>
                    </a:lnTo>
                    <a:lnTo>
                      <a:pt x="8" y="24"/>
                    </a:lnTo>
                    <a:lnTo>
                      <a:pt x="9" y="16"/>
                    </a:lnTo>
                    <a:lnTo>
                      <a:pt x="9" y="10"/>
                    </a:lnTo>
                    <a:lnTo>
                      <a:pt x="6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3" name="Freeform 255"/>
              <p:cNvSpPr>
                <a:spLocks/>
              </p:cNvSpPr>
              <p:nvPr/>
            </p:nvSpPr>
            <p:spPr bwMode="auto">
              <a:xfrm>
                <a:off x="5049" y="1533"/>
                <a:ext cx="15" cy="220"/>
              </a:xfrm>
              <a:custGeom>
                <a:avLst/>
                <a:gdLst>
                  <a:gd name="T0" fmla="*/ 15 w 15"/>
                  <a:gd name="T1" fmla="*/ 22 h 220"/>
                  <a:gd name="T2" fmla="*/ 15 w 15"/>
                  <a:gd name="T3" fmla="*/ 0 h 220"/>
                  <a:gd name="T4" fmla="*/ 0 w 15"/>
                  <a:gd name="T5" fmla="*/ 10 h 220"/>
                  <a:gd name="T6" fmla="*/ 0 w 15"/>
                  <a:gd name="T7" fmla="*/ 46 h 220"/>
                  <a:gd name="T8" fmla="*/ 6 w 15"/>
                  <a:gd name="T9" fmla="*/ 64 h 220"/>
                  <a:gd name="T10" fmla="*/ 3 w 15"/>
                  <a:gd name="T11" fmla="*/ 64 h 220"/>
                  <a:gd name="T12" fmla="*/ 0 w 15"/>
                  <a:gd name="T13" fmla="*/ 65 h 220"/>
                  <a:gd name="T14" fmla="*/ 0 w 15"/>
                  <a:gd name="T15" fmla="*/ 199 h 220"/>
                  <a:gd name="T16" fmla="*/ 6 w 15"/>
                  <a:gd name="T17" fmla="*/ 199 h 220"/>
                  <a:gd name="T18" fmla="*/ 12 w 15"/>
                  <a:gd name="T19" fmla="*/ 220 h 220"/>
                  <a:gd name="T20" fmla="*/ 15 w 15"/>
                  <a:gd name="T21" fmla="*/ 219 h 220"/>
                  <a:gd name="T22" fmla="*/ 15 w 15"/>
                  <a:gd name="T23" fmla="*/ 160 h 220"/>
                  <a:gd name="T24" fmla="*/ 15 w 15"/>
                  <a:gd name="T25" fmla="*/ 160 h 220"/>
                  <a:gd name="T26" fmla="*/ 1 w 15"/>
                  <a:gd name="T27" fmla="*/ 107 h 220"/>
                  <a:gd name="T28" fmla="*/ 15 w 15"/>
                  <a:gd name="T29" fmla="*/ 106 h 220"/>
                  <a:gd name="T30" fmla="*/ 15 w 15"/>
                  <a:gd name="T31" fmla="*/ 30 h 220"/>
                  <a:gd name="T32" fmla="*/ 14 w 15"/>
                  <a:gd name="T33" fmla="*/ 21 h 220"/>
                  <a:gd name="T34" fmla="*/ 14 w 15"/>
                  <a:gd name="T35" fmla="*/ 21 h 220"/>
                  <a:gd name="T36" fmla="*/ 15 w 15"/>
                  <a:gd name="T37" fmla="*/ 22 h 2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"/>
                  <a:gd name="T58" fmla="*/ 0 h 220"/>
                  <a:gd name="T59" fmla="*/ 15 w 15"/>
                  <a:gd name="T60" fmla="*/ 220 h 2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" h="220">
                    <a:moveTo>
                      <a:pt x="15" y="22"/>
                    </a:moveTo>
                    <a:lnTo>
                      <a:pt x="15" y="0"/>
                    </a:lnTo>
                    <a:lnTo>
                      <a:pt x="0" y="10"/>
                    </a:lnTo>
                    <a:lnTo>
                      <a:pt x="0" y="46"/>
                    </a:lnTo>
                    <a:lnTo>
                      <a:pt x="6" y="64"/>
                    </a:lnTo>
                    <a:lnTo>
                      <a:pt x="3" y="64"/>
                    </a:lnTo>
                    <a:lnTo>
                      <a:pt x="0" y="65"/>
                    </a:lnTo>
                    <a:lnTo>
                      <a:pt x="0" y="199"/>
                    </a:lnTo>
                    <a:lnTo>
                      <a:pt x="6" y="199"/>
                    </a:lnTo>
                    <a:lnTo>
                      <a:pt x="12" y="220"/>
                    </a:lnTo>
                    <a:lnTo>
                      <a:pt x="15" y="219"/>
                    </a:lnTo>
                    <a:lnTo>
                      <a:pt x="15" y="160"/>
                    </a:lnTo>
                    <a:lnTo>
                      <a:pt x="1" y="107"/>
                    </a:lnTo>
                    <a:lnTo>
                      <a:pt x="15" y="106"/>
                    </a:lnTo>
                    <a:lnTo>
                      <a:pt x="15" y="30"/>
                    </a:lnTo>
                    <a:lnTo>
                      <a:pt x="14" y="21"/>
                    </a:lnTo>
                    <a:lnTo>
                      <a:pt x="15" y="22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4" name="Freeform 256"/>
              <p:cNvSpPr>
                <a:spLocks/>
              </p:cNvSpPr>
              <p:nvPr/>
            </p:nvSpPr>
            <p:spPr bwMode="auto">
              <a:xfrm>
                <a:off x="5049" y="1990"/>
                <a:ext cx="15" cy="54"/>
              </a:xfrm>
              <a:custGeom>
                <a:avLst/>
                <a:gdLst>
                  <a:gd name="T0" fmla="*/ 15 w 15"/>
                  <a:gd name="T1" fmla="*/ 37 h 54"/>
                  <a:gd name="T2" fmla="*/ 15 w 15"/>
                  <a:gd name="T3" fmla="*/ 5 h 54"/>
                  <a:gd name="T4" fmla="*/ 11 w 15"/>
                  <a:gd name="T5" fmla="*/ 2 h 54"/>
                  <a:gd name="T6" fmla="*/ 5 w 15"/>
                  <a:gd name="T7" fmla="*/ 0 h 54"/>
                  <a:gd name="T8" fmla="*/ 0 w 15"/>
                  <a:gd name="T9" fmla="*/ 0 h 54"/>
                  <a:gd name="T10" fmla="*/ 0 w 15"/>
                  <a:gd name="T11" fmla="*/ 17 h 54"/>
                  <a:gd name="T12" fmla="*/ 3 w 15"/>
                  <a:gd name="T13" fmla="*/ 19 h 54"/>
                  <a:gd name="T14" fmla="*/ 6 w 15"/>
                  <a:gd name="T15" fmla="*/ 23 h 54"/>
                  <a:gd name="T16" fmla="*/ 3 w 15"/>
                  <a:gd name="T17" fmla="*/ 26 h 54"/>
                  <a:gd name="T18" fmla="*/ 0 w 15"/>
                  <a:gd name="T19" fmla="*/ 31 h 54"/>
                  <a:gd name="T20" fmla="*/ 0 w 15"/>
                  <a:gd name="T21" fmla="*/ 54 h 54"/>
                  <a:gd name="T22" fmla="*/ 5 w 15"/>
                  <a:gd name="T23" fmla="*/ 53 h 54"/>
                  <a:gd name="T24" fmla="*/ 2 w 15"/>
                  <a:gd name="T25" fmla="*/ 45 h 54"/>
                  <a:gd name="T26" fmla="*/ 10 w 15"/>
                  <a:gd name="T27" fmla="*/ 42 h 54"/>
                  <a:gd name="T28" fmla="*/ 15 w 15"/>
                  <a:gd name="T29" fmla="*/ 37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"/>
                  <a:gd name="T46" fmla="*/ 0 h 54"/>
                  <a:gd name="T47" fmla="*/ 15 w 15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" h="54">
                    <a:moveTo>
                      <a:pt x="15" y="37"/>
                    </a:moveTo>
                    <a:lnTo>
                      <a:pt x="15" y="5"/>
                    </a:lnTo>
                    <a:lnTo>
                      <a:pt x="11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" y="19"/>
                    </a:lnTo>
                    <a:lnTo>
                      <a:pt x="6" y="23"/>
                    </a:lnTo>
                    <a:lnTo>
                      <a:pt x="3" y="26"/>
                    </a:lnTo>
                    <a:lnTo>
                      <a:pt x="0" y="31"/>
                    </a:lnTo>
                    <a:lnTo>
                      <a:pt x="0" y="54"/>
                    </a:lnTo>
                    <a:lnTo>
                      <a:pt x="5" y="53"/>
                    </a:lnTo>
                    <a:lnTo>
                      <a:pt x="2" y="45"/>
                    </a:lnTo>
                    <a:lnTo>
                      <a:pt x="10" y="42"/>
                    </a:lnTo>
                    <a:lnTo>
                      <a:pt x="15" y="37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5" name="Freeform 257"/>
              <p:cNvSpPr>
                <a:spLocks/>
              </p:cNvSpPr>
              <p:nvPr/>
            </p:nvSpPr>
            <p:spPr bwMode="auto">
              <a:xfrm>
                <a:off x="5049" y="2096"/>
                <a:ext cx="15" cy="131"/>
              </a:xfrm>
              <a:custGeom>
                <a:avLst/>
                <a:gdLst>
                  <a:gd name="T0" fmla="*/ 15 w 15"/>
                  <a:gd name="T1" fmla="*/ 37 h 131"/>
                  <a:gd name="T2" fmla="*/ 15 w 15"/>
                  <a:gd name="T3" fmla="*/ 0 h 131"/>
                  <a:gd name="T4" fmla="*/ 0 w 15"/>
                  <a:gd name="T5" fmla="*/ 0 h 131"/>
                  <a:gd name="T6" fmla="*/ 0 w 15"/>
                  <a:gd name="T7" fmla="*/ 101 h 131"/>
                  <a:gd name="T8" fmla="*/ 8 w 15"/>
                  <a:gd name="T9" fmla="*/ 101 h 131"/>
                  <a:gd name="T10" fmla="*/ 15 w 15"/>
                  <a:gd name="T11" fmla="*/ 131 h 131"/>
                  <a:gd name="T12" fmla="*/ 15 w 15"/>
                  <a:gd name="T13" fmla="*/ 65 h 131"/>
                  <a:gd name="T14" fmla="*/ 15 w 15"/>
                  <a:gd name="T15" fmla="*/ 65 h 131"/>
                  <a:gd name="T16" fmla="*/ 6 w 15"/>
                  <a:gd name="T17" fmla="*/ 32 h 131"/>
                  <a:gd name="T18" fmla="*/ 6 w 15"/>
                  <a:gd name="T19" fmla="*/ 32 h 131"/>
                  <a:gd name="T20" fmla="*/ 11 w 15"/>
                  <a:gd name="T21" fmla="*/ 34 h 131"/>
                  <a:gd name="T22" fmla="*/ 15 w 15"/>
                  <a:gd name="T23" fmla="*/ 37 h 1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"/>
                  <a:gd name="T37" fmla="*/ 0 h 131"/>
                  <a:gd name="T38" fmla="*/ 15 w 15"/>
                  <a:gd name="T39" fmla="*/ 131 h 1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" h="131">
                    <a:moveTo>
                      <a:pt x="15" y="37"/>
                    </a:moveTo>
                    <a:lnTo>
                      <a:pt x="15" y="0"/>
                    </a:lnTo>
                    <a:lnTo>
                      <a:pt x="0" y="0"/>
                    </a:lnTo>
                    <a:lnTo>
                      <a:pt x="0" y="101"/>
                    </a:lnTo>
                    <a:lnTo>
                      <a:pt x="8" y="101"/>
                    </a:lnTo>
                    <a:lnTo>
                      <a:pt x="15" y="131"/>
                    </a:lnTo>
                    <a:lnTo>
                      <a:pt x="15" y="65"/>
                    </a:lnTo>
                    <a:lnTo>
                      <a:pt x="6" y="32"/>
                    </a:lnTo>
                    <a:lnTo>
                      <a:pt x="11" y="34"/>
                    </a:lnTo>
                    <a:lnTo>
                      <a:pt x="15" y="37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6" name="Freeform 258"/>
              <p:cNvSpPr>
                <a:spLocks/>
              </p:cNvSpPr>
              <p:nvPr/>
            </p:nvSpPr>
            <p:spPr bwMode="auto">
              <a:xfrm>
                <a:off x="5049" y="2213"/>
                <a:ext cx="15" cy="76"/>
              </a:xfrm>
              <a:custGeom>
                <a:avLst/>
                <a:gdLst>
                  <a:gd name="T0" fmla="*/ 15 w 15"/>
                  <a:gd name="T1" fmla="*/ 55 h 76"/>
                  <a:gd name="T2" fmla="*/ 15 w 15"/>
                  <a:gd name="T3" fmla="*/ 25 h 76"/>
                  <a:gd name="T4" fmla="*/ 8 w 15"/>
                  <a:gd name="T5" fmla="*/ 27 h 76"/>
                  <a:gd name="T6" fmla="*/ 0 w 15"/>
                  <a:gd name="T7" fmla="*/ 0 h 76"/>
                  <a:gd name="T8" fmla="*/ 0 w 15"/>
                  <a:gd name="T9" fmla="*/ 61 h 76"/>
                  <a:gd name="T10" fmla="*/ 5 w 15"/>
                  <a:gd name="T11" fmla="*/ 76 h 76"/>
                  <a:gd name="T12" fmla="*/ 15 w 15"/>
                  <a:gd name="T13" fmla="*/ 72 h 76"/>
                  <a:gd name="T14" fmla="*/ 15 w 15"/>
                  <a:gd name="T15" fmla="*/ 58 h 76"/>
                  <a:gd name="T16" fmla="*/ 15 w 15"/>
                  <a:gd name="T17" fmla="*/ 55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76"/>
                  <a:gd name="T29" fmla="*/ 15 w 15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76">
                    <a:moveTo>
                      <a:pt x="15" y="55"/>
                    </a:moveTo>
                    <a:lnTo>
                      <a:pt x="15" y="25"/>
                    </a:lnTo>
                    <a:lnTo>
                      <a:pt x="8" y="27"/>
                    </a:lnTo>
                    <a:lnTo>
                      <a:pt x="0" y="0"/>
                    </a:lnTo>
                    <a:lnTo>
                      <a:pt x="0" y="61"/>
                    </a:lnTo>
                    <a:lnTo>
                      <a:pt x="5" y="76"/>
                    </a:lnTo>
                    <a:lnTo>
                      <a:pt x="15" y="72"/>
                    </a:lnTo>
                    <a:lnTo>
                      <a:pt x="15" y="58"/>
                    </a:lnTo>
                    <a:lnTo>
                      <a:pt x="15" y="55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7" name="Freeform 259"/>
              <p:cNvSpPr>
                <a:spLocks/>
              </p:cNvSpPr>
              <p:nvPr/>
            </p:nvSpPr>
            <p:spPr bwMode="auto">
              <a:xfrm>
                <a:off x="5049" y="1962"/>
                <a:ext cx="12" cy="18"/>
              </a:xfrm>
              <a:custGeom>
                <a:avLst/>
                <a:gdLst>
                  <a:gd name="T0" fmla="*/ 0 w 12"/>
                  <a:gd name="T1" fmla="*/ 0 h 18"/>
                  <a:gd name="T2" fmla="*/ 0 w 12"/>
                  <a:gd name="T3" fmla="*/ 18 h 18"/>
                  <a:gd name="T4" fmla="*/ 12 w 12"/>
                  <a:gd name="T5" fmla="*/ 13 h 18"/>
                  <a:gd name="T6" fmla="*/ 8 w 12"/>
                  <a:gd name="T7" fmla="*/ 6 h 18"/>
                  <a:gd name="T8" fmla="*/ 0 w 12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8"/>
                  <a:gd name="T17" fmla="*/ 12 w 1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8">
                    <a:moveTo>
                      <a:pt x="0" y="0"/>
                    </a:moveTo>
                    <a:lnTo>
                      <a:pt x="0" y="18"/>
                    </a:lnTo>
                    <a:lnTo>
                      <a:pt x="12" y="13"/>
                    </a:lnTo>
                    <a:lnTo>
                      <a:pt x="8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8" name="Freeform 260"/>
              <p:cNvSpPr>
                <a:spLocks/>
              </p:cNvSpPr>
              <p:nvPr/>
            </p:nvSpPr>
            <p:spPr bwMode="auto">
              <a:xfrm>
                <a:off x="5036" y="1543"/>
                <a:ext cx="13" cy="36"/>
              </a:xfrm>
              <a:custGeom>
                <a:avLst/>
                <a:gdLst>
                  <a:gd name="T0" fmla="*/ 13 w 13"/>
                  <a:gd name="T1" fmla="*/ 36 h 36"/>
                  <a:gd name="T2" fmla="*/ 13 w 13"/>
                  <a:gd name="T3" fmla="*/ 0 h 36"/>
                  <a:gd name="T4" fmla="*/ 0 w 13"/>
                  <a:gd name="T5" fmla="*/ 10 h 36"/>
                  <a:gd name="T6" fmla="*/ 0 w 13"/>
                  <a:gd name="T7" fmla="*/ 11 h 36"/>
                  <a:gd name="T8" fmla="*/ 7 w 13"/>
                  <a:gd name="T9" fmla="*/ 10 h 36"/>
                  <a:gd name="T10" fmla="*/ 13 w 13"/>
                  <a:gd name="T11" fmla="*/ 36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36"/>
                  <a:gd name="T20" fmla="*/ 13 w 13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36">
                    <a:moveTo>
                      <a:pt x="13" y="36"/>
                    </a:moveTo>
                    <a:lnTo>
                      <a:pt x="13" y="0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7" y="10"/>
                    </a:ln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9" name="Freeform 261"/>
              <p:cNvSpPr>
                <a:spLocks/>
              </p:cNvSpPr>
              <p:nvPr/>
            </p:nvSpPr>
            <p:spPr bwMode="auto">
              <a:xfrm>
                <a:off x="5036" y="1587"/>
                <a:ext cx="13" cy="146"/>
              </a:xfrm>
              <a:custGeom>
                <a:avLst/>
                <a:gdLst>
                  <a:gd name="T0" fmla="*/ 13 w 13"/>
                  <a:gd name="T1" fmla="*/ 145 h 146"/>
                  <a:gd name="T2" fmla="*/ 13 w 13"/>
                  <a:gd name="T3" fmla="*/ 11 h 146"/>
                  <a:gd name="T4" fmla="*/ 4 w 13"/>
                  <a:gd name="T5" fmla="*/ 12 h 146"/>
                  <a:gd name="T6" fmla="*/ 2 w 13"/>
                  <a:gd name="T7" fmla="*/ 8 h 146"/>
                  <a:gd name="T8" fmla="*/ 0 w 13"/>
                  <a:gd name="T9" fmla="*/ 0 h 146"/>
                  <a:gd name="T10" fmla="*/ 0 w 13"/>
                  <a:gd name="T11" fmla="*/ 75 h 146"/>
                  <a:gd name="T12" fmla="*/ 9 w 13"/>
                  <a:gd name="T13" fmla="*/ 108 h 146"/>
                  <a:gd name="T14" fmla="*/ 0 w 13"/>
                  <a:gd name="T15" fmla="*/ 107 h 146"/>
                  <a:gd name="T16" fmla="*/ 0 w 13"/>
                  <a:gd name="T17" fmla="*/ 146 h 146"/>
                  <a:gd name="T18" fmla="*/ 13 w 13"/>
                  <a:gd name="T19" fmla="*/ 145 h 1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"/>
                  <a:gd name="T31" fmla="*/ 0 h 146"/>
                  <a:gd name="T32" fmla="*/ 13 w 13"/>
                  <a:gd name="T33" fmla="*/ 146 h 14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" h="146">
                    <a:moveTo>
                      <a:pt x="13" y="145"/>
                    </a:moveTo>
                    <a:lnTo>
                      <a:pt x="13" y="11"/>
                    </a:lnTo>
                    <a:lnTo>
                      <a:pt x="4" y="12"/>
                    </a:lnTo>
                    <a:lnTo>
                      <a:pt x="2" y="8"/>
                    </a:lnTo>
                    <a:lnTo>
                      <a:pt x="0" y="0"/>
                    </a:lnTo>
                    <a:lnTo>
                      <a:pt x="0" y="75"/>
                    </a:lnTo>
                    <a:lnTo>
                      <a:pt x="9" y="108"/>
                    </a:lnTo>
                    <a:lnTo>
                      <a:pt x="0" y="107"/>
                    </a:lnTo>
                    <a:lnTo>
                      <a:pt x="0" y="146"/>
                    </a:lnTo>
                    <a:lnTo>
                      <a:pt x="13" y="145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0" name="Freeform 262"/>
              <p:cNvSpPr>
                <a:spLocks/>
              </p:cNvSpPr>
              <p:nvPr/>
            </p:nvSpPr>
            <p:spPr bwMode="auto">
              <a:xfrm>
                <a:off x="5036" y="1960"/>
                <a:ext cx="13" cy="21"/>
              </a:xfrm>
              <a:custGeom>
                <a:avLst/>
                <a:gdLst>
                  <a:gd name="T0" fmla="*/ 13 w 13"/>
                  <a:gd name="T1" fmla="*/ 20 h 21"/>
                  <a:gd name="T2" fmla="*/ 13 w 13"/>
                  <a:gd name="T3" fmla="*/ 2 h 21"/>
                  <a:gd name="T4" fmla="*/ 12 w 13"/>
                  <a:gd name="T5" fmla="*/ 2 h 21"/>
                  <a:gd name="T6" fmla="*/ 7 w 13"/>
                  <a:gd name="T7" fmla="*/ 0 h 21"/>
                  <a:gd name="T8" fmla="*/ 0 w 13"/>
                  <a:gd name="T9" fmla="*/ 0 h 21"/>
                  <a:gd name="T10" fmla="*/ 0 w 13"/>
                  <a:gd name="T11" fmla="*/ 15 h 21"/>
                  <a:gd name="T12" fmla="*/ 4 w 13"/>
                  <a:gd name="T13" fmla="*/ 17 h 21"/>
                  <a:gd name="T14" fmla="*/ 7 w 13"/>
                  <a:gd name="T15" fmla="*/ 21 h 21"/>
                  <a:gd name="T16" fmla="*/ 13 w 13"/>
                  <a:gd name="T17" fmla="*/ 2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21"/>
                  <a:gd name="T29" fmla="*/ 13 w 13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21">
                    <a:moveTo>
                      <a:pt x="13" y="20"/>
                    </a:moveTo>
                    <a:lnTo>
                      <a:pt x="13" y="2"/>
                    </a:lnTo>
                    <a:lnTo>
                      <a:pt x="12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4" y="17"/>
                    </a:lnTo>
                    <a:lnTo>
                      <a:pt x="7" y="21"/>
                    </a:lnTo>
                    <a:lnTo>
                      <a:pt x="13" y="20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1" name="Freeform 263"/>
              <p:cNvSpPr>
                <a:spLocks/>
              </p:cNvSpPr>
              <p:nvPr/>
            </p:nvSpPr>
            <p:spPr bwMode="auto">
              <a:xfrm>
                <a:off x="5036" y="1977"/>
                <a:ext cx="13" cy="71"/>
              </a:xfrm>
              <a:custGeom>
                <a:avLst/>
                <a:gdLst>
                  <a:gd name="T0" fmla="*/ 13 w 13"/>
                  <a:gd name="T1" fmla="*/ 30 h 71"/>
                  <a:gd name="T2" fmla="*/ 13 w 13"/>
                  <a:gd name="T3" fmla="*/ 13 h 71"/>
                  <a:gd name="T4" fmla="*/ 4 w 13"/>
                  <a:gd name="T5" fmla="*/ 13 h 71"/>
                  <a:gd name="T6" fmla="*/ 0 w 13"/>
                  <a:gd name="T7" fmla="*/ 0 h 71"/>
                  <a:gd name="T8" fmla="*/ 0 w 13"/>
                  <a:gd name="T9" fmla="*/ 30 h 71"/>
                  <a:gd name="T10" fmla="*/ 5 w 13"/>
                  <a:gd name="T11" fmla="*/ 47 h 71"/>
                  <a:gd name="T12" fmla="*/ 0 w 13"/>
                  <a:gd name="T13" fmla="*/ 49 h 71"/>
                  <a:gd name="T14" fmla="*/ 0 w 13"/>
                  <a:gd name="T15" fmla="*/ 71 h 71"/>
                  <a:gd name="T16" fmla="*/ 6 w 13"/>
                  <a:gd name="T17" fmla="*/ 70 h 71"/>
                  <a:gd name="T18" fmla="*/ 4 w 13"/>
                  <a:gd name="T19" fmla="*/ 62 h 71"/>
                  <a:gd name="T20" fmla="*/ 9 w 13"/>
                  <a:gd name="T21" fmla="*/ 60 h 71"/>
                  <a:gd name="T22" fmla="*/ 11 w 13"/>
                  <a:gd name="T23" fmla="*/ 67 h 71"/>
                  <a:gd name="T24" fmla="*/ 13 w 13"/>
                  <a:gd name="T25" fmla="*/ 67 h 71"/>
                  <a:gd name="T26" fmla="*/ 13 w 13"/>
                  <a:gd name="T27" fmla="*/ 44 h 71"/>
                  <a:gd name="T28" fmla="*/ 12 w 13"/>
                  <a:gd name="T29" fmla="*/ 45 h 71"/>
                  <a:gd name="T30" fmla="*/ 8 w 13"/>
                  <a:gd name="T31" fmla="*/ 29 h 71"/>
                  <a:gd name="T32" fmla="*/ 13 w 13"/>
                  <a:gd name="T33" fmla="*/ 30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71"/>
                  <a:gd name="T53" fmla="*/ 13 w 13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71">
                    <a:moveTo>
                      <a:pt x="13" y="30"/>
                    </a:moveTo>
                    <a:lnTo>
                      <a:pt x="13" y="13"/>
                    </a:lnTo>
                    <a:lnTo>
                      <a:pt x="4" y="13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5" y="47"/>
                    </a:lnTo>
                    <a:lnTo>
                      <a:pt x="0" y="49"/>
                    </a:lnTo>
                    <a:lnTo>
                      <a:pt x="0" y="71"/>
                    </a:lnTo>
                    <a:lnTo>
                      <a:pt x="6" y="70"/>
                    </a:lnTo>
                    <a:lnTo>
                      <a:pt x="4" y="62"/>
                    </a:lnTo>
                    <a:lnTo>
                      <a:pt x="9" y="60"/>
                    </a:lnTo>
                    <a:lnTo>
                      <a:pt x="11" y="67"/>
                    </a:lnTo>
                    <a:lnTo>
                      <a:pt x="13" y="67"/>
                    </a:lnTo>
                    <a:lnTo>
                      <a:pt x="13" y="44"/>
                    </a:lnTo>
                    <a:lnTo>
                      <a:pt x="12" y="45"/>
                    </a:lnTo>
                    <a:lnTo>
                      <a:pt x="8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2" name="Freeform 264"/>
              <p:cNvSpPr>
                <a:spLocks/>
              </p:cNvSpPr>
              <p:nvPr/>
            </p:nvSpPr>
            <p:spPr bwMode="auto">
              <a:xfrm>
                <a:off x="5036" y="2082"/>
                <a:ext cx="13" cy="192"/>
              </a:xfrm>
              <a:custGeom>
                <a:avLst/>
                <a:gdLst>
                  <a:gd name="T0" fmla="*/ 13 w 13"/>
                  <a:gd name="T1" fmla="*/ 115 h 192"/>
                  <a:gd name="T2" fmla="*/ 13 w 13"/>
                  <a:gd name="T3" fmla="*/ 14 h 192"/>
                  <a:gd name="T4" fmla="*/ 10 w 13"/>
                  <a:gd name="T5" fmla="*/ 14 h 192"/>
                  <a:gd name="T6" fmla="*/ 7 w 13"/>
                  <a:gd name="T7" fmla="*/ 0 h 192"/>
                  <a:gd name="T8" fmla="*/ 0 w 13"/>
                  <a:gd name="T9" fmla="*/ 1 h 192"/>
                  <a:gd name="T10" fmla="*/ 0 w 13"/>
                  <a:gd name="T11" fmla="*/ 46 h 192"/>
                  <a:gd name="T12" fmla="*/ 2 w 13"/>
                  <a:gd name="T13" fmla="*/ 45 h 192"/>
                  <a:gd name="T14" fmla="*/ 12 w 13"/>
                  <a:gd name="T15" fmla="*/ 81 h 192"/>
                  <a:gd name="T16" fmla="*/ 11 w 13"/>
                  <a:gd name="T17" fmla="*/ 81 h 192"/>
                  <a:gd name="T18" fmla="*/ 0 w 13"/>
                  <a:gd name="T19" fmla="*/ 82 h 192"/>
                  <a:gd name="T20" fmla="*/ 0 w 13"/>
                  <a:gd name="T21" fmla="*/ 144 h 192"/>
                  <a:gd name="T22" fmla="*/ 5 w 13"/>
                  <a:gd name="T23" fmla="*/ 160 h 192"/>
                  <a:gd name="T24" fmla="*/ 0 w 13"/>
                  <a:gd name="T25" fmla="*/ 160 h 192"/>
                  <a:gd name="T26" fmla="*/ 0 w 13"/>
                  <a:gd name="T27" fmla="*/ 190 h 192"/>
                  <a:gd name="T28" fmla="*/ 13 w 13"/>
                  <a:gd name="T29" fmla="*/ 189 h 192"/>
                  <a:gd name="T30" fmla="*/ 13 w 13"/>
                  <a:gd name="T31" fmla="*/ 192 h 192"/>
                  <a:gd name="T32" fmla="*/ 13 w 13"/>
                  <a:gd name="T33" fmla="*/ 131 h 192"/>
                  <a:gd name="T34" fmla="*/ 9 w 13"/>
                  <a:gd name="T35" fmla="*/ 115 h 192"/>
                  <a:gd name="T36" fmla="*/ 13 w 13"/>
                  <a:gd name="T37" fmla="*/ 115 h 1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"/>
                  <a:gd name="T58" fmla="*/ 0 h 192"/>
                  <a:gd name="T59" fmla="*/ 13 w 13"/>
                  <a:gd name="T60" fmla="*/ 192 h 19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" h="192">
                    <a:moveTo>
                      <a:pt x="13" y="115"/>
                    </a:moveTo>
                    <a:lnTo>
                      <a:pt x="13" y="14"/>
                    </a:lnTo>
                    <a:lnTo>
                      <a:pt x="10" y="14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0" y="46"/>
                    </a:lnTo>
                    <a:lnTo>
                      <a:pt x="2" y="45"/>
                    </a:lnTo>
                    <a:lnTo>
                      <a:pt x="12" y="81"/>
                    </a:lnTo>
                    <a:lnTo>
                      <a:pt x="11" y="81"/>
                    </a:lnTo>
                    <a:lnTo>
                      <a:pt x="0" y="82"/>
                    </a:lnTo>
                    <a:lnTo>
                      <a:pt x="0" y="144"/>
                    </a:lnTo>
                    <a:lnTo>
                      <a:pt x="5" y="160"/>
                    </a:lnTo>
                    <a:lnTo>
                      <a:pt x="0" y="160"/>
                    </a:lnTo>
                    <a:lnTo>
                      <a:pt x="0" y="190"/>
                    </a:lnTo>
                    <a:lnTo>
                      <a:pt x="13" y="189"/>
                    </a:lnTo>
                    <a:lnTo>
                      <a:pt x="13" y="192"/>
                    </a:lnTo>
                    <a:lnTo>
                      <a:pt x="13" y="131"/>
                    </a:lnTo>
                    <a:lnTo>
                      <a:pt x="9" y="115"/>
                    </a:lnTo>
                    <a:lnTo>
                      <a:pt x="13" y="115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3" name="Freeform 265"/>
              <p:cNvSpPr>
                <a:spLocks/>
              </p:cNvSpPr>
              <p:nvPr/>
            </p:nvSpPr>
            <p:spPr bwMode="auto">
              <a:xfrm>
                <a:off x="5034" y="1553"/>
                <a:ext cx="2" cy="2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1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4" name="Freeform 266"/>
              <p:cNvSpPr>
                <a:spLocks/>
              </p:cNvSpPr>
              <p:nvPr/>
            </p:nvSpPr>
            <p:spPr bwMode="auto">
              <a:xfrm>
                <a:off x="5028" y="1558"/>
                <a:ext cx="8" cy="104"/>
              </a:xfrm>
              <a:custGeom>
                <a:avLst/>
                <a:gdLst>
                  <a:gd name="T0" fmla="*/ 8 w 8"/>
                  <a:gd name="T1" fmla="*/ 104 h 104"/>
                  <a:gd name="T2" fmla="*/ 8 w 8"/>
                  <a:gd name="T3" fmla="*/ 29 h 104"/>
                  <a:gd name="T4" fmla="*/ 4 w 8"/>
                  <a:gd name="T5" fmla="*/ 13 h 104"/>
                  <a:gd name="T6" fmla="*/ 2 w 8"/>
                  <a:gd name="T7" fmla="*/ 6 h 104"/>
                  <a:gd name="T8" fmla="*/ 1 w 8"/>
                  <a:gd name="T9" fmla="*/ 0 h 104"/>
                  <a:gd name="T10" fmla="*/ 0 w 8"/>
                  <a:gd name="T11" fmla="*/ 1 h 104"/>
                  <a:gd name="T12" fmla="*/ 0 w 8"/>
                  <a:gd name="T13" fmla="*/ 83 h 104"/>
                  <a:gd name="T14" fmla="*/ 3 w 8"/>
                  <a:gd name="T15" fmla="*/ 83 h 104"/>
                  <a:gd name="T16" fmla="*/ 8 w 8"/>
                  <a:gd name="T17" fmla="*/ 104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04"/>
                  <a:gd name="T29" fmla="*/ 8 w 8"/>
                  <a:gd name="T30" fmla="*/ 104 h 1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04">
                    <a:moveTo>
                      <a:pt x="8" y="104"/>
                    </a:moveTo>
                    <a:lnTo>
                      <a:pt x="8" y="29"/>
                    </a:lnTo>
                    <a:lnTo>
                      <a:pt x="4" y="13"/>
                    </a:lnTo>
                    <a:lnTo>
                      <a:pt x="2" y="6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83"/>
                    </a:lnTo>
                    <a:lnTo>
                      <a:pt x="3" y="83"/>
                    </a:lnTo>
                    <a:lnTo>
                      <a:pt x="8" y="104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5" name="Freeform 267"/>
              <p:cNvSpPr>
                <a:spLocks/>
              </p:cNvSpPr>
              <p:nvPr/>
            </p:nvSpPr>
            <p:spPr bwMode="auto">
              <a:xfrm>
                <a:off x="5028" y="1692"/>
                <a:ext cx="8" cy="41"/>
              </a:xfrm>
              <a:custGeom>
                <a:avLst/>
                <a:gdLst>
                  <a:gd name="T0" fmla="*/ 8 w 8"/>
                  <a:gd name="T1" fmla="*/ 41 h 41"/>
                  <a:gd name="T2" fmla="*/ 8 w 8"/>
                  <a:gd name="T3" fmla="*/ 2 h 41"/>
                  <a:gd name="T4" fmla="*/ 0 w 8"/>
                  <a:gd name="T5" fmla="*/ 0 h 41"/>
                  <a:gd name="T6" fmla="*/ 0 w 8"/>
                  <a:gd name="T7" fmla="*/ 41 h 41"/>
                  <a:gd name="T8" fmla="*/ 8 w 8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41"/>
                  <a:gd name="T17" fmla="*/ 8 w 8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41">
                    <a:moveTo>
                      <a:pt x="8" y="41"/>
                    </a:moveTo>
                    <a:lnTo>
                      <a:pt x="8" y="2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8" y="41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6" name="Freeform 268"/>
              <p:cNvSpPr>
                <a:spLocks/>
              </p:cNvSpPr>
              <p:nvPr/>
            </p:nvSpPr>
            <p:spPr bwMode="auto">
              <a:xfrm>
                <a:off x="5028" y="1954"/>
                <a:ext cx="8" cy="94"/>
              </a:xfrm>
              <a:custGeom>
                <a:avLst/>
                <a:gdLst>
                  <a:gd name="T0" fmla="*/ 8 w 8"/>
                  <a:gd name="T1" fmla="*/ 21 h 94"/>
                  <a:gd name="T2" fmla="*/ 8 w 8"/>
                  <a:gd name="T3" fmla="*/ 6 h 94"/>
                  <a:gd name="T4" fmla="*/ 3 w 8"/>
                  <a:gd name="T5" fmla="*/ 6 h 94"/>
                  <a:gd name="T6" fmla="*/ 2 w 8"/>
                  <a:gd name="T7" fmla="*/ 0 h 94"/>
                  <a:gd name="T8" fmla="*/ 0 w 8"/>
                  <a:gd name="T9" fmla="*/ 1 h 94"/>
                  <a:gd name="T10" fmla="*/ 0 w 8"/>
                  <a:gd name="T11" fmla="*/ 20 h 94"/>
                  <a:gd name="T12" fmla="*/ 0 w 8"/>
                  <a:gd name="T13" fmla="*/ 20 h 94"/>
                  <a:gd name="T14" fmla="*/ 4 w 8"/>
                  <a:gd name="T15" fmla="*/ 36 h 94"/>
                  <a:gd name="T16" fmla="*/ 4 w 8"/>
                  <a:gd name="T17" fmla="*/ 36 h 94"/>
                  <a:gd name="T18" fmla="*/ 0 w 8"/>
                  <a:gd name="T19" fmla="*/ 38 h 94"/>
                  <a:gd name="T20" fmla="*/ 0 w 8"/>
                  <a:gd name="T21" fmla="*/ 69 h 94"/>
                  <a:gd name="T22" fmla="*/ 1 w 8"/>
                  <a:gd name="T23" fmla="*/ 73 h 94"/>
                  <a:gd name="T24" fmla="*/ 0 w 8"/>
                  <a:gd name="T25" fmla="*/ 73 h 94"/>
                  <a:gd name="T26" fmla="*/ 0 w 8"/>
                  <a:gd name="T27" fmla="*/ 87 h 94"/>
                  <a:gd name="T28" fmla="*/ 4 w 8"/>
                  <a:gd name="T29" fmla="*/ 86 h 94"/>
                  <a:gd name="T30" fmla="*/ 6 w 8"/>
                  <a:gd name="T31" fmla="*/ 94 h 94"/>
                  <a:gd name="T32" fmla="*/ 8 w 8"/>
                  <a:gd name="T33" fmla="*/ 94 h 94"/>
                  <a:gd name="T34" fmla="*/ 8 w 8"/>
                  <a:gd name="T35" fmla="*/ 72 h 94"/>
                  <a:gd name="T36" fmla="*/ 8 w 8"/>
                  <a:gd name="T37" fmla="*/ 72 h 94"/>
                  <a:gd name="T38" fmla="*/ 3 w 8"/>
                  <a:gd name="T39" fmla="*/ 53 h 94"/>
                  <a:gd name="T40" fmla="*/ 8 w 8"/>
                  <a:gd name="T41" fmla="*/ 52 h 94"/>
                  <a:gd name="T42" fmla="*/ 8 w 8"/>
                  <a:gd name="T43" fmla="*/ 53 h 94"/>
                  <a:gd name="T44" fmla="*/ 8 w 8"/>
                  <a:gd name="T45" fmla="*/ 23 h 94"/>
                  <a:gd name="T46" fmla="*/ 7 w 8"/>
                  <a:gd name="T47" fmla="*/ 20 h 94"/>
                  <a:gd name="T48" fmla="*/ 7 w 8"/>
                  <a:gd name="T49" fmla="*/ 20 h 94"/>
                  <a:gd name="T50" fmla="*/ 8 w 8"/>
                  <a:gd name="T51" fmla="*/ 21 h 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"/>
                  <a:gd name="T79" fmla="*/ 0 h 94"/>
                  <a:gd name="T80" fmla="*/ 8 w 8"/>
                  <a:gd name="T81" fmla="*/ 94 h 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" h="94">
                    <a:moveTo>
                      <a:pt x="8" y="21"/>
                    </a:moveTo>
                    <a:lnTo>
                      <a:pt x="8" y="6"/>
                    </a:lnTo>
                    <a:lnTo>
                      <a:pt x="3" y="6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0"/>
                    </a:lnTo>
                    <a:lnTo>
                      <a:pt x="4" y="36"/>
                    </a:lnTo>
                    <a:lnTo>
                      <a:pt x="0" y="38"/>
                    </a:lnTo>
                    <a:lnTo>
                      <a:pt x="0" y="69"/>
                    </a:lnTo>
                    <a:lnTo>
                      <a:pt x="1" y="73"/>
                    </a:lnTo>
                    <a:lnTo>
                      <a:pt x="0" y="73"/>
                    </a:lnTo>
                    <a:lnTo>
                      <a:pt x="0" y="87"/>
                    </a:lnTo>
                    <a:lnTo>
                      <a:pt x="4" y="86"/>
                    </a:lnTo>
                    <a:lnTo>
                      <a:pt x="6" y="94"/>
                    </a:lnTo>
                    <a:lnTo>
                      <a:pt x="8" y="94"/>
                    </a:lnTo>
                    <a:lnTo>
                      <a:pt x="8" y="72"/>
                    </a:lnTo>
                    <a:lnTo>
                      <a:pt x="3" y="53"/>
                    </a:lnTo>
                    <a:lnTo>
                      <a:pt x="8" y="52"/>
                    </a:lnTo>
                    <a:lnTo>
                      <a:pt x="8" y="53"/>
                    </a:lnTo>
                    <a:lnTo>
                      <a:pt x="8" y="23"/>
                    </a:lnTo>
                    <a:lnTo>
                      <a:pt x="7" y="20"/>
                    </a:lnTo>
                    <a:lnTo>
                      <a:pt x="8" y="21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7" name="Freeform 269"/>
              <p:cNvSpPr>
                <a:spLocks/>
              </p:cNvSpPr>
              <p:nvPr/>
            </p:nvSpPr>
            <p:spPr bwMode="auto">
              <a:xfrm>
                <a:off x="5028" y="2083"/>
                <a:ext cx="8" cy="47"/>
              </a:xfrm>
              <a:custGeom>
                <a:avLst/>
                <a:gdLst>
                  <a:gd name="T0" fmla="*/ 8 w 8"/>
                  <a:gd name="T1" fmla="*/ 45 h 47"/>
                  <a:gd name="T2" fmla="*/ 8 w 8"/>
                  <a:gd name="T3" fmla="*/ 0 h 47"/>
                  <a:gd name="T4" fmla="*/ 0 w 8"/>
                  <a:gd name="T5" fmla="*/ 4 h 47"/>
                  <a:gd name="T6" fmla="*/ 0 w 8"/>
                  <a:gd name="T7" fmla="*/ 5 h 47"/>
                  <a:gd name="T8" fmla="*/ 3 w 8"/>
                  <a:gd name="T9" fmla="*/ 16 h 47"/>
                  <a:gd name="T10" fmla="*/ 0 w 8"/>
                  <a:gd name="T11" fmla="*/ 17 h 47"/>
                  <a:gd name="T12" fmla="*/ 0 w 8"/>
                  <a:gd name="T13" fmla="*/ 47 h 47"/>
                  <a:gd name="T14" fmla="*/ 0 w 8"/>
                  <a:gd name="T15" fmla="*/ 47 h 47"/>
                  <a:gd name="T16" fmla="*/ 8 w 8"/>
                  <a:gd name="T17" fmla="*/ 45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7"/>
                  <a:gd name="T29" fmla="*/ 8 w 8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7">
                    <a:moveTo>
                      <a:pt x="8" y="45"/>
                    </a:moveTo>
                    <a:lnTo>
                      <a:pt x="8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3" y="16"/>
                    </a:lnTo>
                    <a:lnTo>
                      <a:pt x="0" y="17"/>
                    </a:lnTo>
                    <a:lnTo>
                      <a:pt x="0" y="47"/>
                    </a:ln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8" name="Freeform 270"/>
              <p:cNvSpPr>
                <a:spLocks/>
              </p:cNvSpPr>
              <p:nvPr/>
            </p:nvSpPr>
            <p:spPr bwMode="auto">
              <a:xfrm>
                <a:off x="5028" y="2132"/>
                <a:ext cx="8" cy="94"/>
              </a:xfrm>
              <a:custGeom>
                <a:avLst/>
                <a:gdLst>
                  <a:gd name="T0" fmla="*/ 8 w 8"/>
                  <a:gd name="T1" fmla="*/ 94 h 94"/>
                  <a:gd name="T2" fmla="*/ 8 w 8"/>
                  <a:gd name="T3" fmla="*/ 32 h 94"/>
                  <a:gd name="T4" fmla="*/ 7 w 8"/>
                  <a:gd name="T5" fmla="*/ 32 h 94"/>
                  <a:gd name="T6" fmla="*/ 7 w 8"/>
                  <a:gd name="T7" fmla="*/ 30 h 94"/>
                  <a:gd name="T8" fmla="*/ 6 w 8"/>
                  <a:gd name="T9" fmla="*/ 27 h 94"/>
                  <a:gd name="T10" fmla="*/ 4 w 8"/>
                  <a:gd name="T11" fmla="*/ 17 h 94"/>
                  <a:gd name="T12" fmla="*/ 1 w 8"/>
                  <a:gd name="T13" fmla="*/ 8 h 94"/>
                  <a:gd name="T14" fmla="*/ 0 w 8"/>
                  <a:gd name="T15" fmla="*/ 0 h 94"/>
                  <a:gd name="T16" fmla="*/ 0 w 8"/>
                  <a:gd name="T17" fmla="*/ 66 h 94"/>
                  <a:gd name="T18" fmla="*/ 1 w 8"/>
                  <a:gd name="T19" fmla="*/ 66 h 94"/>
                  <a:gd name="T20" fmla="*/ 8 w 8"/>
                  <a:gd name="T21" fmla="*/ 94 h 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94"/>
                  <a:gd name="T35" fmla="*/ 8 w 8"/>
                  <a:gd name="T36" fmla="*/ 94 h 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94">
                    <a:moveTo>
                      <a:pt x="8" y="94"/>
                    </a:moveTo>
                    <a:lnTo>
                      <a:pt x="8" y="32"/>
                    </a:lnTo>
                    <a:lnTo>
                      <a:pt x="7" y="32"/>
                    </a:lnTo>
                    <a:lnTo>
                      <a:pt x="7" y="30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1" y="8"/>
                    </a:lnTo>
                    <a:lnTo>
                      <a:pt x="0" y="0"/>
                    </a:lnTo>
                    <a:lnTo>
                      <a:pt x="0" y="66"/>
                    </a:lnTo>
                    <a:lnTo>
                      <a:pt x="1" y="66"/>
                    </a:lnTo>
                    <a:lnTo>
                      <a:pt x="8" y="94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9" name="Freeform 271"/>
              <p:cNvSpPr>
                <a:spLocks/>
              </p:cNvSpPr>
              <p:nvPr/>
            </p:nvSpPr>
            <p:spPr bwMode="auto">
              <a:xfrm>
                <a:off x="5028" y="2240"/>
                <a:ext cx="8" cy="34"/>
              </a:xfrm>
              <a:custGeom>
                <a:avLst/>
                <a:gdLst>
                  <a:gd name="T0" fmla="*/ 8 w 8"/>
                  <a:gd name="T1" fmla="*/ 32 h 34"/>
                  <a:gd name="T2" fmla="*/ 8 w 8"/>
                  <a:gd name="T3" fmla="*/ 2 h 34"/>
                  <a:gd name="T4" fmla="*/ 0 w 8"/>
                  <a:gd name="T5" fmla="*/ 0 h 34"/>
                  <a:gd name="T6" fmla="*/ 0 w 8"/>
                  <a:gd name="T7" fmla="*/ 34 h 34"/>
                  <a:gd name="T8" fmla="*/ 8 w 8"/>
                  <a:gd name="T9" fmla="*/ 32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4"/>
                  <a:gd name="T17" fmla="*/ 8 w 8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4">
                    <a:moveTo>
                      <a:pt x="8" y="32"/>
                    </a:moveTo>
                    <a:lnTo>
                      <a:pt x="8" y="2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0" name="Freeform 272"/>
              <p:cNvSpPr>
                <a:spLocks/>
              </p:cNvSpPr>
              <p:nvPr/>
            </p:nvSpPr>
            <p:spPr bwMode="auto">
              <a:xfrm>
                <a:off x="5014" y="1559"/>
                <a:ext cx="14" cy="82"/>
              </a:xfrm>
              <a:custGeom>
                <a:avLst/>
                <a:gdLst>
                  <a:gd name="T0" fmla="*/ 14 w 14"/>
                  <a:gd name="T1" fmla="*/ 82 h 82"/>
                  <a:gd name="T2" fmla="*/ 14 w 14"/>
                  <a:gd name="T3" fmla="*/ 0 h 82"/>
                  <a:gd name="T4" fmla="*/ 0 w 14"/>
                  <a:gd name="T5" fmla="*/ 11 h 82"/>
                  <a:gd name="T6" fmla="*/ 0 w 14"/>
                  <a:gd name="T7" fmla="*/ 21 h 82"/>
                  <a:gd name="T8" fmla="*/ 5 w 14"/>
                  <a:gd name="T9" fmla="*/ 40 h 82"/>
                  <a:gd name="T10" fmla="*/ 0 w 14"/>
                  <a:gd name="T11" fmla="*/ 40 h 82"/>
                  <a:gd name="T12" fmla="*/ 0 w 14"/>
                  <a:gd name="T13" fmla="*/ 82 h 82"/>
                  <a:gd name="T14" fmla="*/ 14 w 14"/>
                  <a:gd name="T15" fmla="*/ 82 h 8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"/>
                  <a:gd name="T25" fmla="*/ 0 h 82"/>
                  <a:gd name="T26" fmla="*/ 14 w 14"/>
                  <a:gd name="T27" fmla="*/ 82 h 8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" h="82">
                    <a:moveTo>
                      <a:pt x="14" y="82"/>
                    </a:moveTo>
                    <a:lnTo>
                      <a:pt x="14" y="0"/>
                    </a:lnTo>
                    <a:lnTo>
                      <a:pt x="0" y="11"/>
                    </a:lnTo>
                    <a:lnTo>
                      <a:pt x="0" y="21"/>
                    </a:lnTo>
                    <a:lnTo>
                      <a:pt x="5" y="40"/>
                    </a:lnTo>
                    <a:lnTo>
                      <a:pt x="0" y="40"/>
                    </a:lnTo>
                    <a:lnTo>
                      <a:pt x="0" y="82"/>
                    </a:lnTo>
                    <a:lnTo>
                      <a:pt x="14" y="82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1" name="Freeform 273"/>
              <p:cNvSpPr>
                <a:spLocks/>
              </p:cNvSpPr>
              <p:nvPr/>
            </p:nvSpPr>
            <p:spPr bwMode="auto">
              <a:xfrm>
                <a:off x="5014" y="1685"/>
                <a:ext cx="14" cy="48"/>
              </a:xfrm>
              <a:custGeom>
                <a:avLst/>
                <a:gdLst>
                  <a:gd name="T0" fmla="*/ 14 w 14"/>
                  <a:gd name="T1" fmla="*/ 48 h 48"/>
                  <a:gd name="T2" fmla="*/ 14 w 14"/>
                  <a:gd name="T3" fmla="*/ 7 h 48"/>
                  <a:gd name="T4" fmla="*/ 6 w 14"/>
                  <a:gd name="T5" fmla="*/ 4 h 48"/>
                  <a:gd name="T6" fmla="*/ 0 w 14"/>
                  <a:gd name="T7" fmla="*/ 0 h 48"/>
                  <a:gd name="T8" fmla="*/ 0 w 14"/>
                  <a:gd name="T9" fmla="*/ 47 h 48"/>
                  <a:gd name="T10" fmla="*/ 14 w 14"/>
                  <a:gd name="T11" fmla="*/ 48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48"/>
                  <a:gd name="T20" fmla="*/ 14 w 14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48">
                    <a:moveTo>
                      <a:pt x="14" y="48"/>
                    </a:moveTo>
                    <a:lnTo>
                      <a:pt x="14" y="7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14" y="48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2" name="Freeform 274"/>
              <p:cNvSpPr>
                <a:spLocks/>
              </p:cNvSpPr>
              <p:nvPr/>
            </p:nvSpPr>
            <p:spPr bwMode="auto">
              <a:xfrm>
                <a:off x="5014" y="1955"/>
                <a:ext cx="14" cy="68"/>
              </a:xfrm>
              <a:custGeom>
                <a:avLst/>
                <a:gdLst>
                  <a:gd name="T0" fmla="*/ 14 w 14"/>
                  <a:gd name="T1" fmla="*/ 19 h 68"/>
                  <a:gd name="T2" fmla="*/ 14 w 14"/>
                  <a:gd name="T3" fmla="*/ 0 h 68"/>
                  <a:gd name="T4" fmla="*/ 8 w 14"/>
                  <a:gd name="T5" fmla="*/ 1 h 68"/>
                  <a:gd name="T6" fmla="*/ 10 w 14"/>
                  <a:gd name="T7" fmla="*/ 6 h 68"/>
                  <a:gd name="T8" fmla="*/ 5 w 14"/>
                  <a:gd name="T9" fmla="*/ 8 h 68"/>
                  <a:gd name="T10" fmla="*/ 4 w 14"/>
                  <a:gd name="T11" fmla="*/ 3 h 68"/>
                  <a:gd name="T12" fmla="*/ 0 w 14"/>
                  <a:gd name="T13" fmla="*/ 3 h 68"/>
                  <a:gd name="T14" fmla="*/ 0 w 14"/>
                  <a:gd name="T15" fmla="*/ 25 h 68"/>
                  <a:gd name="T16" fmla="*/ 2 w 14"/>
                  <a:gd name="T17" fmla="*/ 24 h 68"/>
                  <a:gd name="T18" fmla="*/ 5 w 14"/>
                  <a:gd name="T19" fmla="*/ 37 h 68"/>
                  <a:gd name="T20" fmla="*/ 0 w 14"/>
                  <a:gd name="T21" fmla="*/ 35 h 68"/>
                  <a:gd name="T22" fmla="*/ 0 w 14"/>
                  <a:gd name="T23" fmla="*/ 52 h 68"/>
                  <a:gd name="T24" fmla="*/ 9 w 14"/>
                  <a:gd name="T25" fmla="*/ 52 h 68"/>
                  <a:gd name="T26" fmla="*/ 14 w 14"/>
                  <a:gd name="T27" fmla="*/ 68 h 68"/>
                  <a:gd name="T28" fmla="*/ 14 w 14"/>
                  <a:gd name="T29" fmla="*/ 37 h 68"/>
                  <a:gd name="T30" fmla="*/ 13 w 14"/>
                  <a:gd name="T31" fmla="*/ 37 h 68"/>
                  <a:gd name="T32" fmla="*/ 11 w 14"/>
                  <a:gd name="T33" fmla="*/ 33 h 68"/>
                  <a:gd name="T34" fmla="*/ 10 w 14"/>
                  <a:gd name="T35" fmla="*/ 28 h 68"/>
                  <a:gd name="T36" fmla="*/ 9 w 14"/>
                  <a:gd name="T37" fmla="*/ 22 h 68"/>
                  <a:gd name="T38" fmla="*/ 8 w 14"/>
                  <a:gd name="T39" fmla="*/ 20 h 68"/>
                  <a:gd name="T40" fmla="*/ 14 w 14"/>
                  <a:gd name="T41" fmla="*/ 19 h 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68"/>
                  <a:gd name="T65" fmla="*/ 14 w 14"/>
                  <a:gd name="T66" fmla="*/ 68 h 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68">
                    <a:moveTo>
                      <a:pt x="14" y="19"/>
                    </a:moveTo>
                    <a:lnTo>
                      <a:pt x="14" y="0"/>
                    </a:lnTo>
                    <a:lnTo>
                      <a:pt x="8" y="1"/>
                    </a:lnTo>
                    <a:lnTo>
                      <a:pt x="10" y="6"/>
                    </a:lnTo>
                    <a:lnTo>
                      <a:pt x="5" y="8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25"/>
                    </a:lnTo>
                    <a:lnTo>
                      <a:pt x="2" y="24"/>
                    </a:lnTo>
                    <a:lnTo>
                      <a:pt x="5" y="37"/>
                    </a:lnTo>
                    <a:lnTo>
                      <a:pt x="0" y="35"/>
                    </a:lnTo>
                    <a:lnTo>
                      <a:pt x="0" y="52"/>
                    </a:lnTo>
                    <a:lnTo>
                      <a:pt x="9" y="52"/>
                    </a:lnTo>
                    <a:lnTo>
                      <a:pt x="14" y="68"/>
                    </a:lnTo>
                    <a:lnTo>
                      <a:pt x="14" y="37"/>
                    </a:lnTo>
                    <a:lnTo>
                      <a:pt x="13" y="37"/>
                    </a:lnTo>
                    <a:lnTo>
                      <a:pt x="11" y="33"/>
                    </a:lnTo>
                    <a:lnTo>
                      <a:pt x="10" y="28"/>
                    </a:lnTo>
                    <a:lnTo>
                      <a:pt x="9" y="22"/>
                    </a:lnTo>
                    <a:lnTo>
                      <a:pt x="8" y="20"/>
                    </a:lnTo>
                    <a:lnTo>
                      <a:pt x="14" y="19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3" name="Freeform 275"/>
              <p:cNvSpPr>
                <a:spLocks/>
              </p:cNvSpPr>
              <p:nvPr/>
            </p:nvSpPr>
            <p:spPr bwMode="auto">
              <a:xfrm>
                <a:off x="5014" y="2019"/>
                <a:ext cx="14" cy="22"/>
              </a:xfrm>
              <a:custGeom>
                <a:avLst/>
                <a:gdLst>
                  <a:gd name="T0" fmla="*/ 14 w 14"/>
                  <a:gd name="T1" fmla="*/ 22 h 22"/>
                  <a:gd name="T2" fmla="*/ 14 w 14"/>
                  <a:gd name="T3" fmla="*/ 8 h 22"/>
                  <a:gd name="T4" fmla="*/ 6 w 14"/>
                  <a:gd name="T5" fmla="*/ 6 h 22"/>
                  <a:gd name="T6" fmla="*/ 0 w 14"/>
                  <a:gd name="T7" fmla="*/ 0 h 22"/>
                  <a:gd name="T8" fmla="*/ 0 w 14"/>
                  <a:gd name="T9" fmla="*/ 21 h 22"/>
                  <a:gd name="T10" fmla="*/ 14 w 14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22"/>
                  <a:gd name="T20" fmla="*/ 14 w 14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22">
                    <a:moveTo>
                      <a:pt x="14" y="22"/>
                    </a:moveTo>
                    <a:lnTo>
                      <a:pt x="14" y="8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14" y="22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4" name="Rectangle 276"/>
              <p:cNvSpPr>
                <a:spLocks noChangeArrowheads="1"/>
              </p:cNvSpPr>
              <p:nvPr/>
            </p:nvSpPr>
            <p:spPr bwMode="auto">
              <a:xfrm>
                <a:off x="5028" y="2087"/>
                <a:ext cx="1" cy="1"/>
              </a:xfrm>
              <a:prstGeom prst="rect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 altLang="uk-UA"/>
              </a:p>
            </p:txBody>
          </p:sp>
          <p:sp>
            <p:nvSpPr>
              <p:cNvPr id="21545" name="Freeform 277"/>
              <p:cNvSpPr>
                <a:spLocks/>
              </p:cNvSpPr>
              <p:nvPr/>
            </p:nvSpPr>
            <p:spPr bwMode="auto">
              <a:xfrm>
                <a:off x="5014" y="2090"/>
                <a:ext cx="14" cy="109"/>
              </a:xfrm>
              <a:custGeom>
                <a:avLst/>
                <a:gdLst>
                  <a:gd name="T0" fmla="*/ 14 w 14"/>
                  <a:gd name="T1" fmla="*/ 40 h 109"/>
                  <a:gd name="T2" fmla="*/ 14 w 14"/>
                  <a:gd name="T3" fmla="*/ 10 h 109"/>
                  <a:gd name="T4" fmla="*/ 5 w 14"/>
                  <a:gd name="T5" fmla="*/ 12 h 109"/>
                  <a:gd name="T6" fmla="*/ 2 w 14"/>
                  <a:gd name="T7" fmla="*/ 0 h 109"/>
                  <a:gd name="T8" fmla="*/ 0 w 14"/>
                  <a:gd name="T9" fmla="*/ 0 h 109"/>
                  <a:gd name="T10" fmla="*/ 0 w 14"/>
                  <a:gd name="T11" fmla="*/ 54 h 109"/>
                  <a:gd name="T12" fmla="*/ 5 w 14"/>
                  <a:gd name="T13" fmla="*/ 74 h 109"/>
                  <a:gd name="T14" fmla="*/ 0 w 14"/>
                  <a:gd name="T15" fmla="*/ 73 h 109"/>
                  <a:gd name="T16" fmla="*/ 0 w 14"/>
                  <a:gd name="T17" fmla="*/ 109 h 109"/>
                  <a:gd name="T18" fmla="*/ 14 w 14"/>
                  <a:gd name="T19" fmla="*/ 108 h 109"/>
                  <a:gd name="T20" fmla="*/ 14 w 14"/>
                  <a:gd name="T21" fmla="*/ 42 h 109"/>
                  <a:gd name="T22" fmla="*/ 14 w 14"/>
                  <a:gd name="T23" fmla="*/ 40 h 10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109"/>
                  <a:gd name="T38" fmla="*/ 14 w 14"/>
                  <a:gd name="T39" fmla="*/ 109 h 10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109">
                    <a:moveTo>
                      <a:pt x="14" y="40"/>
                    </a:moveTo>
                    <a:lnTo>
                      <a:pt x="14" y="10"/>
                    </a:lnTo>
                    <a:lnTo>
                      <a:pt x="5" y="1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54"/>
                    </a:lnTo>
                    <a:lnTo>
                      <a:pt x="5" y="74"/>
                    </a:lnTo>
                    <a:lnTo>
                      <a:pt x="0" y="73"/>
                    </a:lnTo>
                    <a:lnTo>
                      <a:pt x="0" y="109"/>
                    </a:lnTo>
                    <a:lnTo>
                      <a:pt x="14" y="108"/>
                    </a:lnTo>
                    <a:lnTo>
                      <a:pt x="14" y="42"/>
                    </a:lnTo>
                    <a:lnTo>
                      <a:pt x="14" y="40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6" name="Freeform 278"/>
              <p:cNvSpPr>
                <a:spLocks/>
              </p:cNvSpPr>
              <p:nvPr/>
            </p:nvSpPr>
            <p:spPr bwMode="auto">
              <a:xfrm>
                <a:off x="5014" y="2232"/>
                <a:ext cx="14" cy="42"/>
              </a:xfrm>
              <a:custGeom>
                <a:avLst/>
                <a:gdLst>
                  <a:gd name="T0" fmla="*/ 14 w 14"/>
                  <a:gd name="T1" fmla="*/ 42 h 42"/>
                  <a:gd name="T2" fmla="*/ 14 w 14"/>
                  <a:gd name="T3" fmla="*/ 8 h 42"/>
                  <a:gd name="T4" fmla="*/ 6 w 14"/>
                  <a:gd name="T5" fmla="*/ 5 h 42"/>
                  <a:gd name="T6" fmla="*/ 0 w 14"/>
                  <a:gd name="T7" fmla="*/ 0 h 42"/>
                  <a:gd name="T8" fmla="*/ 0 w 14"/>
                  <a:gd name="T9" fmla="*/ 39 h 42"/>
                  <a:gd name="T10" fmla="*/ 14 w 14"/>
                  <a:gd name="T11" fmla="*/ 42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42"/>
                  <a:gd name="T20" fmla="*/ 14 w 14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42">
                    <a:moveTo>
                      <a:pt x="14" y="42"/>
                    </a:moveTo>
                    <a:lnTo>
                      <a:pt x="14" y="8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14" y="42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7" name="Freeform 279"/>
              <p:cNvSpPr>
                <a:spLocks/>
              </p:cNvSpPr>
              <p:nvPr/>
            </p:nvSpPr>
            <p:spPr bwMode="auto">
              <a:xfrm>
                <a:off x="5014" y="1854"/>
                <a:ext cx="1" cy="15"/>
              </a:xfrm>
              <a:custGeom>
                <a:avLst/>
                <a:gdLst>
                  <a:gd name="T0" fmla="*/ 0 w 1"/>
                  <a:gd name="T1" fmla="*/ 0 h 15"/>
                  <a:gd name="T2" fmla="*/ 0 w 1"/>
                  <a:gd name="T3" fmla="*/ 15 h 15"/>
                  <a:gd name="T4" fmla="*/ 1 w 1"/>
                  <a:gd name="T5" fmla="*/ 8 h 15"/>
                  <a:gd name="T6" fmla="*/ 0 w 1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5"/>
                  <a:gd name="T14" fmla="*/ 1 w 1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5">
                    <a:moveTo>
                      <a:pt x="0" y="0"/>
                    </a:moveTo>
                    <a:lnTo>
                      <a:pt x="0" y="15"/>
                    </a:lnTo>
                    <a:lnTo>
                      <a:pt x="1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8" name="Freeform 280"/>
              <p:cNvSpPr>
                <a:spLocks/>
              </p:cNvSpPr>
              <p:nvPr/>
            </p:nvSpPr>
            <p:spPr bwMode="auto">
              <a:xfrm>
                <a:off x="5011" y="1570"/>
                <a:ext cx="3" cy="10"/>
              </a:xfrm>
              <a:custGeom>
                <a:avLst/>
                <a:gdLst>
                  <a:gd name="T0" fmla="*/ 3 w 3"/>
                  <a:gd name="T1" fmla="*/ 10 h 10"/>
                  <a:gd name="T2" fmla="*/ 3 w 3"/>
                  <a:gd name="T3" fmla="*/ 0 h 10"/>
                  <a:gd name="T4" fmla="*/ 0 w 3"/>
                  <a:gd name="T5" fmla="*/ 2 h 10"/>
                  <a:gd name="T6" fmla="*/ 3 w 3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0"/>
                  <a:gd name="T14" fmla="*/ 3 w 3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0">
                    <a:moveTo>
                      <a:pt x="3" y="1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9" name="Freeform 281"/>
              <p:cNvSpPr>
                <a:spLocks/>
              </p:cNvSpPr>
              <p:nvPr/>
            </p:nvSpPr>
            <p:spPr bwMode="auto">
              <a:xfrm>
                <a:off x="4973" y="1589"/>
                <a:ext cx="41" cy="52"/>
              </a:xfrm>
              <a:custGeom>
                <a:avLst/>
                <a:gdLst>
                  <a:gd name="T0" fmla="*/ 41 w 41"/>
                  <a:gd name="T1" fmla="*/ 52 h 52"/>
                  <a:gd name="T2" fmla="*/ 41 w 41"/>
                  <a:gd name="T3" fmla="*/ 10 h 52"/>
                  <a:gd name="T4" fmla="*/ 33 w 41"/>
                  <a:gd name="T5" fmla="*/ 8 h 52"/>
                  <a:gd name="T6" fmla="*/ 28 w 41"/>
                  <a:gd name="T7" fmla="*/ 6 h 52"/>
                  <a:gd name="T8" fmla="*/ 23 w 41"/>
                  <a:gd name="T9" fmla="*/ 4 h 52"/>
                  <a:gd name="T10" fmla="*/ 20 w 41"/>
                  <a:gd name="T11" fmla="*/ 0 h 52"/>
                  <a:gd name="T12" fmla="*/ 0 w 41"/>
                  <a:gd name="T13" fmla="*/ 20 h 52"/>
                  <a:gd name="T14" fmla="*/ 0 w 41"/>
                  <a:gd name="T15" fmla="*/ 46 h 52"/>
                  <a:gd name="T16" fmla="*/ 9 w 41"/>
                  <a:gd name="T17" fmla="*/ 49 h 52"/>
                  <a:gd name="T18" fmla="*/ 19 w 41"/>
                  <a:gd name="T19" fmla="*/ 51 h 52"/>
                  <a:gd name="T20" fmla="*/ 41 w 41"/>
                  <a:gd name="T21" fmla="*/ 52 h 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52"/>
                  <a:gd name="T35" fmla="*/ 41 w 41"/>
                  <a:gd name="T36" fmla="*/ 52 h 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52">
                    <a:moveTo>
                      <a:pt x="41" y="52"/>
                    </a:moveTo>
                    <a:lnTo>
                      <a:pt x="41" y="10"/>
                    </a:lnTo>
                    <a:lnTo>
                      <a:pt x="33" y="8"/>
                    </a:lnTo>
                    <a:lnTo>
                      <a:pt x="28" y="6"/>
                    </a:lnTo>
                    <a:lnTo>
                      <a:pt x="23" y="4"/>
                    </a:lnTo>
                    <a:lnTo>
                      <a:pt x="20" y="0"/>
                    </a:lnTo>
                    <a:lnTo>
                      <a:pt x="0" y="20"/>
                    </a:lnTo>
                    <a:lnTo>
                      <a:pt x="0" y="46"/>
                    </a:lnTo>
                    <a:lnTo>
                      <a:pt x="9" y="49"/>
                    </a:lnTo>
                    <a:lnTo>
                      <a:pt x="19" y="51"/>
                    </a:lnTo>
                    <a:lnTo>
                      <a:pt x="41" y="52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0" name="Freeform 282"/>
              <p:cNvSpPr>
                <a:spLocks/>
              </p:cNvSpPr>
              <p:nvPr/>
            </p:nvSpPr>
            <p:spPr bwMode="auto">
              <a:xfrm>
                <a:off x="4973" y="1670"/>
                <a:ext cx="41" cy="62"/>
              </a:xfrm>
              <a:custGeom>
                <a:avLst/>
                <a:gdLst>
                  <a:gd name="T0" fmla="*/ 41 w 41"/>
                  <a:gd name="T1" fmla="*/ 62 h 62"/>
                  <a:gd name="T2" fmla="*/ 41 w 41"/>
                  <a:gd name="T3" fmla="*/ 15 h 62"/>
                  <a:gd name="T4" fmla="*/ 35 w 41"/>
                  <a:gd name="T5" fmla="*/ 8 h 62"/>
                  <a:gd name="T6" fmla="*/ 31 w 41"/>
                  <a:gd name="T7" fmla="*/ 0 h 62"/>
                  <a:gd name="T8" fmla="*/ 0 w 41"/>
                  <a:gd name="T9" fmla="*/ 11 h 62"/>
                  <a:gd name="T10" fmla="*/ 0 w 41"/>
                  <a:gd name="T11" fmla="*/ 44 h 62"/>
                  <a:gd name="T12" fmla="*/ 8 w 41"/>
                  <a:gd name="T13" fmla="*/ 50 h 62"/>
                  <a:gd name="T14" fmla="*/ 18 w 41"/>
                  <a:gd name="T15" fmla="*/ 56 h 62"/>
                  <a:gd name="T16" fmla="*/ 30 w 41"/>
                  <a:gd name="T17" fmla="*/ 60 h 62"/>
                  <a:gd name="T18" fmla="*/ 41 w 41"/>
                  <a:gd name="T19" fmla="*/ 62 h 6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1"/>
                  <a:gd name="T31" fmla="*/ 0 h 62"/>
                  <a:gd name="T32" fmla="*/ 41 w 41"/>
                  <a:gd name="T33" fmla="*/ 62 h 6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1" h="62">
                    <a:moveTo>
                      <a:pt x="41" y="62"/>
                    </a:moveTo>
                    <a:lnTo>
                      <a:pt x="41" y="15"/>
                    </a:lnTo>
                    <a:lnTo>
                      <a:pt x="35" y="8"/>
                    </a:lnTo>
                    <a:lnTo>
                      <a:pt x="31" y="0"/>
                    </a:lnTo>
                    <a:lnTo>
                      <a:pt x="0" y="11"/>
                    </a:lnTo>
                    <a:lnTo>
                      <a:pt x="0" y="44"/>
                    </a:lnTo>
                    <a:lnTo>
                      <a:pt x="8" y="50"/>
                    </a:lnTo>
                    <a:lnTo>
                      <a:pt x="18" y="56"/>
                    </a:lnTo>
                    <a:lnTo>
                      <a:pt x="30" y="60"/>
                    </a:lnTo>
                    <a:lnTo>
                      <a:pt x="41" y="62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1" name="Freeform 283"/>
              <p:cNvSpPr>
                <a:spLocks/>
              </p:cNvSpPr>
              <p:nvPr/>
            </p:nvSpPr>
            <p:spPr bwMode="auto">
              <a:xfrm>
                <a:off x="4973" y="1827"/>
                <a:ext cx="41" cy="94"/>
              </a:xfrm>
              <a:custGeom>
                <a:avLst/>
                <a:gdLst>
                  <a:gd name="T0" fmla="*/ 41 w 41"/>
                  <a:gd name="T1" fmla="*/ 42 h 94"/>
                  <a:gd name="T2" fmla="*/ 41 w 41"/>
                  <a:gd name="T3" fmla="*/ 27 h 94"/>
                  <a:gd name="T4" fmla="*/ 37 w 41"/>
                  <a:gd name="T5" fmla="*/ 18 h 94"/>
                  <a:gd name="T6" fmla="*/ 30 w 41"/>
                  <a:gd name="T7" fmla="*/ 10 h 94"/>
                  <a:gd name="T8" fmla="*/ 20 w 41"/>
                  <a:gd name="T9" fmla="*/ 5 h 94"/>
                  <a:gd name="T10" fmla="*/ 7 w 41"/>
                  <a:gd name="T11" fmla="*/ 1 h 94"/>
                  <a:gd name="T12" fmla="*/ 0 w 41"/>
                  <a:gd name="T13" fmla="*/ 0 h 94"/>
                  <a:gd name="T14" fmla="*/ 0 w 41"/>
                  <a:gd name="T15" fmla="*/ 29 h 94"/>
                  <a:gd name="T16" fmla="*/ 6 w 41"/>
                  <a:gd name="T17" fmla="*/ 34 h 94"/>
                  <a:gd name="T18" fmla="*/ 7 w 41"/>
                  <a:gd name="T19" fmla="*/ 36 h 94"/>
                  <a:gd name="T20" fmla="*/ 8 w 41"/>
                  <a:gd name="T21" fmla="*/ 39 h 94"/>
                  <a:gd name="T22" fmla="*/ 7 w 41"/>
                  <a:gd name="T23" fmla="*/ 44 h 94"/>
                  <a:gd name="T24" fmla="*/ 6 w 41"/>
                  <a:gd name="T25" fmla="*/ 47 h 94"/>
                  <a:gd name="T26" fmla="*/ 3 w 41"/>
                  <a:gd name="T27" fmla="*/ 51 h 94"/>
                  <a:gd name="T28" fmla="*/ 0 w 41"/>
                  <a:gd name="T29" fmla="*/ 54 h 94"/>
                  <a:gd name="T30" fmla="*/ 0 w 41"/>
                  <a:gd name="T31" fmla="*/ 94 h 94"/>
                  <a:gd name="T32" fmla="*/ 7 w 41"/>
                  <a:gd name="T33" fmla="*/ 92 h 94"/>
                  <a:gd name="T34" fmla="*/ 4 w 41"/>
                  <a:gd name="T35" fmla="*/ 78 h 94"/>
                  <a:gd name="T36" fmla="*/ 14 w 41"/>
                  <a:gd name="T37" fmla="*/ 74 h 94"/>
                  <a:gd name="T38" fmla="*/ 23 w 41"/>
                  <a:gd name="T39" fmla="*/ 67 h 94"/>
                  <a:gd name="T40" fmla="*/ 32 w 41"/>
                  <a:gd name="T41" fmla="*/ 60 h 94"/>
                  <a:gd name="T42" fmla="*/ 38 w 41"/>
                  <a:gd name="T43" fmla="*/ 50 h 94"/>
                  <a:gd name="T44" fmla="*/ 41 w 41"/>
                  <a:gd name="T45" fmla="*/ 42 h 9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"/>
                  <a:gd name="T70" fmla="*/ 0 h 94"/>
                  <a:gd name="T71" fmla="*/ 41 w 41"/>
                  <a:gd name="T72" fmla="*/ 94 h 9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" h="94">
                    <a:moveTo>
                      <a:pt x="41" y="42"/>
                    </a:moveTo>
                    <a:lnTo>
                      <a:pt x="41" y="27"/>
                    </a:lnTo>
                    <a:lnTo>
                      <a:pt x="37" y="18"/>
                    </a:lnTo>
                    <a:lnTo>
                      <a:pt x="30" y="10"/>
                    </a:lnTo>
                    <a:lnTo>
                      <a:pt x="20" y="5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6" y="34"/>
                    </a:lnTo>
                    <a:lnTo>
                      <a:pt x="7" y="36"/>
                    </a:lnTo>
                    <a:lnTo>
                      <a:pt x="8" y="39"/>
                    </a:lnTo>
                    <a:lnTo>
                      <a:pt x="7" y="44"/>
                    </a:lnTo>
                    <a:lnTo>
                      <a:pt x="6" y="47"/>
                    </a:lnTo>
                    <a:lnTo>
                      <a:pt x="3" y="51"/>
                    </a:lnTo>
                    <a:lnTo>
                      <a:pt x="0" y="54"/>
                    </a:lnTo>
                    <a:lnTo>
                      <a:pt x="0" y="94"/>
                    </a:lnTo>
                    <a:lnTo>
                      <a:pt x="7" y="92"/>
                    </a:lnTo>
                    <a:lnTo>
                      <a:pt x="4" y="78"/>
                    </a:lnTo>
                    <a:lnTo>
                      <a:pt x="14" y="74"/>
                    </a:lnTo>
                    <a:lnTo>
                      <a:pt x="23" y="67"/>
                    </a:lnTo>
                    <a:lnTo>
                      <a:pt x="32" y="60"/>
                    </a:lnTo>
                    <a:lnTo>
                      <a:pt x="38" y="50"/>
                    </a:lnTo>
                    <a:lnTo>
                      <a:pt x="41" y="42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2" name="Freeform 284"/>
              <p:cNvSpPr>
                <a:spLocks/>
              </p:cNvSpPr>
              <p:nvPr/>
            </p:nvSpPr>
            <p:spPr bwMode="auto">
              <a:xfrm>
                <a:off x="4991" y="1958"/>
                <a:ext cx="23" cy="49"/>
              </a:xfrm>
              <a:custGeom>
                <a:avLst/>
                <a:gdLst>
                  <a:gd name="T0" fmla="*/ 23 w 23"/>
                  <a:gd name="T1" fmla="*/ 22 h 49"/>
                  <a:gd name="T2" fmla="*/ 23 w 23"/>
                  <a:gd name="T3" fmla="*/ 0 h 49"/>
                  <a:gd name="T4" fmla="*/ 19 w 23"/>
                  <a:gd name="T5" fmla="*/ 1 h 49"/>
                  <a:gd name="T6" fmla="*/ 20 w 23"/>
                  <a:gd name="T7" fmla="*/ 7 h 49"/>
                  <a:gd name="T8" fmla="*/ 11 w 23"/>
                  <a:gd name="T9" fmla="*/ 13 h 49"/>
                  <a:gd name="T10" fmla="*/ 5 w 23"/>
                  <a:gd name="T11" fmla="*/ 17 h 49"/>
                  <a:gd name="T12" fmla="*/ 2 w 23"/>
                  <a:gd name="T13" fmla="*/ 22 h 49"/>
                  <a:gd name="T14" fmla="*/ 0 w 23"/>
                  <a:gd name="T15" fmla="*/ 28 h 49"/>
                  <a:gd name="T16" fmla="*/ 0 w 23"/>
                  <a:gd name="T17" fmla="*/ 35 h 49"/>
                  <a:gd name="T18" fmla="*/ 3 w 23"/>
                  <a:gd name="T19" fmla="*/ 41 h 49"/>
                  <a:gd name="T20" fmla="*/ 9 w 23"/>
                  <a:gd name="T21" fmla="*/ 45 h 49"/>
                  <a:gd name="T22" fmla="*/ 15 w 23"/>
                  <a:gd name="T23" fmla="*/ 49 h 49"/>
                  <a:gd name="T24" fmla="*/ 23 w 23"/>
                  <a:gd name="T25" fmla="*/ 49 h 49"/>
                  <a:gd name="T26" fmla="*/ 23 w 23"/>
                  <a:gd name="T27" fmla="*/ 32 h 49"/>
                  <a:gd name="T28" fmla="*/ 19 w 23"/>
                  <a:gd name="T29" fmla="*/ 30 h 49"/>
                  <a:gd name="T30" fmla="*/ 17 w 23"/>
                  <a:gd name="T31" fmla="*/ 28 h 49"/>
                  <a:gd name="T32" fmla="*/ 19 w 23"/>
                  <a:gd name="T33" fmla="*/ 25 h 49"/>
                  <a:gd name="T34" fmla="*/ 23 w 23"/>
                  <a:gd name="T35" fmla="*/ 22 h 4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"/>
                  <a:gd name="T55" fmla="*/ 0 h 49"/>
                  <a:gd name="T56" fmla="*/ 23 w 23"/>
                  <a:gd name="T57" fmla="*/ 49 h 4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" h="49">
                    <a:moveTo>
                      <a:pt x="23" y="22"/>
                    </a:moveTo>
                    <a:lnTo>
                      <a:pt x="23" y="0"/>
                    </a:lnTo>
                    <a:lnTo>
                      <a:pt x="19" y="1"/>
                    </a:lnTo>
                    <a:lnTo>
                      <a:pt x="20" y="7"/>
                    </a:lnTo>
                    <a:lnTo>
                      <a:pt x="11" y="13"/>
                    </a:lnTo>
                    <a:lnTo>
                      <a:pt x="5" y="17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9" y="45"/>
                    </a:lnTo>
                    <a:lnTo>
                      <a:pt x="15" y="49"/>
                    </a:lnTo>
                    <a:lnTo>
                      <a:pt x="23" y="49"/>
                    </a:lnTo>
                    <a:lnTo>
                      <a:pt x="23" y="32"/>
                    </a:lnTo>
                    <a:lnTo>
                      <a:pt x="19" y="30"/>
                    </a:lnTo>
                    <a:lnTo>
                      <a:pt x="17" y="28"/>
                    </a:lnTo>
                    <a:lnTo>
                      <a:pt x="19" y="25"/>
                    </a:lnTo>
                    <a:lnTo>
                      <a:pt x="23" y="22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3" name="Freeform 285"/>
              <p:cNvSpPr>
                <a:spLocks/>
              </p:cNvSpPr>
              <p:nvPr/>
            </p:nvSpPr>
            <p:spPr bwMode="auto">
              <a:xfrm>
                <a:off x="4995" y="2017"/>
                <a:ext cx="19" cy="23"/>
              </a:xfrm>
              <a:custGeom>
                <a:avLst/>
                <a:gdLst>
                  <a:gd name="T0" fmla="*/ 19 w 19"/>
                  <a:gd name="T1" fmla="*/ 23 h 23"/>
                  <a:gd name="T2" fmla="*/ 19 w 19"/>
                  <a:gd name="T3" fmla="*/ 2 h 23"/>
                  <a:gd name="T4" fmla="*/ 19 w 19"/>
                  <a:gd name="T5" fmla="*/ 0 h 23"/>
                  <a:gd name="T6" fmla="*/ 0 w 19"/>
                  <a:gd name="T7" fmla="*/ 7 h 23"/>
                  <a:gd name="T8" fmla="*/ 3 w 19"/>
                  <a:gd name="T9" fmla="*/ 12 h 23"/>
                  <a:gd name="T10" fmla="*/ 8 w 19"/>
                  <a:gd name="T11" fmla="*/ 18 h 23"/>
                  <a:gd name="T12" fmla="*/ 13 w 19"/>
                  <a:gd name="T13" fmla="*/ 21 h 23"/>
                  <a:gd name="T14" fmla="*/ 19 w 19"/>
                  <a:gd name="T15" fmla="*/ 23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"/>
                  <a:gd name="T25" fmla="*/ 0 h 23"/>
                  <a:gd name="T26" fmla="*/ 19 w 19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" h="23">
                    <a:moveTo>
                      <a:pt x="19" y="23"/>
                    </a:moveTo>
                    <a:lnTo>
                      <a:pt x="19" y="2"/>
                    </a:lnTo>
                    <a:lnTo>
                      <a:pt x="19" y="0"/>
                    </a:lnTo>
                    <a:lnTo>
                      <a:pt x="0" y="7"/>
                    </a:lnTo>
                    <a:lnTo>
                      <a:pt x="3" y="12"/>
                    </a:lnTo>
                    <a:lnTo>
                      <a:pt x="8" y="18"/>
                    </a:lnTo>
                    <a:lnTo>
                      <a:pt x="13" y="21"/>
                    </a:lnTo>
                    <a:lnTo>
                      <a:pt x="19" y="23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4" name="Freeform 286"/>
              <p:cNvSpPr>
                <a:spLocks/>
              </p:cNvSpPr>
              <p:nvPr/>
            </p:nvSpPr>
            <p:spPr bwMode="auto">
              <a:xfrm>
                <a:off x="4973" y="2090"/>
                <a:ext cx="41" cy="109"/>
              </a:xfrm>
              <a:custGeom>
                <a:avLst/>
                <a:gdLst>
                  <a:gd name="T0" fmla="*/ 41 w 41"/>
                  <a:gd name="T1" fmla="*/ 54 h 109"/>
                  <a:gd name="T2" fmla="*/ 41 w 41"/>
                  <a:gd name="T3" fmla="*/ 0 h 109"/>
                  <a:gd name="T4" fmla="*/ 28 w 41"/>
                  <a:gd name="T5" fmla="*/ 3 h 109"/>
                  <a:gd name="T6" fmla="*/ 31 w 41"/>
                  <a:gd name="T7" fmla="*/ 16 h 109"/>
                  <a:gd name="T8" fmla="*/ 19 w 41"/>
                  <a:gd name="T9" fmla="*/ 23 h 109"/>
                  <a:gd name="T10" fmla="*/ 8 w 41"/>
                  <a:gd name="T11" fmla="*/ 29 h 109"/>
                  <a:gd name="T12" fmla="*/ 0 w 41"/>
                  <a:gd name="T13" fmla="*/ 36 h 109"/>
                  <a:gd name="T14" fmla="*/ 0 w 41"/>
                  <a:gd name="T15" fmla="*/ 99 h 109"/>
                  <a:gd name="T16" fmla="*/ 8 w 41"/>
                  <a:gd name="T17" fmla="*/ 104 h 109"/>
                  <a:gd name="T18" fmla="*/ 19 w 41"/>
                  <a:gd name="T19" fmla="*/ 107 h 109"/>
                  <a:gd name="T20" fmla="*/ 41 w 41"/>
                  <a:gd name="T21" fmla="*/ 109 h 109"/>
                  <a:gd name="T22" fmla="*/ 41 w 41"/>
                  <a:gd name="T23" fmla="*/ 73 h 109"/>
                  <a:gd name="T24" fmla="*/ 34 w 41"/>
                  <a:gd name="T25" fmla="*/ 72 h 109"/>
                  <a:gd name="T26" fmla="*/ 29 w 41"/>
                  <a:gd name="T27" fmla="*/ 70 h 109"/>
                  <a:gd name="T28" fmla="*/ 25 w 41"/>
                  <a:gd name="T29" fmla="*/ 67 h 109"/>
                  <a:gd name="T30" fmla="*/ 24 w 41"/>
                  <a:gd name="T31" fmla="*/ 63 h 109"/>
                  <a:gd name="T32" fmla="*/ 24 w 41"/>
                  <a:gd name="T33" fmla="*/ 58 h 109"/>
                  <a:gd name="T34" fmla="*/ 27 w 41"/>
                  <a:gd name="T35" fmla="*/ 54 h 109"/>
                  <a:gd name="T36" fmla="*/ 32 w 41"/>
                  <a:gd name="T37" fmla="*/ 50 h 109"/>
                  <a:gd name="T38" fmla="*/ 38 w 41"/>
                  <a:gd name="T39" fmla="*/ 45 h 109"/>
                  <a:gd name="T40" fmla="*/ 41 w 41"/>
                  <a:gd name="T41" fmla="*/ 54 h 10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1"/>
                  <a:gd name="T64" fmla="*/ 0 h 109"/>
                  <a:gd name="T65" fmla="*/ 41 w 41"/>
                  <a:gd name="T66" fmla="*/ 109 h 10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1" h="109">
                    <a:moveTo>
                      <a:pt x="41" y="54"/>
                    </a:moveTo>
                    <a:lnTo>
                      <a:pt x="41" y="0"/>
                    </a:lnTo>
                    <a:lnTo>
                      <a:pt x="28" y="3"/>
                    </a:lnTo>
                    <a:lnTo>
                      <a:pt x="31" y="16"/>
                    </a:lnTo>
                    <a:lnTo>
                      <a:pt x="19" y="23"/>
                    </a:lnTo>
                    <a:lnTo>
                      <a:pt x="8" y="29"/>
                    </a:lnTo>
                    <a:lnTo>
                      <a:pt x="0" y="36"/>
                    </a:lnTo>
                    <a:lnTo>
                      <a:pt x="0" y="99"/>
                    </a:lnTo>
                    <a:lnTo>
                      <a:pt x="8" y="104"/>
                    </a:lnTo>
                    <a:lnTo>
                      <a:pt x="19" y="107"/>
                    </a:lnTo>
                    <a:lnTo>
                      <a:pt x="41" y="109"/>
                    </a:lnTo>
                    <a:lnTo>
                      <a:pt x="41" y="73"/>
                    </a:lnTo>
                    <a:lnTo>
                      <a:pt x="34" y="72"/>
                    </a:lnTo>
                    <a:lnTo>
                      <a:pt x="29" y="70"/>
                    </a:lnTo>
                    <a:lnTo>
                      <a:pt x="25" y="67"/>
                    </a:lnTo>
                    <a:lnTo>
                      <a:pt x="24" y="63"/>
                    </a:lnTo>
                    <a:lnTo>
                      <a:pt x="24" y="58"/>
                    </a:lnTo>
                    <a:lnTo>
                      <a:pt x="27" y="54"/>
                    </a:lnTo>
                    <a:lnTo>
                      <a:pt x="32" y="50"/>
                    </a:lnTo>
                    <a:lnTo>
                      <a:pt x="38" y="45"/>
                    </a:lnTo>
                    <a:lnTo>
                      <a:pt x="41" y="54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5" name="Freeform 287"/>
              <p:cNvSpPr>
                <a:spLocks/>
              </p:cNvSpPr>
              <p:nvPr/>
            </p:nvSpPr>
            <p:spPr bwMode="auto">
              <a:xfrm>
                <a:off x="4973" y="2222"/>
                <a:ext cx="41" cy="49"/>
              </a:xfrm>
              <a:custGeom>
                <a:avLst/>
                <a:gdLst>
                  <a:gd name="T0" fmla="*/ 41 w 41"/>
                  <a:gd name="T1" fmla="*/ 49 h 49"/>
                  <a:gd name="T2" fmla="*/ 41 w 41"/>
                  <a:gd name="T3" fmla="*/ 10 h 49"/>
                  <a:gd name="T4" fmla="*/ 37 w 41"/>
                  <a:gd name="T5" fmla="*/ 5 h 49"/>
                  <a:gd name="T6" fmla="*/ 34 w 41"/>
                  <a:gd name="T7" fmla="*/ 0 h 49"/>
                  <a:gd name="T8" fmla="*/ 0 w 41"/>
                  <a:gd name="T9" fmla="*/ 13 h 49"/>
                  <a:gd name="T10" fmla="*/ 0 w 41"/>
                  <a:gd name="T11" fmla="*/ 22 h 49"/>
                  <a:gd name="T12" fmla="*/ 7 w 41"/>
                  <a:gd name="T13" fmla="*/ 33 h 49"/>
                  <a:gd name="T14" fmla="*/ 17 w 41"/>
                  <a:gd name="T15" fmla="*/ 41 h 49"/>
                  <a:gd name="T16" fmla="*/ 29 w 41"/>
                  <a:gd name="T17" fmla="*/ 46 h 49"/>
                  <a:gd name="T18" fmla="*/ 41 w 41"/>
                  <a:gd name="T19" fmla="*/ 49 h 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1"/>
                  <a:gd name="T31" fmla="*/ 0 h 49"/>
                  <a:gd name="T32" fmla="*/ 41 w 41"/>
                  <a:gd name="T33" fmla="*/ 49 h 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1" h="49">
                    <a:moveTo>
                      <a:pt x="41" y="49"/>
                    </a:moveTo>
                    <a:lnTo>
                      <a:pt x="41" y="10"/>
                    </a:lnTo>
                    <a:lnTo>
                      <a:pt x="37" y="5"/>
                    </a:lnTo>
                    <a:lnTo>
                      <a:pt x="34" y="0"/>
                    </a:lnTo>
                    <a:lnTo>
                      <a:pt x="0" y="13"/>
                    </a:lnTo>
                    <a:lnTo>
                      <a:pt x="0" y="22"/>
                    </a:lnTo>
                    <a:lnTo>
                      <a:pt x="7" y="33"/>
                    </a:lnTo>
                    <a:lnTo>
                      <a:pt x="17" y="41"/>
                    </a:lnTo>
                    <a:lnTo>
                      <a:pt x="29" y="46"/>
                    </a:lnTo>
                    <a:lnTo>
                      <a:pt x="41" y="49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6" name="Freeform 288"/>
              <p:cNvSpPr>
                <a:spLocks/>
              </p:cNvSpPr>
              <p:nvPr/>
            </p:nvSpPr>
            <p:spPr bwMode="auto">
              <a:xfrm>
                <a:off x="4973" y="1996"/>
                <a:ext cx="13" cy="46"/>
              </a:xfrm>
              <a:custGeom>
                <a:avLst/>
                <a:gdLst>
                  <a:gd name="T0" fmla="*/ 0 w 13"/>
                  <a:gd name="T1" fmla="*/ 0 h 46"/>
                  <a:gd name="T2" fmla="*/ 0 w 13"/>
                  <a:gd name="T3" fmla="*/ 46 h 46"/>
                  <a:gd name="T4" fmla="*/ 5 w 13"/>
                  <a:gd name="T5" fmla="*/ 41 h 46"/>
                  <a:gd name="T6" fmla="*/ 10 w 13"/>
                  <a:gd name="T7" fmla="*/ 34 h 46"/>
                  <a:gd name="T8" fmla="*/ 13 w 13"/>
                  <a:gd name="T9" fmla="*/ 24 h 46"/>
                  <a:gd name="T10" fmla="*/ 11 w 13"/>
                  <a:gd name="T11" fmla="*/ 14 h 46"/>
                  <a:gd name="T12" fmla="*/ 6 w 13"/>
                  <a:gd name="T13" fmla="*/ 6 h 46"/>
                  <a:gd name="T14" fmla="*/ 0 w 13"/>
                  <a:gd name="T15" fmla="*/ 0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"/>
                  <a:gd name="T25" fmla="*/ 0 h 46"/>
                  <a:gd name="T26" fmla="*/ 13 w 13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" h="46">
                    <a:moveTo>
                      <a:pt x="0" y="0"/>
                    </a:moveTo>
                    <a:lnTo>
                      <a:pt x="0" y="46"/>
                    </a:lnTo>
                    <a:lnTo>
                      <a:pt x="5" y="41"/>
                    </a:lnTo>
                    <a:lnTo>
                      <a:pt x="10" y="34"/>
                    </a:lnTo>
                    <a:lnTo>
                      <a:pt x="13" y="24"/>
                    </a:lnTo>
                    <a:lnTo>
                      <a:pt x="11" y="14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7" name="Freeform 289"/>
              <p:cNvSpPr>
                <a:spLocks/>
              </p:cNvSpPr>
              <p:nvPr/>
            </p:nvSpPr>
            <p:spPr bwMode="auto">
              <a:xfrm>
                <a:off x="4973" y="1780"/>
                <a:ext cx="21" cy="29"/>
              </a:xfrm>
              <a:custGeom>
                <a:avLst/>
                <a:gdLst>
                  <a:gd name="T0" fmla="*/ 0 w 21"/>
                  <a:gd name="T1" fmla="*/ 0 h 29"/>
                  <a:gd name="T2" fmla="*/ 0 w 21"/>
                  <a:gd name="T3" fmla="*/ 29 h 29"/>
                  <a:gd name="T4" fmla="*/ 21 w 21"/>
                  <a:gd name="T5" fmla="*/ 22 h 29"/>
                  <a:gd name="T6" fmla="*/ 18 w 21"/>
                  <a:gd name="T7" fmla="*/ 15 h 29"/>
                  <a:gd name="T8" fmla="*/ 13 w 21"/>
                  <a:gd name="T9" fmla="*/ 8 h 29"/>
                  <a:gd name="T10" fmla="*/ 7 w 21"/>
                  <a:gd name="T11" fmla="*/ 3 h 29"/>
                  <a:gd name="T12" fmla="*/ 0 w 21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29"/>
                  <a:gd name="T23" fmla="*/ 21 w 21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29">
                    <a:moveTo>
                      <a:pt x="0" y="0"/>
                    </a:moveTo>
                    <a:lnTo>
                      <a:pt x="0" y="29"/>
                    </a:lnTo>
                    <a:lnTo>
                      <a:pt x="21" y="22"/>
                    </a:lnTo>
                    <a:lnTo>
                      <a:pt x="18" y="15"/>
                    </a:lnTo>
                    <a:lnTo>
                      <a:pt x="13" y="8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8" name="Freeform 290"/>
              <p:cNvSpPr>
                <a:spLocks/>
              </p:cNvSpPr>
              <p:nvPr/>
            </p:nvSpPr>
            <p:spPr bwMode="auto">
              <a:xfrm>
                <a:off x="4956" y="1609"/>
                <a:ext cx="17" cy="26"/>
              </a:xfrm>
              <a:custGeom>
                <a:avLst/>
                <a:gdLst>
                  <a:gd name="T0" fmla="*/ 17 w 17"/>
                  <a:gd name="T1" fmla="*/ 26 h 26"/>
                  <a:gd name="T2" fmla="*/ 17 w 17"/>
                  <a:gd name="T3" fmla="*/ 0 h 26"/>
                  <a:gd name="T4" fmla="*/ 0 w 17"/>
                  <a:gd name="T5" fmla="*/ 17 h 26"/>
                  <a:gd name="T6" fmla="*/ 8 w 17"/>
                  <a:gd name="T7" fmla="*/ 23 h 26"/>
                  <a:gd name="T8" fmla="*/ 17 w 17"/>
                  <a:gd name="T9" fmla="*/ 26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6"/>
                  <a:gd name="T17" fmla="*/ 17 w 1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6">
                    <a:moveTo>
                      <a:pt x="17" y="26"/>
                    </a:moveTo>
                    <a:lnTo>
                      <a:pt x="17" y="0"/>
                    </a:lnTo>
                    <a:lnTo>
                      <a:pt x="0" y="17"/>
                    </a:lnTo>
                    <a:lnTo>
                      <a:pt x="8" y="23"/>
                    </a:lnTo>
                    <a:lnTo>
                      <a:pt x="17" y="26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9" name="Freeform 291"/>
              <p:cNvSpPr>
                <a:spLocks/>
              </p:cNvSpPr>
              <p:nvPr/>
            </p:nvSpPr>
            <p:spPr bwMode="auto">
              <a:xfrm>
                <a:off x="4955" y="1681"/>
                <a:ext cx="18" cy="33"/>
              </a:xfrm>
              <a:custGeom>
                <a:avLst/>
                <a:gdLst>
                  <a:gd name="T0" fmla="*/ 18 w 18"/>
                  <a:gd name="T1" fmla="*/ 33 h 33"/>
                  <a:gd name="T2" fmla="*/ 18 w 18"/>
                  <a:gd name="T3" fmla="*/ 0 h 33"/>
                  <a:gd name="T4" fmla="*/ 0 w 18"/>
                  <a:gd name="T5" fmla="*/ 7 h 33"/>
                  <a:gd name="T6" fmla="*/ 8 w 18"/>
                  <a:gd name="T7" fmla="*/ 21 h 33"/>
                  <a:gd name="T8" fmla="*/ 18 w 18"/>
                  <a:gd name="T9" fmla="*/ 3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33"/>
                  <a:gd name="T17" fmla="*/ 18 w 18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33">
                    <a:moveTo>
                      <a:pt x="18" y="33"/>
                    </a:moveTo>
                    <a:lnTo>
                      <a:pt x="18" y="0"/>
                    </a:lnTo>
                    <a:lnTo>
                      <a:pt x="0" y="7"/>
                    </a:lnTo>
                    <a:lnTo>
                      <a:pt x="8" y="21"/>
                    </a:lnTo>
                    <a:lnTo>
                      <a:pt x="18" y="33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0" name="Freeform 292"/>
              <p:cNvSpPr>
                <a:spLocks/>
              </p:cNvSpPr>
              <p:nvPr/>
            </p:nvSpPr>
            <p:spPr bwMode="auto">
              <a:xfrm>
                <a:off x="4950" y="1775"/>
                <a:ext cx="23" cy="37"/>
              </a:xfrm>
              <a:custGeom>
                <a:avLst/>
                <a:gdLst>
                  <a:gd name="T0" fmla="*/ 23 w 23"/>
                  <a:gd name="T1" fmla="*/ 34 h 37"/>
                  <a:gd name="T2" fmla="*/ 23 w 23"/>
                  <a:gd name="T3" fmla="*/ 5 h 37"/>
                  <a:gd name="T4" fmla="*/ 20 w 23"/>
                  <a:gd name="T5" fmla="*/ 4 h 37"/>
                  <a:gd name="T6" fmla="*/ 11 w 23"/>
                  <a:gd name="T7" fmla="*/ 2 h 37"/>
                  <a:gd name="T8" fmla="*/ 0 w 23"/>
                  <a:gd name="T9" fmla="*/ 0 h 37"/>
                  <a:gd name="T10" fmla="*/ 0 w 23"/>
                  <a:gd name="T11" fmla="*/ 26 h 37"/>
                  <a:gd name="T12" fmla="*/ 6 w 23"/>
                  <a:gd name="T13" fmla="*/ 31 h 37"/>
                  <a:gd name="T14" fmla="*/ 12 w 23"/>
                  <a:gd name="T15" fmla="*/ 37 h 37"/>
                  <a:gd name="T16" fmla="*/ 23 w 23"/>
                  <a:gd name="T17" fmla="*/ 34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37"/>
                  <a:gd name="T29" fmla="*/ 23 w 23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37">
                    <a:moveTo>
                      <a:pt x="23" y="34"/>
                    </a:moveTo>
                    <a:lnTo>
                      <a:pt x="23" y="5"/>
                    </a:lnTo>
                    <a:lnTo>
                      <a:pt x="20" y="4"/>
                    </a:lnTo>
                    <a:lnTo>
                      <a:pt x="11" y="2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6" y="31"/>
                    </a:lnTo>
                    <a:lnTo>
                      <a:pt x="12" y="37"/>
                    </a:lnTo>
                    <a:lnTo>
                      <a:pt x="23" y="34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1" name="Freeform 293"/>
              <p:cNvSpPr>
                <a:spLocks/>
              </p:cNvSpPr>
              <p:nvPr/>
            </p:nvSpPr>
            <p:spPr bwMode="auto">
              <a:xfrm>
                <a:off x="4950" y="1807"/>
                <a:ext cx="23" cy="121"/>
              </a:xfrm>
              <a:custGeom>
                <a:avLst/>
                <a:gdLst>
                  <a:gd name="T0" fmla="*/ 23 w 23"/>
                  <a:gd name="T1" fmla="*/ 49 h 121"/>
                  <a:gd name="T2" fmla="*/ 23 w 23"/>
                  <a:gd name="T3" fmla="*/ 20 h 121"/>
                  <a:gd name="T4" fmla="*/ 15 w 23"/>
                  <a:gd name="T5" fmla="*/ 20 h 121"/>
                  <a:gd name="T6" fmla="*/ 5 w 23"/>
                  <a:gd name="T7" fmla="*/ 20 h 121"/>
                  <a:gd name="T8" fmla="*/ 0 w 23"/>
                  <a:gd name="T9" fmla="*/ 0 h 121"/>
                  <a:gd name="T10" fmla="*/ 0 w 23"/>
                  <a:gd name="T11" fmla="*/ 48 h 121"/>
                  <a:gd name="T12" fmla="*/ 0 w 23"/>
                  <a:gd name="T13" fmla="*/ 48 h 121"/>
                  <a:gd name="T14" fmla="*/ 9 w 23"/>
                  <a:gd name="T15" fmla="*/ 81 h 121"/>
                  <a:gd name="T16" fmla="*/ 0 w 23"/>
                  <a:gd name="T17" fmla="*/ 83 h 121"/>
                  <a:gd name="T18" fmla="*/ 0 w 23"/>
                  <a:gd name="T19" fmla="*/ 121 h 121"/>
                  <a:gd name="T20" fmla="*/ 10 w 23"/>
                  <a:gd name="T21" fmla="*/ 118 h 121"/>
                  <a:gd name="T22" fmla="*/ 5 w 23"/>
                  <a:gd name="T23" fmla="*/ 105 h 121"/>
                  <a:gd name="T24" fmla="*/ 15 w 23"/>
                  <a:gd name="T25" fmla="*/ 102 h 121"/>
                  <a:gd name="T26" fmla="*/ 18 w 23"/>
                  <a:gd name="T27" fmla="*/ 115 h 121"/>
                  <a:gd name="T28" fmla="*/ 23 w 23"/>
                  <a:gd name="T29" fmla="*/ 114 h 121"/>
                  <a:gd name="T30" fmla="*/ 23 w 23"/>
                  <a:gd name="T31" fmla="*/ 74 h 121"/>
                  <a:gd name="T32" fmla="*/ 20 w 23"/>
                  <a:gd name="T33" fmla="*/ 75 h 121"/>
                  <a:gd name="T34" fmla="*/ 13 w 23"/>
                  <a:gd name="T35" fmla="*/ 48 h 121"/>
                  <a:gd name="T36" fmla="*/ 23 w 23"/>
                  <a:gd name="T37" fmla="*/ 49 h 12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"/>
                  <a:gd name="T58" fmla="*/ 0 h 121"/>
                  <a:gd name="T59" fmla="*/ 23 w 23"/>
                  <a:gd name="T60" fmla="*/ 121 h 12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" h="121">
                    <a:moveTo>
                      <a:pt x="23" y="49"/>
                    </a:moveTo>
                    <a:lnTo>
                      <a:pt x="23" y="20"/>
                    </a:lnTo>
                    <a:lnTo>
                      <a:pt x="15" y="20"/>
                    </a:lnTo>
                    <a:lnTo>
                      <a:pt x="5" y="20"/>
                    </a:lnTo>
                    <a:lnTo>
                      <a:pt x="0" y="0"/>
                    </a:lnTo>
                    <a:lnTo>
                      <a:pt x="0" y="48"/>
                    </a:lnTo>
                    <a:lnTo>
                      <a:pt x="9" y="81"/>
                    </a:lnTo>
                    <a:lnTo>
                      <a:pt x="0" y="83"/>
                    </a:lnTo>
                    <a:lnTo>
                      <a:pt x="0" y="121"/>
                    </a:lnTo>
                    <a:lnTo>
                      <a:pt x="10" y="118"/>
                    </a:lnTo>
                    <a:lnTo>
                      <a:pt x="5" y="105"/>
                    </a:lnTo>
                    <a:lnTo>
                      <a:pt x="15" y="102"/>
                    </a:lnTo>
                    <a:lnTo>
                      <a:pt x="18" y="115"/>
                    </a:lnTo>
                    <a:lnTo>
                      <a:pt x="23" y="114"/>
                    </a:lnTo>
                    <a:lnTo>
                      <a:pt x="23" y="74"/>
                    </a:lnTo>
                    <a:lnTo>
                      <a:pt x="20" y="75"/>
                    </a:lnTo>
                    <a:lnTo>
                      <a:pt x="13" y="48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2" name="Freeform 294"/>
              <p:cNvSpPr>
                <a:spLocks/>
              </p:cNvSpPr>
              <p:nvPr/>
            </p:nvSpPr>
            <p:spPr bwMode="auto">
              <a:xfrm>
                <a:off x="4950" y="1992"/>
                <a:ext cx="23" cy="73"/>
              </a:xfrm>
              <a:custGeom>
                <a:avLst/>
                <a:gdLst>
                  <a:gd name="T0" fmla="*/ 23 w 23"/>
                  <a:gd name="T1" fmla="*/ 50 h 73"/>
                  <a:gd name="T2" fmla="*/ 23 w 23"/>
                  <a:gd name="T3" fmla="*/ 4 h 73"/>
                  <a:gd name="T4" fmla="*/ 16 w 23"/>
                  <a:gd name="T5" fmla="*/ 2 h 73"/>
                  <a:gd name="T6" fmla="*/ 7 w 23"/>
                  <a:gd name="T7" fmla="*/ 0 h 73"/>
                  <a:gd name="T8" fmla="*/ 0 w 23"/>
                  <a:gd name="T9" fmla="*/ 0 h 73"/>
                  <a:gd name="T10" fmla="*/ 0 w 23"/>
                  <a:gd name="T11" fmla="*/ 21 h 73"/>
                  <a:gd name="T12" fmla="*/ 6 w 23"/>
                  <a:gd name="T13" fmla="*/ 24 h 73"/>
                  <a:gd name="T14" fmla="*/ 9 w 23"/>
                  <a:gd name="T15" fmla="*/ 30 h 73"/>
                  <a:gd name="T16" fmla="*/ 9 w 23"/>
                  <a:gd name="T17" fmla="*/ 33 h 73"/>
                  <a:gd name="T18" fmla="*/ 7 w 23"/>
                  <a:gd name="T19" fmla="*/ 36 h 73"/>
                  <a:gd name="T20" fmla="*/ 4 w 23"/>
                  <a:gd name="T21" fmla="*/ 40 h 73"/>
                  <a:gd name="T22" fmla="*/ 1 w 23"/>
                  <a:gd name="T23" fmla="*/ 42 h 73"/>
                  <a:gd name="T24" fmla="*/ 0 w 23"/>
                  <a:gd name="T25" fmla="*/ 41 h 73"/>
                  <a:gd name="T26" fmla="*/ 0 w 23"/>
                  <a:gd name="T27" fmla="*/ 73 h 73"/>
                  <a:gd name="T28" fmla="*/ 9 w 23"/>
                  <a:gd name="T29" fmla="*/ 71 h 73"/>
                  <a:gd name="T30" fmla="*/ 5 w 23"/>
                  <a:gd name="T31" fmla="*/ 60 h 73"/>
                  <a:gd name="T32" fmla="*/ 14 w 23"/>
                  <a:gd name="T33" fmla="*/ 56 h 73"/>
                  <a:gd name="T34" fmla="*/ 23 w 23"/>
                  <a:gd name="T35" fmla="*/ 5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"/>
                  <a:gd name="T55" fmla="*/ 0 h 73"/>
                  <a:gd name="T56" fmla="*/ 23 w 2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" h="73">
                    <a:moveTo>
                      <a:pt x="23" y="50"/>
                    </a:moveTo>
                    <a:lnTo>
                      <a:pt x="23" y="4"/>
                    </a:lnTo>
                    <a:lnTo>
                      <a:pt x="16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6" y="24"/>
                    </a:lnTo>
                    <a:lnTo>
                      <a:pt x="9" y="30"/>
                    </a:lnTo>
                    <a:lnTo>
                      <a:pt x="9" y="33"/>
                    </a:lnTo>
                    <a:lnTo>
                      <a:pt x="7" y="36"/>
                    </a:lnTo>
                    <a:lnTo>
                      <a:pt x="4" y="40"/>
                    </a:lnTo>
                    <a:lnTo>
                      <a:pt x="1" y="42"/>
                    </a:lnTo>
                    <a:lnTo>
                      <a:pt x="0" y="41"/>
                    </a:lnTo>
                    <a:lnTo>
                      <a:pt x="0" y="73"/>
                    </a:lnTo>
                    <a:lnTo>
                      <a:pt x="9" y="71"/>
                    </a:lnTo>
                    <a:lnTo>
                      <a:pt x="5" y="60"/>
                    </a:lnTo>
                    <a:lnTo>
                      <a:pt x="14" y="56"/>
                    </a:lnTo>
                    <a:lnTo>
                      <a:pt x="23" y="50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3" name="Freeform 295"/>
              <p:cNvSpPr>
                <a:spLocks/>
              </p:cNvSpPr>
              <p:nvPr/>
            </p:nvSpPr>
            <p:spPr bwMode="auto">
              <a:xfrm>
                <a:off x="4956" y="2126"/>
                <a:ext cx="17" cy="63"/>
              </a:xfrm>
              <a:custGeom>
                <a:avLst/>
                <a:gdLst>
                  <a:gd name="T0" fmla="*/ 17 w 17"/>
                  <a:gd name="T1" fmla="*/ 63 h 63"/>
                  <a:gd name="T2" fmla="*/ 17 w 17"/>
                  <a:gd name="T3" fmla="*/ 0 h 63"/>
                  <a:gd name="T4" fmla="*/ 9 w 17"/>
                  <a:gd name="T5" fmla="*/ 8 h 63"/>
                  <a:gd name="T6" fmla="*/ 4 w 17"/>
                  <a:gd name="T7" fmla="*/ 19 h 63"/>
                  <a:gd name="T8" fmla="*/ 0 w 17"/>
                  <a:gd name="T9" fmla="*/ 30 h 63"/>
                  <a:gd name="T10" fmla="*/ 1 w 17"/>
                  <a:gd name="T11" fmla="*/ 41 h 63"/>
                  <a:gd name="T12" fmla="*/ 8 w 17"/>
                  <a:gd name="T13" fmla="*/ 54 h 63"/>
                  <a:gd name="T14" fmla="*/ 17 w 17"/>
                  <a:gd name="T15" fmla="*/ 63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63"/>
                  <a:gd name="T26" fmla="*/ 17 w 17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63">
                    <a:moveTo>
                      <a:pt x="17" y="63"/>
                    </a:moveTo>
                    <a:lnTo>
                      <a:pt x="17" y="0"/>
                    </a:lnTo>
                    <a:lnTo>
                      <a:pt x="9" y="8"/>
                    </a:lnTo>
                    <a:lnTo>
                      <a:pt x="4" y="19"/>
                    </a:lnTo>
                    <a:lnTo>
                      <a:pt x="0" y="30"/>
                    </a:lnTo>
                    <a:lnTo>
                      <a:pt x="1" y="41"/>
                    </a:lnTo>
                    <a:lnTo>
                      <a:pt x="8" y="54"/>
                    </a:lnTo>
                    <a:lnTo>
                      <a:pt x="17" y="63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4" name="Freeform 296"/>
              <p:cNvSpPr>
                <a:spLocks/>
              </p:cNvSpPr>
              <p:nvPr/>
            </p:nvSpPr>
            <p:spPr bwMode="auto">
              <a:xfrm>
                <a:off x="4968" y="2235"/>
                <a:ext cx="5" cy="9"/>
              </a:xfrm>
              <a:custGeom>
                <a:avLst/>
                <a:gdLst>
                  <a:gd name="T0" fmla="*/ 5 w 5"/>
                  <a:gd name="T1" fmla="*/ 9 h 9"/>
                  <a:gd name="T2" fmla="*/ 5 w 5"/>
                  <a:gd name="T3" fmla="*/ 0 h 9"/>
                  <a:gd name="T4" fmla="*/ 0 w 5"/>
                  <a:gd name="T5" fmla="*/ 1 h 9"/>
                  <a:gd name="T6" fmla="*/ 5 w 5"/>
                  <a:gd name="T7" fmla="*/ 9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9"/>
                  <a:gd name="T14" fmla="*/ 5 w 5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9">
                    <a:moveTo>
                      <a:pt x="5" y="9"/>
                    </a:moveTo>
                    <a:lnTo>
                      <a:pt x="5" y="0"/>
                    </a:lnTo>
                    <a:lnTo>
                      <a:pt x="0" y="1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5" name="Freeform 297"/>
              <p:cNvSpPr>
                <a:spLocks/>
              </p:cNvSpPr>
              <p:nvPr/>
            </p:nvSpPr>
            <p:spPr bwMode="auto">
              <a:xfrm>
                <a:off x="4950" y="1953"/>
                <a:ext cx="19" cy="23"/>
              </a:xfrm>
              <a:custGeom>
                <a:avLst/>
                <a:gdLst>
                  <a:gd name="T0" fmla="*/ 0 w 19"/>
                  <a:gd name="T1" fmla="*/ 0 h 23"/>
                  <a:gd name="T2" fmla="*/ 0 w 19"/>
                  <a:gd name="T3" fmla="*/ 23 h 23"/>
                  <a:gd name="T4" fmla="*/ 19 w 19"/>
                  <a:gd name="T5" fmla="*/ 18 h 23"/>
                  <a:gd name="T6" fmla="*/ 16 w 19"/>
                  <a:gd name="T7" fmla="*/ 12 h 23"/>
                  <a:gd name="T8" fmla="*/ 12 w 19"/>
                  <a:gd name="T9" fmla="*/ 6 h 23"/>
                  <a:gd name="T10" fmla="*/ 6 w 19"/>
                  <a:gd name="T11" fmla="*/ 3 h 23"/>
                  <a:gd name="T12" fmla="*/ 0 w 19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23"/>
                  <a:gd name="T23" fmla="*/ 19 w 19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23">
                    <a:moveTo>
                      <a:pt x="0" y="0"/>
                    </a:moveTo>
                    <a:lnTo>
                      <a:pt x="0" y="23"/>
                    </a:lnTo>
                    <a:lnTo>
                      <a:pt x="19" y="18"/>
                    </a:lnTo>
                    <a:lnTo>
                      <a:pt x="16" y="12"/>
                    </a:lnTo>
                    <a:lnTo>
                      <a:pt x="12" y="6"/>
                    </a:lnTo>
                    <a:lnTo>
                      <a:pt x="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6" name="Freeform 298"/>
              <p:cNvSpPr>
                <a:spLocks/>
              </p:cNvSpPr>
              <p:nvPr/>
            </p:nvSpPr>
            <p:spPr bwMode="auto">
              <a:xfrm>
                <a:off x="4935" y="1765"/>
                <a:ext cx="15" cy="163"/>
              </a:xfrm>
              <a:custGeom>
                <a:avLst/>
                <a:gdLst>
                  <a:gd name="T0" fmla="*/ 15 w 15"/>
                  <a:gd name="T1" fmla="*/ 36 h 163"/>
                  <a:gd name="T2" fmla="*/ 15 w 15"/>
                  <a:gd name="T3" fmla="*/ 10 h 163"/>
                  <a:gd name="T4" fmla="*/ 6 w 15"/>
                  <a:gd name="T5" fmla="*/ 12 h 163"/>
                  <a:gd name="T6" fmla="*/ 3 w 15"/>
                  <a:gd name="T7" fmla="*/ 0 h 163"/>
                  <a:gd name="T8" fmla="*/ 0 w 15"/>
                  <a:gd name="T9" fmla="*/ 1 h 163"/>
                  <a:gd name="T10" fmla="*/ 0 w 15"/>
                  <a:gd name="T11" fmla="*/ 35 h 163"/>
                  <a:gd name="T12" fmla="*/ 0 w 15"/>
                  <a:gd name="T13" fmla="*/ 35 h 163"/>
                  <a:gd name="T14" fmla="*/ 7 w 15"/>
                  <a:gd name="T15" fmla="*/ 63 h 163"/>
                  <a:gd name="T16" fmla="*/ 6 w 15"/>
                  <a:gd name="T17" fmla="*/ 63 h 163"/>
                  <a:gd name="T18" fmla="*/ 0 w 15"/>
                  <a:gd name="T19" fmla="*/ 64 h 163"/>
                  <a:gd name="T20" fmla="*/ 0 w 15"/>
                  <a:gd name="T21" fmla="*/ 120 h 163"/>
                  <a:gd name="T22" fmla="*/ 2 w 15"/>
                  <a:gd name="T23" fmla="*/ 127 h 163"/>
                  <a:gd name="T24" fmla="*/ 0 w 15"/>
                  <a:gd name="T25" fmla="*/ 127 h 163"/>
                  <a:gd name="T26" fmla="*/ 0 w 15"/>
                  <a:gd name="T27" fmla="*/ 151 h 163"/>
                  <a:gd name="T28" fmla="*/ 8 w 15"/>
                  <a:gd name="T29" fmla="*/ 150 h 163"/>
                  <a:gd name="T30" fmla="*/ 12 w 15"/>
                  <a:gd name="T31" fmla="*/ 163 h 163"/>
                  <a:gd name="T32" fmla="*/ 15 w 15"/>
                  <a:gd name="T33" fmla="*/ 163 h 163"/>
                  <a:gd name="T34" fmla="*/ 15 w 15"/>
                  <a:gd name="T35" fmla="*/ 125 h 163"/>
                  <a:gd name="T36" fmla="*/ 15 w 15"/>
                  <a:gd name="T37" fmla="*/ 125 h 163"/>
                  <a:gd name="T38" fmla="*/ 5 w 15"/>
                  <a:gd name="T39" fmla="*/ 91 h 163"/>
                  <a:gd name="T40" fmla="*/ 15 w 15"/>
                  <a:gd name="T41" fmla="*/ 90 h 163"/>
                  <a:gd name="T42" fmla="*/ 15 w 15"/>
                  <a:gd name="T43" fmla="*/ 42 h 163"/>
                  <a:gd name="T44" fmla="*/ 14 w 15"/>
                  <a:gd name="T45" fmla="*/ 35 h 163"/>
                  <a:gd name="T46" fmla="*/ 14 w 15"/>
                  <a:gd name="T47" fmla="*/ 35 h 163"/>
                  <a:gd name="T48" fmla="*/ 15 w 15"/>
                  <a:gd name="T49" fmla="*/ 36 h 16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"/>
                  <a:gd name="T76" fmla="*/ 0 h 163"/>
                  <a:gd name="T77" fmla="*/ 15 w 15"/>
                  <a:gd name="T78" fmla="*/ 163 h 16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" h="163">
                    <a:moveTo>
                      <a:pt x="15" y="36"/>
                    </a:moveTo>
                    <a:lnTo>
                      <a:pt x="15" y="10"/>
                    </a:lnTo>
                    <a:lnTo>
                      <a:pt x="6" y="12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35"/>
                    </a:lnTo>
                    <a:lnTo>
                      <a:pt x="7" y="63"/>
                    </a:lnTo>
                    <a:lnTo>
                      <a:pt x="6" y="63"/>
                    </a:lnTo>
                    <a:lnTo>
                      <a:pt x="0" y="64"/>
                    </a:lnTo>
                    <a:lnTo>
                      <a:pt x="0" y="120"/>
                    </a:lnTo>
                    <a:lnTo>
                      <a:pt x="2" y="127"/>
                    </a:lnTo>
                    <a:lnTo>
                      <a:pt x="0" y="127"/>
                    </a:lnTo>
                    <a:lnTo>
                      <a:pt x="0" y="151"/>
                    </a:lnTo>
                    <a:lnTo>
                      <a:pt x="8" y="150"/>
                    </a:lnTo>
                    <a:lnTo>
                      <a:pt x="12" y="163"/>
                    </a:lnTo>
                    <a:lnTo>
                      <a:pt x="15" y="163"/>
                    </a:lnTo>
                    <a:lnTo>
                      <a:pt x="15" y="125"/>
                    </a:lnTo>
                    <a:lnTo>
                      <a:pt x="5" y="91"/>
                    </a:lnTo>
                    <a:lnTo>
                      <a:pt x="15" y="90"/>
                    </a:lnTo>
                    <a:lnTo>
                      <a:pt x="15" y="42"/>
                    </a:lnTo>
                    <a:lnTo>
                      <a:pt x="14" y="35"/>
                    </a:lnTo>
                    <a:lnTo>
                      <a:pt x="15" y="36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7" name="Freeform 299"/>
              <p:cNvSpPr>
                <a:spLocks/>
              </p:cNvSpPr>
              <p:nvPr/>
            </p:nvSpPr>
            <p:spPr bwMode="auto">
              <a:xfrm>
                <a:off x="4935" y="1950"/>
                <a:ext cx="15" cy="29"/>
              </a:xfrm>
              <a:custGeom>
                <a:avLst/>
                <a:gdLst>
                  <a:gd name="T0" fmla="*/ 15 w 15"/>
                  <a:gd name="T1" fmla="*/ 26 h 29"/>
                  <a:gd name="T2" fmla="*/ 15 w 15"/>
                  <a:gd name="T3" fmla="*/ 3 h 29"/>
                  <a:gd name="T4" fmla="*/ 7 w 15"/>
                  <a:gd name="T5" fmla="*/ 0 h 29"/>
                  <a:gd name="T6" fmla="*/ 0 w 15"/>
                  <a:gd name="T7" fmla="*/ 0 h 29"/>
                  <a:gd name="T8" fmla="*/ 0 w 15"/>
                  <a:gd name="T9" fmla="*/ 21 h 29"/>
                  <a:gd name="T10" fmla="*/ 5 w 15"/>
                  <a:gd name="T11" fmla="*/ 24 h 29"/>
                  <a:gd name="T12" fmla="*/ 8 w 15"/>
                  <a:gd name="T13" fmla="*/ 29 h 29"/>
                  <a:gd name="T14" fmla="*/ 15 w 15"/>
                  <a:gd name="T15" fmla="*/ 26 h 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29"/>
                  <a:gd name="T26" fmla="*/ 15 w 15"/>
                  <a:gd name="T27" fmla="*/ 29 h 2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29">
                    <a:moveTo>
                      <a:pt x="15" y="26"/>
                    </a:moveTo>
                    <a:lnTo>
                      <a:pt x="15" y="3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5" y="24"/>
                    </a:lnTo>
                    <a:lnTo>
                      <a:pt x="8" y="29"/>
                    </a:lnTo>
                    <a:lnTo>
                      <a:pt x="15" y="26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8" name="Freeform 300"/>
              <p:cNvSpPr>
                <a:spLocks/>
              </p:cNvSpPr>
              <p:nvPr/>
            </p:nvSpPr>
            <p:spPr bwMode="auto">
              <a:xfrm>
                <a:off x="4935" y="1976"/>
                <a:ext cx="15" cy="93"/>
              </a:xfrm>
              <a:custGeom>
                <a:avLst/>
                <a:gdLst>
                  <a:gd name="T0" fmla="*/ 15 w 15"/>
                  <a:gd name="T1" fmla="*/ 37 h 93"/>
                  <a:gd name="T2" fmla="*/ 15 w 15"/>
                  <a:gd name="T3" fmla="*/ 16 h 93"/>
                  <a:gd name="T4" fmla="*/ 4 w 15"/>
                  <a:gd name="T5" fmla="*/ 16 h 93"/>
                  <a:gd name="T6" fmla="*/ 0 w 15"/>
                  <a:gd name="T7" fmla="*/ 0 h 93"/>
                  <a:gd name="T8" fmla="*/ 0 w 15"/>
                  <a:gd name="T9" fmla="*/ 38 h 93"/>
                  <a:gd name="T10" fmla="*/ 6 w 15"/>
                  <a:gd name="T11" fmla="*/ 62 h 93"/>
                  <a:gd name="T12" fmla="*/ 0 w 15"/>
                  <a:gd name="T13" fmla="*/ 64 h 93"/>
                  <a:gd name="T14" fmla="*/ 0 w 15"/>
                  <a:gd name="T15" fmla="*/ 93 h 93"/>
                  <a:gd name="T16" fmla="*/ 6 w 15"/>
                  <a:gd name="T17" fmla="*/ 91 h 93"/>
                  <a:gd name="T18" fmla="*/ 4 w 15"/>
                  <a:gd name="T19" fmla="*/ 81 h 93"/>
                  <a:gd name="T20" fmla="*/ 11 w 15"/>
                  <a:gd name="T21" fmla="*/ 79 h 93"/>
                  <a:gd name="T22" fmla="*/ 14 w 15"/>
                  <a:gd name="T23" fmla="*/ 89 h 93"/>
                  <a:gd name="T24" fmla="*/ 15 w 15"/>
                  <a:gd name="T25" fmla="*/ 89 h 93"/>
                  <a:gd name="T26" fmla="*/ 15 w 15"/>
                  <a:gd name="T27" fmla="*/ 57 h 93"/>
                  <a:gd name="T28" fmla="*/ 9 w 15"/>
                  <a:gd name="T29" fmla="*/ 37 h 93"/>
                  <a:gd name="T30" fmla="*/ 15 w 15"/>
                  <a:gd name="T31" fmla="*/ 37 h 9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"/>
                  <a:gd name="T49" fmla="*/ 0 h 93"/>
                  <a:gd name="T50" fmla="*/ 15 w 15"/>
                  <a:gd name="T51" fmla="*/ 93 h 9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" h="93">
                    <a:moveTo>
                      <a:pt x="15" y="37"/>
                    </a:moveTo>
                    <a:lnTo>
                      <a:pt x="15" y="16"/>
                    </a:lnTo>
                    <a:lnTo>
                      <a:pt x="4" y="16"/>
                    </a:lnTo>
                    <a:lnTo>
                      <a:pt x="0" y="0"/>
                    </a:lnTo>
                    <a:lnTo>
                      <a:pt x="0" y="38"/>
                    </a:lnTo>
                    <a:lnTo>
                      <a:pt x="6" y="62"/>
                    </a:lnTo>
                    <a:lnTo>
                      <a:pt x="0" y="64"/>
                    </a:lnTo>
                    <a:lnTo>
                      <a:pt x="0" y="93"/>
                    </a:lnTo>
                    <a:lnTo>
                      <a:pt x="6" y="91"/>
                    </a:lnTo>
                    <a:lnTo>
                      <a:pt x="4" y="81"/>
                    </a:lnTo>
                    <a:lnTo>
                      <a:pt x="11" y="79"/>
                    </a:lnTo>
                    <a:lnTo>
                      <a:pt x="14" y="89"/>
                    </a:lnTo>
                    <a:lnTo>
                      <a:pt x="15" y="89"/>
                    </a:lnTo>
                    <a:lnTo>
                      <a:pt x="15" y="57"/>
                    </a:lnTo>
                    <a:lnTo>
                      <a:pt x="9" y="37"/>
                    </a:lnTo>
                    <a:lnTo>
                      <a:pt x="15" y="37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9" name="Freeform 301"/>
              <p:cNvSpPr>
                <a:spLocks/>
              </p:cNvSpPr>
              <p:nvPr/>
            </p:nvSpPr>
            <p:spPr bwMode="auto">
              <a:xfrm>
                <a:off x="4923" y="1766"/>
                <a:ext cx="12" cy="119"/>
              </a:xfrm>
              <a:custGeom>
                <a:avLst/>
                <a:gdLst>
                  <a:gd name="T0" fmla="*/ 12 w 12"/>
                  <a:gd name="T1" fmla="*/ 34 h 119"/>
                  <a:gd name="T2" fmla="*/ 12 w 12"/>
                  <a:gd name="T3" fmla="*/ 0 h 119"/>
                  <a:gd name="T4" fmla="*/ 3 w 12"/>
                  <a:gd name="T5" fmla="*/ 2 h 119"/>
                  <a:gd name="T6" fmla="*/ 6 w 12"/>
                  <a:gd name="T7" fmla="*/ 13 h 119"/>
                  <a:gd name="T8" fmla="*/ 0 w 12"/>
                  <a:gd name="T9" fmla="*/ 14 h 119"/>
                  <a:gd name="T10" fmla="*/ 0 w 12"/>
                  <a:gd name="T11" fmla="*/ 90 h 119"/>
                  <a:gd name="T12" fmla="*/ 4 w 12"/>
                  <a:gd name="T13" fmla="*/ 90 h 119"/>
                  <a:gd name="T14" fmla="*/ 12 w 12"/>
                  <a:gd name="T15" fmla="*/ 119 h 119"/>
                  <a:gd name="T16" fmla="*/ 12 w 12"/>
                  <a:gd name="T17" fmla="*/ 63 h 119"/>
                  <a:gd name="T18" fmla="*/ 10 w 12"/>
                  <a:gd name="T19" fmla="*/ 63 h 119"/>
                  <a:gd name="T20" fmla="*/ 10 w 12"/>
                  <a:gd name="T21" fmla="*/ 61 h 119"/>
                  <a:gd name="T22" fmla="*/ 9 w 12"/>
                  <a:gd name="T23" fmla="*/ 58 h 119"/>
                  <a:gd name="T24" fmla="*/ 6 w 12"/>
                  <a:gd name="T25" fmla="*/ 49 h 119"/>
                  <a:gd name="T26" fmla="*/ 4 w 12"/>
                  <a:gd name="T27" fmla="*/ 40 h 119"/>
                  <a:gd name="T28" fmla="*/ 4 w 12"/>
                  <a:gd name="T29" fmla="*/ 38 h 119"/>
                  <a:gd name="T30" fmla="*/ 4 w 12"/>
                  <a:gd name="T31" fmla="*/ 36 h 119"/>
                  <a:gd name="T32" fmla="*/ 12 w 12"/>
                  <a:gd name="T33" fmla="*/ 34 h 1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19"/>
                  <a:gd name="T53" fmla="*/ 12 w 12"/>
                  <a:gd name="T54" fmla="*/ 119 h 1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19">
                    <a:moveTo>
                      <a:pt x="12" y="34"/>
                    </a:moveTo>
                    <a:lnTo>
                      <a:pt x="12" y="0"/>
                    </a:lnTo>
                    <a:lnTo>
                      <a:pt x="3" y="2"/>
                    </a:lnTo>
                    <a:lnTo>
                      <a:pt x="6" y="13"/>
                    </a:lnTo>
                    <a:lnTo>
                      <a:pt x="0" y="14"/>
                    </a:lnTo>
                    <a:lnTo>
                      <a:pt x="0" y="90"/>
                    </a:lnTo>
                    <a:lnTo>
                      <a:pt x="4" y="90"/>
                    </a:lnTo>
                    <a:lnTo>
                      <a:pt x="12" y="119"/>
                    </a:lnTo>
                    <a:lnTo>
                      <a:pt x="12" y="63"/>
                    </a:lnTo>
                    <a:lnTo>
                      <a:pt x="10" y="63"/>
                    </a:lnTo>
                    <a:lnTo>
                      <a:pt x="10" y="61"/>
                    </a:lnTo>
                    <a:lnTo>
                      <a:pt x="9" y="58"/>
                    </a:lnTo>
                    <a:lnTo>
                      <a:pt x="6" y="49"/>
                    </a:lnTo>
                    <a:lnTo>
                      <a:pt x="4" y="40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70" name="Freeform 302"/>
              <p:cNvSpPr>
                <a:spLocks/>
              </p:cNvSpPr>
              <p:nvPr/>
            </p:nvSpPr>
            <p:spPr bwMode="auto">
              <a:xfrm>
                <a:off x="4923" y="1889"/>
                <a:ext cx="12" cy="27"/>
              </a:xfrm>
              <a:custGeom>
                <a:avLst/>
                <a:gdLst>
                  <a:gd name="T0" fmla="*/ 12 w 12"/>
                  <a:gd name="T1" fmla="*/ 27 h 27"/>
                  <a:gd name="T2" fmla="*/ 12 w 12"/>
                  <a:gd name="T3" fmla="*/ 3 h 27"/>
                  <a:gd name="T4" fmla="*/ 5 w 12"/>
                  <a:gd name="T5" fmla="*/ 2 h 27"/>
                  <a:gd name="T6" fmla="*/ 0 w 12"/>
                  <a:gd name="T7" fmla="*/ 0 h 27"/>
                  <a:gd name="T8" fmla="*/ 0 w 12"/>
                  <a:gd name="T9" fmla="*/ 27 h 27"/>
                  <a:gd name="T10" fmla="*/ 12 w 12"/>
                  <a:gd name="T11" fmla="*/ 27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7"/>
                  <a:gd name="T20" fmla="*/ 12 w 12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7">
                    <a:moveTo>
                      <a:pt x="12" y="27"/>
                    </a:moveTo>
                    <a:lnTo>
                      <a:pt x="12" y="3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12" y="27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71" name="Freeform 303"/>
              <p:cNvSpPr>
                <a:spLocks/>
              </p:cNvSpPr>
              <p:nvPr/>
            </p:nvSpPr>
            <p:spPr bwMode="auto">
              <a:xfrm>
                <a:off x="4923" y="1943"/>
                <a:ext cx="12" cy="126"/>
              </a:xfrm>
              <a:custGeom>
                <a:avLst/>
                <a:gdLst>
                  <a:gd name="T0" fmla="*/ 12 w 12"/>
                  <a:gd name="T1" fmla="*/ 28 h 126"/>
                  <a:gd name="T2" fmla="*/ 12 w 12"/>
                  <a:gd name="T3" fmla="*/ 7 h 126"/>
                  <a:gd name="T4" fmla="*/ 5 w 12"/>
                  <a:gd name="T5" fmla="*/ 7 h 126"/>
                  <a:gd name="T6" fmla="*/ 3 w 12"/>
                  <a:gd name="T7" fmla="*/ 0 h 126"/>
                  <a:gd name="T8" fmla="*/ 0 w 12"/>
                  <a:gd name="T9" fmla="*/ 0 h 126"/>
                  <a:gd name="T10" fmla="*/ 0 w 12"/>
                  <a:gd name="T11" fmla="*/ 27 h 126"/>
                  <a:gd name="T12" fmla="*/ 0 w 12"/>
                  <a:gd name="T13" fmla="*/ 27 h 126"/>
                  <a:gd name="T14" fmla="*/ 6 w 12"/>
                  <a:gd name="T15" fmla="*/ 49 h 126"/>
                  <a:gd name="T16" fmla="*/ 5 w 12"/>
                  <a:gd name="T17" fmla="*/ 50 h 126"/>
                  <a:gd name="T18" fmla="*/ 0 w 12"/>
                  <a:gd name="T19" fmla="*/ 50 h 126"/>
                  <a:gd name="T20" fmla="*/ 0 w 12"/>
                  <a:gd name="T21" fmla="*/ 93 h 126"/>
                  <a:gd name="T22" fmla="*/ 1 w 12"/>
                  <a:gd name="T23" fmla="*/ 98 h 126"/>
                  <a:gd name="T24" fmla="*/ 0 w 12"/>
                  <a:gd name="T25" fmla="*/ 98 h 126"/>
                  <a:gd name="T26" fmla="*/ 0 w 12"/>
                  <a:gd name="T27" fmla="*/ 117 h 126"/>
                  <a:gd name="T28" fmla="*/ 6 w 12"/>
                  <a:gd name="T29" fmla="*/ 117 h 126"/>
                  <a:gd name="T30" fmla="*/ 9 w 12"/>
                  <a:gd name="T31" fmla="*/ 126 h 126"/>
                  <a:gd name="T32" fmla="*/ 12 w 12"/>
                  <a:gd name="T33" fmla="*/ 126 h 126"/>
                  <a:gd name="T34" fmla="*/ 12 w 12"/>
                  <a:gd name="T35" fmla="*/ 97 h 126"/>
                  <a:gd name="T36" fmla="*/ 11 w 12"/>
                  <a:gd name="T37" fmla="*/ 97 h 126"/>
                  <a:gd name="T38" fmla="*/ 4 w 12"/>
                  <a:gd name="T39" fmla="*/ 70 h 126"/>
                  <a:gd name="T40" fmla="*/ 12 w 12"/>
                  <a:gd name="T41" fmla="*/ 70 h 126"/>
                  <a:gd name="T42" fmla="*/ 12 w 12"/>
                  <a:gd name="T43" fmla="*/ 71 h 126"/>
                  <a:gd name="T44" fmla="*/ 12 w 12"/>
                  <a:gd name="T45" fmla="*/ 33 h 126"/>
                  <a:gd name="T46" fmla="*/ 10 w 12"/>
                  <a:gd name="T47" fmla="*/ 27 h 126"/>
                  <a:gd name="T48" fmla="*/ 10 w 12"/>
                  <a:gd name="T49" fmla="*/ 27 h 126"/>
                  <a:gd name="T50" fmla="*/ 12 w 12"/>
                  <a:gd name="T51" fmla="*/ 28 h 12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"/>
                  <a:gd name="T79" fmla="*/ 0 h 126"/>
                  <a:gd name="T80" fmla="*/ 12 w 12"/>
                  <a:gd name="T81" fmla="*/ 126 h 12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" h="126">
                    <a:moveTo>
                      <a:pt x="12" y="28"/>
                    </a:moveTo>
                    <a:lnTo>
                      <a:pt x="12" y="7"/>
                    </a:lnTo>
                    <a:lnTo>
                      <a:pt x="5" y="7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6" y="49"/>
                    </a:lnTo>
                    <a:lnTo>
                      <a:pt x="5" y="50"/>
                    </a:lnTo>
                    <a:lnTo>
                      <a:pt x="0" y="50"/>
                    </a:lnTo>
                    <a:lnTo>
                      <a:pt x="0" y="93"/>
                    </a:lnTo>
                    <a:lnTo>
                      <a:pt x="1" y="98"/>
                    </a:lnTo>
                    <a:lnTo>
                      <a:pt x="0" y="98"/>
                    </a:lnTo>
                    <a:lnTo>
                      <a:pt x="0" y="117"/>
                    </a:lnTo>
                    <a:lnTo>
                      <a:pt x="6" y="117"/>
                    </a:lnTo>
                    <a:lnTo>
                      <a:pt x="9" y="126"/>
                    </a:lnTo>
                    <a:lnTo>
                      <a:pt x="12" y="126"/>
                    </a:lnTo>
                    <a:lnTo>
                      <a:pt x="12" y="97"/>
                    </a:lnTo>
                    <a:lnTo>
                      <a:pt x="11" y="97"/>
                    </a:lnTo>
                    <a:lnTo>
                      <a:pt x="4" y="70"/>
                    </a:lnTo>
                    <a:lnTo>
                      <a:pt x="12" y="70"/>
                    </a:lnTo>
                    <a:lnTo>
                      <a:pt x="12" y="71"/>
                    </a:lnTo>
                    <a:lnTo>
                      <a:pt x="12" y="33"/>
                    </a:lnTo>
                    <a:lnTo>
                      <a:pt x="10" y="27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72" name="Freeform 304"/>
              <p:cNvSpPr>
                <a:spLocks/>
              </p:cNvSpPr>
              <p:nvPr/>
            </p:nvSpPr>
            <p:spPr bwMode="auto">
              <a:xfrm>
                <a:off x="4912" y="1771"/>
                <a:ext cx="11" cy="85"/>
              </a:xfrm>
              <a:custGeom>
                <a:avLst/>
                <a:gdLst>
                  <a:gd name="T0" fmla="*/ 11 w 11"/>
                  <a:gd name="T1" fmla="*/ 85 h 85"/>
                  <a:gd name="T2" fmla="*/ 11 w 11"/>
                  <a:gd name="T3" fmla="*/ 9 h 85"/>
                  <a:gd name="T4" fmla="*/ 9 w 11"/>
                  <a:gd name="T5" fmla="*/ 10 h 85"/>
                  <a:gd name="T6" fmla="*/ 5 w 11"/>
                  <a:gd name="T7" fmla="*/ 0 h 85"/>
                  <a:gd name="T8" fmla="*/ 0 w 11"/>
                  <a:gd name="T9" fmla="*/ 1 h 85"/>
                  <a:gd name="T10" fmla="*/ 0 w 11"/>
                  <a:gd name="T11" fmla="*/ 37 h 85"/>
                  <a:gd name="T12" fmla="*/ 2 w 11"/>
                  <a:gd name="T13" fmla="*/ 36 h 85"/>
                  <a:gd name="T14" fmla="*/ 9 w 11"/>
                  <a:gd name="T15" fmla="*/ 58 h 85"/>
                  <a:gd name="T16" fmla="*/ 0 w 11"/>
                  <a:gd name="T17" fmla="*/ 57 h 85"/>
                  <a:gd name="T18" fmla="*/ 0 w 11"/>
                  <a:gd name="T19" fmla="*/ 85 h 85"/>
                  <a:gd name="T20" fmla="*/ 11 w 11"/>
                  <a:gd name="T21" fmla="*/ 85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"/>
                  <a:gd name="T34" fmla="*/ 0 h 85"/>
                  <a:gd name="T35" fmla="*/ 11 w 11"/>
                  <a:gd name="T36" fmla="*/ 85 h 8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" h="85">
                    <a:moveTo>
                      <a:pt x="11" y="85"/>
                    </a:moveTo>
                    <a:lnTo>
                      <a:pt x="11" y="9"/>
                    </a:lnTo>
                    <a:lnTo>
                      <a:pt x="9" y="1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37"/>
                    </a:lnTo>
                    <a:lnTo>
                      <a:pt x="2" y="36"/>
                    </a:lnTo>
                    <a:lnTo>
                      <a:pt x="9" y="58"/>
                    </a:lnTo>
                    <a:lnTo>
                      <a:pt x="0" y="57"/>
                    </a:lnTo>
                    <a:lnTo>
                      <a:pt x="0" y="85"/>
                    </a:lnTo>
                    <a:lnTo>
                      <a:pt x="11" y="85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73" name="Freeform 305"/>
              <p:cNvSpPr>
                <a:spLocks/>
              </p:cNvSpPr>
              <p:nvPr/>
            </p:nvSpPr>
            <p:spPr bwMode="auto">
              <a:xfrm>
                <a:off x="4912" y="1878"/>
                <a:ext cx="11" cy="38"/>
              </a:xfrm>
              <a:custGeom>
                <a:avLst/>
                <a:gdLst>
                  <a:gd name="T0" fmla="*/ 11 w 11"/>
                  <a:gd name="T1" fmla="*/ 38 h 38"/>
                  <a:gd name="T2" fmla="*/ 11 w 11"/>
                  <a:gd name="T3" fmla="*/ 11 h 38"/>
                  <a:gd name="T4" fmla="*/ 4 w 11"/>
                  <a:gd name="T5" fmla="*/ 7 h 38"/>
                  <a:gd name="T6" fmla="*/ 0 w 11"/>
                  <a:gd name="T7" fmla="*/ 0 h 38"/>
                  <a:gd name="T8" fmla="*/ 0 w 11"/>
                  <a:gd name="T9" fmla="*/ 36 h 38"/>
                  <a:gd name="T10" fmla="*/ 11 w 11"/>
                  <a:gd name="T11" fmla="*/ 38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8"/>
                  <a:gd name="T20" fmla="*/ 11 w 11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8">
                    <a:moveTo>
                      <a:pt x="11" y="38"/>
                    </a:moveTo>
                    <a:lnTo>
                      <a:pt x="11" y="11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0" y="36"/>
                    </a:lnTo>
                    <a:lnTo>
                      <a:pt x="11" y="38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74" name="Freeform 306"/>
              <p:cNvSpPr>
                <a:spLocks/>
              </p:cNvSpPr>
              <p:nvPr/>
            </p:nvSpPr>
            <p:spPr bwMode="auto">
              <a:xfrm>
                <a:off x="4912" y="1943"/>
                <a:ext cx="11" cy="93"/>
              </a:xfrm>
              <a:custGeom>
                <a:avLst/>
                <a:gdLst>
                  <a:gd name="T0" fmla="*/ 11 w 11"/>
                  <a:gd name="T1" fmla="*/ 27 h 93"/>
                  <a:gd name="T2" fmla="*/ 11 w 11"/>
                  <a:gd name="T3" fmla="*/ 0 h 93"/>
                  <a:gd name="T4" fmla="*/ 4 w 11"/>
                  <a:gd name="T5" fmla="*/ 1 h 93"/>
                  <a:gd name="T6" fmla="*/ 5 w 11"/>
                  <a:gd name="T7" fmla="*/ 10 h 93"/>
                  <a:gd name="T8" fmla="*/ 0 w 11"/>
                  <a:gd name="T9" fmla="*/ 11 h 93"/>
                  <a:gd name="T10" fmla="*/ 0 w 11"/>
                  <a:gd name="T11" fmla="*/ 71 h 93"/>
                  <a:gd name="T12" fmla="*/ 5 w 11"/>
                  <a:gd name="T13" fmla="*/ 71 h 93"/>
                  <a:gd name="T14" fmla="*/ 11 w 11"/>
                  <a:gd name="T15" fmla="*/ 93 h 93"/>
                  <a:gd name="T16" fmla="*/ 11 w 11"/>
                  <a:gd name="T17" fmla="*/ 50 h 93"/>
                  <a:gd name="T18" fmla="*/ 9 w 11"/>
                  <a:gd name="T19" fmla="*/ 50 h 93"/>
                  <a:gd name="T20" fmla="*/ 9 w 11"/>
                  <a:gd name="T21" fmla="*/ 49 h 93"/>
                  <a:gd name="T22" fmla="*/ 8 w 11"/>
                  <a:gd name="T23" fmla="*/ 45 h 93"/>
                  <a:gd name="T24" fmla="*/ 7 w 11"/>
                  <a:gd name="T25" fmla="*/ 38 h 93"/>
                  <a:gd name="T26" fmla="*/ 4 w 11"/>
                  <a:gd name="T27" fmla="*/ 31 h 93"/>
                  <a:gd name="T28" fmla="*/ 4 w 11"/>
                  <a:gd name="T29" fmla="*/ 29 h 93"/>
                  <a:gd name="T30" fmla="*/ 4 w 11"/>
                  <a:gd name="T31" fmla="*/ 28 h 93"/>
                  <a:gd name="T32" fmla="*/ 11 w 11"/>
                  <a:gd name="T33" fmla="*/ 27 h 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93"/>
                  <a:gd name="T53" fmla="*/ 11 w 11"/>
                  <a:gd name="T54" fmla="*/ 93 h 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93">
                    <a:moveTo>
                      <a:pt x="11" y="27"/>
                    </a:moveTo>
                    <a:lnTo>
                      <a:pt x="11" y="0"/>
                    </a:lnTo>
                    <a:lnTo>
                      <a:pt x="4" y="1"/>
                    </a:lnTo>
                    <a:lnTo>
                      <a:pt x="5" y="10"/>
                    </a:lnTo>
                    <a:lnTo>
                      <a:pt x="0" y="11"/>
                    </a:lnTo>
                    <a:lnTo>
                      <a:pt x="0" y="71"/>
                    </a:lnTo>
                    <a:lnTo>
                      <a:pt x="5" y="71"/>
                    </a:lnTo>
                    <a:lnTo>
                      <a:pt x="11" y="93"/>
                    </a:lnTo>
                    <a:lnTo>
                      <a:pt x="11" y="50"/>
                    </a:lnTo>
                    <a:lnTo>
                      <a:pt x="9" y="50"/>
                    </a:lnTo>
                    <a:lnTo>
                      <a:pt x="9" y="49"/>
                    </a:lnTo>
                    <a:lnTo>
                      <a:pt x="8" y="45"/>
                    </a:lnTo>
                    <a:lnTo>
                      <a:pt x="7" y="38"/>
                    </a:lnTo>
                    <a:lnTo>
                      <a:pt x="4" y="31"/>
                    </a:lnTo>
                    <a:lnTo>
                      <a:pt x="4" y="29"/>
                    </a:lnTo>
                    <a:lnTo>
                      <a:pt x="4" y="28"/>
                    </a:lnTo>
                    <a:lnTo>
                      <a:pt x="11" y="27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75" name="Freeform 307"/>
              <p:cNvSpPr>
                <a:spLocks/>
              </p:cNvSpPr>
              <p:nvPr/>
            </p:nvSpPr>
            <p:spPr bwMode="auto">
              <a:xfrm>
                <a:off x="4912" y="2038"/>
                <a:ext cx="11" cy="22"/>
              </a:xfrm>
              <a:custGeom>
                <a:avLst/>
                <a:gdLst>
                  <a:gd name="T0" fmla="*/ 11 w 11"/>
                  <a:gd name="T1" fmla="*/ 22 h 22"/>
                  <a:gd name="T2" fmla="*/ 11 w 11"/>
                  <a:gd name="T3" fmla="*/ 3 h 22"/>
                  <a:gd name="T4" fmla="*/ 5 w 11"/>
                  <a:gd name="T5" fmla="*/ 2 h 22"/>
                  <a:gd name="T6" fmla="*/ 0 w 11"/>
                  <a:gd name="T7" fmla="*/ 0 h 22"/>
                  <a:gd name="T8" fmla="*/ 0 w 11"/>
                  <a:gd name="T9" fmla="*/ 22 h 22"/>
                  <a:gd name="T10" fmla="*/ 11 w 11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2"/>
                  <a:gd name="T20" fmla="*/ 11 w 11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2">
                    <a:moveTo>
                      <a:pt x="11" y="22"/>
                    </a:moveTo>
                    <a:lnTo>
                      <a:pt x="11" y="3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76" name="Freeform 308"/>
              <p:cNvSpPr>
                <a:spLocks/>
              </p:cNvSpPr>
              <p:nvPr/>
            </p:nvSpPr>
            <p:spPr bwMode="auto">
              <a:xfrm>
                <a:off x="4905" y="1772"/>
                <a:ext cx="7" cy="42"/>
              </a:xfrm>
              <a:custGeom>
                <a:avLst/>
                <a:gdLst>
                  <a:gd name="T0" fmla="*/ 7 w 7"/>
                  <a:gd name="T1" fmla="*/ 36 h 42"/>
                  <a:gd name="T2" fmla="*/ 7 w 7"/>
                  <a:gd name="T3" fmla="*/ 0 h 42"/>
                  <a:gd name="T4" fmla="*/ 1 w 7"/>
                  <a:gd name="T5" fmla="*/ 1 h 42"/>
                  <a:gd name="T6" fmla="*/ 3 w 7"/>
                  <a:gd name="T7" fmla="*/ 12 h 42"/>
                  <a:gd name="T8" fmla="*/ 0 w 7"/>
                  <a:gd name="T9" fmla="*/ 14 h 42"/>
                  <a:gd name="T10" fmla="*/ 0 w 7"/>
                  <a:gd name="T11" fmla="*/ 42 h 42"/>
                  <a:gd name="T12" fmla="*/ 3 w 7"/>
                  <a:gd name="T13" fmla="*/ 39 h 42"/>
                  <a:gd name="T14" fmla="*/ 7 w 7"/>
                  <a:gd name="T15" fmla="*/ 36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42"/>
                  <a:gd name="T26" fmla="*/ 7 w 7"/>
                  <a:gd name="T27" fmla="*/ 42 h 4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42">
                    <a:moveTo>
                      <a:pt x="7" y="36"/>
                    </a:moveTo>
                    <a:lnTo>
                      <a:pt x="7" y="0"/>
                    </a:lnTo>
                    <a:lnTo>
                      <a:pt x="1" y="1"/>
                    </a:lnTo>
                    <a:lnTo>
                      <a:pt x="3" y="12"/>
                    </a:lnTo>
                    <a:lnTo>
                      <a:pt x="0" y="14"/>
                    </a:lnTo>
                    <a:lnTo>
                      <a:pt x="0" y="42"/>
                    </a:lnTo>
                    <a:lnTo>
                      <a:pt x="3" y="39"/>
                    </a:lnTo>
                    <a:lnTo>
                      <a:pt x="7" y="36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77" name="Freeform 309"/>
              <p:cNvSpPr>
                <a:spLocks/>
              </p:cNvSpPr>
              <p:nvPr/>
            </p:nvSpPr>
            <p:spPr bwMode="auto">
              <a:xfrm>
                <a:off x="4905" y="1825"/>
                <a:ext cx="7" cy="31"/>
              </a:xfrm>
              <a:custGeom>
                <a:avLst/>
                <a:gdLst>
                  <a:gd name="T0" fmla="*/ 7 w 7"/>
                  <a:gd name="T1" fmla="*/ 31 h 31"/>
                  <a:gd name="T2" fmla="*/ 7 w 7"/>
                  <a:gd name="T3" fmla="*/ 3 h 31"/>
                  <a:gd name="T4" fmla="*/ 3 w 7"/>
                  <a:gd name="T5" fmla="*/ 2 h 31"/>
                  <a:gd name="T6" fmla="*/ 0 w 7"/>
                  <a:gd name="T7" fmla="*/ 0 h 31"/>
                  <a:gd name="T8" fmla="*/ 0 w 7"/>
                  <a:gd name="T9" fmla="*/ 31 h 31"/>
                  <a:gd name="T10" fmla="*/ 7 w 7"/>
                  <a:gd name="T11" fmla="*/ 31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1"/>
                  <a:gd name="T20" fmla="*/ 7 w 7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1">
                    <a:moveTo>
                      <a:pt x="7" y="31"/>
                    </a:moveTo>
                    <a:lnTo>
                      <a:pt x="7" y="3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7" y="31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78" name="Freeform 310"/>
              <p:cNvSpPr>
                <a:spLocks/>
              </p:cNvSpPr>
              <p:nvPr/>
            </p:nvSpPr>
            <p:spPr bwMode="auto">
              <a:xfrm>
                <a:off x="4905" y="1875"/>
                <a:ext cx="7" cy="39"/>
              </a:xfrm>
              <a:custGeom>
                <a:avLst/>
                <a:gdLst>
                  <a:gd name="T0" fmla="*/ 7 w 7"/>
                  <a:gd name="T1" fmla="*/ 39 h 39"/>
                  <a:gd name="T2" fmla="*/ 7 w 7"/>
                  <a:gd name="T3" fmla="*/ 3 h 39"/>
                  <a:gd name="T4" fmla="*/ 5 w 7"/>
                  <a:gd name="T5" fmla="*/ 0 h 39"/>
                  <a:gd name="T6" fmla="*/ 0 w 7"/>
                  <a:gd name="T7" fmla="*/ 2 h 39"/>
                  <a:gd name="T8" fmla="*/ 0 w 7"/>
                  <a:gd name="T9" fmla="*/ 37 h 39"/>
                  <a:gd name="T10" fmla="*/ 7 w 7"/>
                  <a:gd name="T11" fmla="*/ 39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9"/>
                  <a:gd name="T20" fmla="*/ 7 w 7"/>
                  <a:gd name="T21" fmla="*/ 39 h 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9">
                    <a:moveTo>
                      <a:pt x="7" y="39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37"/>
                    </a:lnTo>
                    <a:lnTo>
                      <a:pt x="7" y="39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79" name="Freeform 311"/>
              <p:cNvSpPr>
                <a:spLocks/>
              </p:cNvSpPr>
              <p:nvPr/>
            </p:nvSpPr>
            <p:spPr bwMode="auto">
              <a:xfrm>
                <a:off x="4905" y="1946"/>
                <a:ext cx="7" cy="68"/>
              </a:xfrm>
              <a:custGeom>
                <a:avLst/>
                <a:gdLst>
                  <a:gd name="T0" fmla="*/ 7 w 7"/>
                  <a:gd name="T1" fmla="*/ 68 h 68"/>
                  <a:gd name="T2" fmla="*/ 7 w 7"/>
                  <a:gd name="T3" fmla="*/ 8 h 68"/>
                  <a:gd name="T4" fmla="*/ 6 w 7"/>
                  <a:gd name="T5" fmla="*/ 8 h 68"/>
                  <a:gd name="T6" fmla="*/ 4 w 7"/>
                  <a:gd name="T7" fmla="*/ 0 h 68"/>
                  <a:gd name="T8" fmla="*/ 0 w 7"/>
                  <a:gd name="T9" fmla="*/ 1 h 68"/>
                  <a:gd name="T10" fmla="*/ 0 w 7"/>
                  <a:gd name="T11" fmla="*/ 29 h 68"/>
                  <a:gd name="T12" fmla="*/ 1 w 7"/>
                  <a:gd name="T13" fmla="*/ 28 h 68"/>
                  <a:gd name="T14" fmla="*/ 6 w 7"/>
                  <a:gd name="T15" fmla="*/ 47 h 68"/>
                  <a:gd name="T16" fmla="*/ 0 w 7"/>
                  <a:gd name="T17" fmla="*/ 47 h 68"/>
                  <a:gd name="T18" fmla="*/ 0 w 7"/>
                  <a:gd name="T19" fmla="*/ 68 h 68"/>
                  <a:gd name="T20" fmla="*/ 7 w 7"/>
                  <a:gd name="T21" fmla="*/ 68 h 6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68"/>
                  <a:gd name="T35" fmla="*/ 7 w 7"/>
                  <a:gd name="T36" fmla="*/ 68 h 6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68">
                    <a:moveTo>
                      <a:pt x="7" y="68"/>
                    </a:moveTo>
                    <a:lnTo>
                      <a:pt x="7" y="8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29"/>
                    </a:lnTo>
                    <a:lnTo>
                      <a:pt x="1" y="28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68"/>
                    </a:lnTo>
                    <a:lnTo>
                      <a:pt x="7" y="68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80" name="Freeform 312"/>
              <p:cNvSpPr>
                <a:spLocks/>
              </p:cNvSpPr>
              <p:nvPr/>
            </p:nvSpPr>
            <p:spPr bwMode="auto">
              <a:xfrm>
                <a:off x="4905" y="2030"/>
                <a:ext cx="7" cy="30"/>
              </a:xfrm>
              <a:custGeom>
                <a:avLst/>
                <a:gdLst>
                  <a:gd name="T0" fmla="*/ 7 w 7"/>
                  <a:gd name="T1" fmla="*/ 30 h 30"/>
                  <a:gd name="T2" fmla="*/ 7 w 7"/>
                  <a:gd name="T3" fmla="*/ 8 h 30"/>
                  <a:gd name="T4" fmla="*/ 3 w 7"/>
                  <a:gd name="T5" fmla="*/ 5 h 30"/>
                  <a:gd name="T6" fmla="*/ 0 w 7"/>
                  <a:gd name="T7" fmla="*/ 0 h 30"/>
                  <a:gd name="T8" fmla="*/ 0 w 7"/>
                  <a:gd name="T9" fmla="*/ 29 h 30"/>
                  <a:gd name="T10" fmla="*/ 7 w 7"/>
                  <a:gd name="T11" fmla="*/ 3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0"/>
                  <a:gd name="T20" fmla="*/ 7 w 7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0">
                    <a:moveTo>
                      <a:pt x="7" y="30"/>
                    </a:moveTo>
                    <a:lnTo>
                      <a:pt x="7" y="8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81" name="Freeform 313"/>
              <p:cNvSpPr>
                <a:spLocks/>
              </p:cNvSpPr>
              <p:nvPr/>
            </p:nvSpPr>
            <p:spPr bwMode="auto">
              <a:xfrm>
                <a:off x="4870" y="1786"/>
                <a:ext cx="35" cy="70"/>
              </a:xfrm>
              <a:custGeom>
                <a:avLst/>
                <a:gdLst>
                  <a:gd name="T0" fmla="*/ 35 w 35"/>
                  <a:gd name="T1" fmla="*/ 28 h 70"/>
                  <a:gd name="T2" fmla="*/ 35 w 35"/>
                  <a:gd name="T3" fmla="*/ 0 h 70"/>
                  <a:gd name="T4" fmla="*/ 20 w 35"/>
                  <a:gd name="T5" fmla="*/ 8 h 70"/>
                  <a:gd name="T6" fmla="*/ 11 w 35"/>
                  <a:gd name="T7" fmla="*/ 14 h 70"/>
                  <a:gd name="T8" fmla="*/ 4 w 35"/>
                  <a:gd name="T9" fmla="*/ 24 h 70"/>
                  <a:gd name="T10" fmla="*/ 1 w 35"/>
                  <a:gd name="T11" fmla="*/ 35 h 70"/>
                  <a:gd name="T12" fmla="*/ 0 w 35"/>
                  <a:gd name="T13" fmla="*/ 40 h 70"/>
                  <a:gd name="T14" fmla="*/ 1 w 35"/>
                  <a:gd name="T15" fmla="*/ 46 h 70"/>
                  <a:gd name="T16" fmla="*/ 6 w 35"/>
                  <a:gd name="T17" fmla="*/ 56 h 70"/>
                  <a:gd name="T18" fmla="*/ 14 w 35"/>
                  <a:gd name="T19" fmla="*/ 64 h 70"/>
                  <a:gd name="T20" fmla="*/ 24 w 35"/>
                  <a:gd name="T21" fmla="*/ 68 h 70"/>
                  <a:gd name="T22" fmla="*/ 35 w 35"/>
                  <a:gd name="T23" fmla="*/ 70 h 70"/>
                  <a:gd name="T24" fmla="*/ 35 w 35"/>
                  <a:gd name="T25" fmla="*/ 39 h 70"/>
                  <a:gd name="T26" fmla="*/ 32 w 35"/>
                  <a:gd name="T27" fmla="*/ 34 h 70"/>
                  <a:gd name="T28" fmla="*/ 35 w 35"/>
                  <a:gd name="T29" fmla="*/ 28 h 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5"/>
                  <a:gd name="T46" fmla="*/ 0 h 70"/>
                  <a:gd name="T47" fmla="*/ 35 w 35"/>
                  <a:gd name="T48" fmla="*/ 70 h 7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5" h="70">
                    <a:moveTo>
                      <a:pt x="35" y="28"/>
                    </a:moveTo>
                    <a:lnTo>
                      <a:pt x="35" y="0"/>
                    </a:lnTo>
                    <a:lnTo>
                      <a:pt x="20" y="8"/>
                    </a:lnTo>
                    <a:lnTo>
                      <a:pt x="11" y="14"/>
                    </a:lnTo>
                    <a:lnTo>
                      <a:pt x="4" y="24"/>
                    </a:lnTo>
                    <a:lnTo>
                      <a:pt x="1" y="35"/>
                    </a:lnTo>
                    <a:lnTo>
                      <a:pt x="0" y="40"/>
                    </a:lnTo>
                    <a:lnTo>
                      <a:pt x="1" y="46"/>
                    </a:lnTo>
                    <a:lnTo>
                      <a:pt x="6" y="56"/>
                    </a:lnTo>
                    <a:lnTo>
                      <a:pt x="14" y="64"/>
                    </a:lnTo>
                    <a:lnTo>
                      <a:pt x="24" y="68"/>
                    </a:lnTo>
                    <a:lnTo>
                      <a:pt x="35" y="70"/>
                    </a:lnTo>
                    <a:lnTo>
                      <a:pt x="35" y="39"/>
                    </a:lnTo>
                    <a:lnTo>
                      <a:pt x="32" y="34"/>
                    </a:lnTo>
                    <a:lnTo>
                      <a:pt x="35" y="28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82" name="Freeform 314"/>
              <p:cNvSpPr>
                <a:spLocks/>
              </p:cNvSpPr>
              <p:nvPr/>
            </p:nvSpPr>
            <p:spPr bwMode="auto">
              <a:xfrm>
                <a:off x="4880" y="1877"/>
                <a:ext cx="25" cy="35"/>
              </a:xfrm>
              <a:custGeom>
                <a:avLst/>
                <a:gdLst>
                  <a:gd name="T0" fmla="*/ 25 w 25"/>
                  <a:gd name="T1" fmla="*/ 35 h 35"/>
                  <a:gd name="T2" fmla="*/ 25 w 25"/>
                  <a:gd name="T3" fmla="*/ 0 h 35"/>
                  <a:gd name="T4" fmla="*/ 0 w 25"/>
                  <a:gd name="T5" fmla="*/ 9 h 35"/>
                  <a:gd name="T6" fmla="*/ 4 w 25"/>
                  <a:gd name="T7" fmla="*/ 18 h 35"/>
                  <a:gd name="T8" fmla="*/ 9 w 25"/>
                  <a:gd name="T9" fmla="*/ 26 h 35"/>
                  <a:gd name="T10" fmla="*/ 17 w 25"/>
                  <a:gd name="T11" fmla="*/ 31 h 35"/>
                  <a:gd name="T12" fmla="*/ 25 w 25"/>
                  <a:gd name="T13" fmla="*/ 35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35"/>
                  <a:gd name="T23" fmla="*/ 25 w 25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35">
                    <a:moveTo>
                      <a:pt x="25" y="35"/>
                    </a:moveTo>
                    <a:lnTo>
                      <a:pt x="25" y="0"/>
                    </a:lnTo>
                    <a:lnTo>
                      <a:pt x="0" y="9"/>
                    </a:lnTo>
                    <a:lnTo>
                      <a:pt x="4" y="18"/>
                    </a:lnTo>
                    <a:lnTo>
                      <a:pt x="9" y="26"/>
                    </a:lnTo>
                    <a:lnTo>
                      <a:pt x="17" y="31"/>
                    </a:lnTo>
                    <a:lnTo>
                      <a:pt x="25" y="35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83" name="Freeform 315"/>
              <p:cNvSpPr>
                <a:spLocks/>
              </p:cNvSpPr>
              <p:nvPr/>
            </p:nvSpPr>
            <p:spPr bwMode="auto">
              <a:xfrm>
                <a:off x="4872" y="1947"/>
                <a:ext cx="33" cy="67"/>
              </a:xfrm>
              <a:custGeom>
                <a:avLst/>
                <a:gdLst>
                  <a:gd name="T0" fmla="*/ 33 w 33"/>
                  <a:gd name="T1" fmla="*/ 28 h 67"/>
                  <a:gd name="T2" fmla="*/ 33 w 33"/>
                  <a:gd name="T3" fmla="*/ 0 h 67"/>
                  <a:gd name="T4" fmla="*/ 27 w 33"/>
                  <a:gd name="T5" fmla="*/ 1 h 67"/>
                  <a:gd name="T6" fmla="*/ 29 w 33"/>
                  <a:gd name="T7" fmla="*/ 10 h 67"/>
                  <a:gd name="T8" fmla="*/ 22 w 33"/>
                  <a:gd name="T9" fmla="*/ 13 h 67"/>
                  <a:gd name="T10" fmla="*/ 15 w 33"/>
                  <a:gd name="T11" fmla="*/ 18 h 67"/>
                  <a:gd name="T12" fmla="*/ 9 w 33"/>
                  <a:gd name="T13" fmla="*/ 23 h 67"/>
                  <a:gd name="T14" fmla="*/ 3 w 33"/>
                  <a:gd name="T15" fmla="*/ 30 h 67"/>
                  <a:gd name="T16" fmla="*/ 0 w 33"/>
                  <a:gd name="T17" fmla="*/ 38 h 67"/>
                  <a:gd name="T18" fmla="*/ 0 w 33"/>
                  <a:gd name="T19" fmla="*/ 48 h 67"/>
                  <a:gd name="T20" fmla="*/ 6 w 33"/>
                  <a:gd name="T21" fmla="*/ 56 h 67"/>
                  <a:gd name="T22" fmla="*/ 13 w 33"/>
                  <a:gd name="T23" fmla="*/ 63 h 67"/>
                  <a:gd name="T24" fmla="*/ 22 w 33"/>
                  <a:gd name="T25" fmla="*/ 66 h 67"/>
                  <a:gd name="T26" fmla="*/ 33 w 33"/>
                  <a:gd name="T27" fmla="*/ 67 h 67"/>
                  <a:gd name="T28" fmla="*/ 33 w 33"/>
                  <a:gd name="T29" fmla="*/ 46 h 67"/>
                  <a:gd name="T30" fmla="*/ 27 w 33"/>
                  <a:gd name="T31" fmla="*/ 42 h 67"/>
                  <a:gd name="T32" fmla="*/ 25 w 33"/>
                  <a:gd name="T33" fmla="*/ 38 h 67"/>
                  <a:gd name="T34" fmla="*/ 26 w 33"/>
                  <a:gd name="T35" fmla="*/ 34 h 67"/>
                  <a:gd name="T36" fmla="*/ 33 w 33"/>
                  <a:gd name="T37" fmla="*/ 28 h 6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"/>
                  <a:gd name="T58" fmla="*/ 0 h 67"/>
                  <a:gd name="T59" fmla="*/ 33 w 33"/>
                  <a:gd name="T60" fmla="*/ 67 h 6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" h="67">
                    <a:moveTo>
                      <a:pt x="33" y="28"/>
                    </a:moveTo>
                    <a:lnTo>
                      <a:pt x="33" y="0"/>
                    </a:lnTo>
                    <a:lnTo>
                      <a:pt x="27" y="1"/>
                    </a:lnTo>
                    <a:lnTo>
                      <a:pt x="29" y="10"/>
                    </a:lnTo>
                    <a:lnTo>
                      <a:pt x="22" y="13"/>
                    </a:lnTo>
                    <a:lnTo>
                      <a:pt x="15" y="18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6" y="56"/>
                    </a:lnTo>
                    <a:lnTo>
                      <a:pt x="13" y="63"/>
                    </a:lnTo>
                    <a:lnTo>
                      <a:pt x="22" y="66"/>
                    </a:lnTo>
                    <a:lnTo>
                      <a:pt x="33" y="67"/>
                    </a:lnTo>
                    <a:lnTo>
                      <a:pt x="33" y="46"/>
                    </a:lnTo>
                    <a:lnTo>
                      <a:pt x="27" y="42"/>
                    </a:lnTo>
                    <a:lnTo>
                      <a:pt x="25" y="38"/>
                    </a:lnTo>
                    <a:lnTo>
                      <a:pt x="26" y="34"/>
                    </a:lnTo>
                    <a:lnTo>
                      <a:pt x="33" y="28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84" name="Freeform 316"/>
              <p:cNvSpPr>
                <a:spLocks/>
              </p:cNvSpPr>
              <p:nvPr/>
            </p:nvSpPr>
            <p:spPr bwMode="auto">
              <a:xfrm>
                <a:off x="4879" y="2028"/>
                <a:ext cx="26" cy="31"/>
              </a:xfrm>
              <a:custGeom>
                <a:avLst/>
                <a:gdLst>
                  <a:gd name="T0" fmla="*/ 26 w 26"/>
                  <a:gd name="T1" fmla="*/ 31 h 31"/>
                  <a:gd name="T2" fmla="*/ 26 w 26"/>
                  <a:gd name="T3" fmla="*/ 2 h 31"/>
                  <a:gd name="T4" fmla="*/ 24 w 26"/>
                  <a:gd name="T5" fmla="*/ 0 h 31"/>
                  <a:gd name="T6" fmla="*/ 0 w 26"/>
                  <a:gd name="T7" fmla="*/ 9 h 31"/>
                  <a:gd name="T8" fmla="*/ 5 w 26"/>
                  <a:gd name="T9" fmla="*/ 18 h 31"/>
                  <a:gd name="T10" fmla="*/ 10 w 26"/>
                  <a:gd name="T11" fmla="*/ 24 h 31"/>
                  <a:gd name="T12" fmla="*/ 17 w 26"/>
                  <a:gd name="T13" fmla="*/ 28 h 31"/>
                  <a:gd name="T14" fmla="*/ 26 w 26"/>
                  <a:gd name="T15" fmla="*/ 31 h 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31"/>
                  <a:gd name="T26" fmla="*/ 26 w 26"/>
                  <a:gd name="T27" fmla="*/ 31 h 3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31">
                    <a:moveTo>
                      <a:pt x="26" y="31"/>
                    </a:moveTo>
                    <a:lnTo>
                      <a:pt x="26" y="2"/>
                    </a:lnTo>
                    <a:lnTo>
                      <a:pt x="24" y="0"/>
                    </a:lnTo>
                    <a:lnTo>
                      <a:pt x="0" y="9"/>
                    </a:lnTo>
                    <a:lnTo>
                      <a:pt x="5" y="18"/>
                    </a:lnTo>
                    <a:lnTo>
                      <a:pt x="10" y="24"/>
                    </a:lnTo>
                    <a:lnTo>
                      <a:pt x="17" y="28"/>
                    </a:lnTo>
                    <a:lnTo>
                      <a:pt x="26" y="31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85" name="Freeform 317"/>
              <p:cNvSpPr>
                <a:spLocks/>
              </p:cNvSpPr>
              <p:nvPr/>
            </p:nvSpPr>
            <p:spPr bwMode="auto">
              <a:xfrm>
                <a:off x="4982" y="1471"/>
                <a:ext cx="824" cy="902"/>
              </a:xfrm>
              <a:custGeom>
                <a:avLst/>
                <a:gdLst>
                  <a:gd name="T0" fmla="*/ 671 w 824"/>
                  <a:gd name="T1" fmla="*/ 342 h 902"/>
                  <a:gd name="T2" fmla="*/ 627 w 824"/>
                  <a:gd name="T3" fmla="*/ 333 h 902"/>
                  <a:gd name="T4" fmla="*/ 568 w 824"/>
                  <a:gd name="T5" fmla="*/ 329 h 902"/>
                  <a:gd name="T6" fmla="*/ 526 w 824"/>
                  <a:gd name="T7" fmla="*/ 329 h 902"/>
                  <a:gd name="T8" fmla="*/ 504 w 824"/>
                  <a:gd name="T9" fmla="*/ 296 h 902"/>
                  <a:gd name="T10" fmla="*/ 519 w 824"/>
                  <a:gd name="T11" fmla="*/ 293 h 902"/>
                  <a:gd name="T12" fmla="*/ 711 w 824"/>
                  <a:gd name="T13" fmla="*/ 193 h 902"/>
                  <a:gd name="T14" fmla="*/ 693 w 824"/>
                  <a:gd name="T15" fmla="*/ 160 h 902"/>
                  <a:gd name="T16" fmla="*/ 661 w 824"/>
                  <a:gd name="T17" fmla="*/ 124 h 902"/>
                  <a:gd name="T18" fmla="*/ 623 w 824"/>
                  <a:gd name="T19" fmla="*/ 97 h 902"/>
                  <a:gd name="T20" fmla="*/ 581 w 824"/>
                  <a:gd name="T21" fmla="*/ 78 h 902"/>
                  <a:gd name="T22" fmla="*/ 536 w 824"/>
                  <a:gd name="T23" fmla="*/ 65 h 902"/>
                  <a:gd name="T24" fmla="*/ 488 w 824"/>
                  <a:gd name="T25" fmla="*/ 60 h 902"/>
                  <a:gd name="T26" fmla="*/ 440 w 824"/>
                  <a:gd name="T27" fmla="*/ 61 h 902"/>
                  <a:gd name="T28" fmla="*/ 424 w 824"/>
                  <a:gd name="T29" fmla="*/ 0 h 902"/>
                  <a:gd name="T30" fmla="*/ 193 w 824"/>
                  <a:gd name="T31" fmla="*/ 126 h 902"/>
                  <a:gd name="T32" fmla="*/ 137 w 824"/>
                  <a:gd name="T33" fmla="*/ 153 h 902"/>
                  <a:gd name="T34" fmla="*/ 87 w 824"/>
                  <a:gd name="T35" fmla="*/ 188 h 902"/>
                  <a:gd name="T36" fmla="*/ 45 w 824"/>
                  <a:gd name="T37" fmla="*/ 230 h 902"/>
                  <a:gd name="T38" fmla="*/ 13 w 824"/>
                  <a:gd name="T39" fmla="*/ 283 h 902"/>
                  <a:gd name="T40" fmla="*/ 5 w 824"/>
                  <a:gd name="T41" fmla="*/ 314 h 902"/>
                  <a:gd name="T42" fmla="*/ 0 w 824"/>
                  <a:gd name="T43" fmla="*/ 348 h 902"/>
                  <a:gd name="T44" fmla="*/ 6 w 824"/>
                  <a:gd name="T45" fmla="*/ 387 h 902"/>
                  <a:gd name="T46" fmla="*/ 19 w 824"/>
                  <a:gd name="T47" fmla="*/ 422 h 902"/>
                  <a:gd name="T48" fmla="*/ 38 w 824"/>
                  <a:gd name="T49" fmla="*/ 455 h 902"/>
                  <a:gd name="T50" fmla="*/ 66 w 824"/>
                  <a:gd name="T51" fmla="*/ 483 h 902"/>
                  <a:gd name="T52" fmla="*/ 105 w 824"/>
                  <a:gd name="T53" fmla="*/ 506 h 902"/>
                  <a:gd name="T54" fmla="*/ 148 w 824"/>
                  <a:gd name="T55" fmla="*/ 522 h 902"/>
                  <a:gd name="T56" fmla="*/ 225 w 824"/>
                  <a:gd name="T57" fmla="*/ 532 h 902"/>
                  <a:gd name="T58" fmla="*/ 303 w 824"/>
                  <a:gd name="T59" fmla="*/ 532 h 902"/>
                  <a:gd name="T60" fmla="*/ 318 w 824"/>
                  <a:gd name="T61" fmla="*/ 634 h 902"/>
                  <a:gd name="T62" fmla="*/ 294 w 824"/>
                  <a:gd name="T63" fmla="*/ 609 h 902"/>
                  <a:gd name="T64" fmla="*/ 274 w 824"/>
                  <a:gd name="T65" fmla="*/ 570 h 902"/>
                  <a:gd name="T66" fmla="*/ 55 w 824"/>
                  <a:gd name="T67" fmla="*/ 687 h 902"/>
                  <a:gd name="T68" fmla="*/ 82 w 824"/>
                  <a:gd name="T69" fmla="*/ 734 h 902"/>
                  <a:gd name="T70" fmla="*/ 119 w 824"/>
                  <a:gd name="T71" fmla="*/ 776 h 902"/>
                  <a:gd name="T72" fmla="*/ 156 w 824"/>
                  <a:gd name="T73" fmla="*/ 800 h 902"/>
                  <a:gd name="T74" fmla="*/ 196 w 824"/>
                  <a:gd name="T75" fmla="*/ 820 h 902"/>
                  <a:gd name="T76" fmla="*/ 242 w 824"/>
                  <a:gd name="T77" fmla="*/ 832 h 902"/>
                  <a:gd name="T78" fmla="*/ 289 w 824"/>
                  <a:gd name="T79" fmla="*/ 838 h 902"/>
                  <a:gd name="T80" fmla="*/ 336 w 824"/>
                  <a:gd name="T81" fmla="*/ 838 h 902"/>
                  <a:gd name="T82" fmla="*/ 384 w 824"/>
                  <a:gd name="T83" fmla="*/ 835 h 902"/>
                  <a:gd name="T84" fmla="*/ 441 w 824"/>
                  <a:gd name="T85" fmla="*/ 892 h 902"/>
                  <a:gd name="T86" fmla="*/ 540 w 824"/>
                  <a:gd name="T87" fmla="*/ 866 h 902"/>
                  <a:gd name="T88" fmla="*/ 549 w 824"/>
                  <a:gd name="T89" fmla="*/ 863 h 902"/>
                  <a:gd name="T90" fmla="*/ 649 w 824"/>
                  <a:gd name="T91" fmla="*/ 837 h 902"/>
                  <a:gd name="T92" fmla="*/ 650 w 824"/>
                  <a:gd name="T93" fmla="*/ 754 h 902"/>
                  <a:gd name="T94" fmla="*/ 711 w 824"/>
                  <a:gd name="T95" fmla="*/ 719 h 902"/>
                  <a:gd name="T96" fmla="*/ 756 w 824"/>
                  <a:gd name="T97" fmla="*/ 682 h 902"/>
                  <a:gd name="T98" fmla="*/ 794 w 824"/>
                  <a:gd name="T99" fmla="*/ 634 h 902"/>
                  <a:gd name="T100" fmla="*/ 816 w 824"/>
                  <a:gd name="T101" fmla="*/ 586 h 902"/>
                  <a:gd name="T102" fmla="*/ 824 w 824"/>
                  <a:gd name="T103" fmla="*/ 536 h 902"/>
                  <a:gd name="T104" fmla="*/ 821 w 824"/>
                  <a:gd name="T105" fmla="*/ 489 h 902"/>
                  <a:gd name="T106" fmla="*/ 806 w 824"/>
                  <a:gd name="T107" fmla="*/ 446 h 902"/>
                  <a:gd name="T108" fmla="*/ 784 w 824"/>
                  <a:gd name="T109" fmla="*/ 412 h 902"/>
                  <a:gd name="T110" fmla="*/ 756 w 824"/>
                  <a:gd name="T111" fmla="*/ 384 h 902"/>
                  <a:gd name="T112" fmla="*/ 725 w 824"/>
                  <a:gd name="T113" fmla="*/ 365 h 90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24"/>
                  <a:gd name="T172" fmla="*/ 0 h 902"/>
                  <a:gd name="T173" fmla="*/ 824 w 824"/>
                  <a:gd name="T174" fmla="*/ 902 h 90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24" h="902">
                    <a:moveTo>
                      <a:pt x="693" y="349"/>
                    </a:moveTo>
                    <a:lnTo>
                      <a:pt x="671" y="342"/>
                    </a:lnTo>
                    <a:lnTo>
                      <a:pt x="649" y="337"/>
                    </a:lnTo>
                    <a:lnTo>
                      <a:pt x="627" y="333"/>
                    </a:lnTo>
                    <a:lnTo>
                      <a:pt x="605" y="330"/>
                    </a:lnTo>
                    <a:lnTo>
                      <a:pt x="568" y="329"/>
                    </a:lnTo>
                    <a:lnTo>
                      <a:pt x="531" y="329"/>
                    </a:lnTo>
                    <a:lnTo>
                      <a:pt x="526" y="329"/>
                    </a:lnTo>
                    <a:lnTo>
                      <a:pt x="512" y="330"/>
                    </a:lnTo>
                    <a:lnTo>
                      <a:pt x="504" y="296"/>
                    </a:lnTo>
                    <a:lnTo>
                      <a:pt x="519" y="291"/>
                    </a:lnTo>
                    <a:lnTo>
                      <a:pt x="519" y="293"/>
                    </a:lnTo>
                    <a:lnTo>
                      <a:pt x="725" y="230"/>
                    </a:lnTo>
                    <a:lnTo>
                      <a:pt x="711" y="193"/>
                    </a:lnTo>
                    <a:lnTo>
                      <a:pt x="702" y="177"/>
                    </a:lnTo>
                    <a:lnTo>
                      <a:pt x="693" y="160"/>
                    </a:lnTo>
                    <a:lnTo>
                      <a:pt x="677" y="141"/>
                    </a:lnTo>
                    <a:lnTo>
                      <a:pt x="661" y="124"/>
                    </a:lnTo>
                    <a:lnTo>
                      <a:pt x="643" y="110"/>
                    </a:lnTo>
                    <a:lnTo>
                      <a:pt x="623" y="97"/>
                    </a:lnTo>
                    <a:lnTo>
                      <a:pt x="603" y="86"/>
                    </a:lnTo>
                    <a:lnTo>
                      <a:pt x="581" y="78"/>
                    </a:lnTo>
                    <a:lnTo>
                      <a:pt x="559" y="70"/>
                    </a:lnTo>
                    <a:lnTo>
                      <a:pt x="536" y="65"/>
                    </a:lnTo>
                    <a:lnTo>
                      <a:pt x="512" y="61"/>
                    </a:lnTo>
                    <a:lnTo>
                      <a:pt x="488" y="60"/>
                    </a:lnTo>
                    <a:lnTo>
                      <a:pt x="465" y="60"/>
                    </a:lnTo>
                    <a:lnTo>
                      <a:pt x="440" y="61"/>
                    </a:lnTo>
                    <a:lnTo>
                      <a:pt x="424" y="0"/>
                    </a:lnTo>
                    <a:lnTo>
                      <a:pt x="177" y="70"/>
                    </a:lnTo>
                    <a:lnTo>
                      <a:pt x="193" y="126"/>
                    </a:lnTo>
                    <a:lnTo>
                      <a:pt x="164" y="139"/>
                    </a:lnTo>
                    <a:lnTo>
                      <a:pt x="137" y="153"/>
                    </a:lnTo>
                    <a:lnTo>
                      <a:pt x="112" y="169"/>
                    </a:lnTo>
                    <a:lnTo>
                      <a:pt x="87" y="188"/>
                    </a:lnTo>
                    <a:lnTo>
                      <a:pt x="65" y="207"/>
                    </a:lnTo>
                    <a:lnTo>
                      <a:pt x="45" y="230"/>
                    </a:lnTo>
                    <a:lnTo>
                      <a:pt x="27" y="255"/>
                    </a:lnTo>
                    <a:lnTo>
                      <a:pt x="13" y="283"/>
                    </a:lnTo>
                    <a:lnTo>
                      <a:pt x="8" y="299"/>
                    </a:lnTo>
                    <a:lnTo>
                      <a:pt x="5" y="314"/>
                    </a:lnTo>
                    <a:lnTo>
                      <a:pt x="1" y="330"/>
                    </a:lnTo>
                    <a:lnTo>
                      <a:pt x="0" y="348"/>
                    </a:lnTo>
                    <a:lnTo>
                      <a:pt x="2" y="367"/>
                    </a:lnTo>
                    <a:lnTo>
                      <a:pt x="6" y="387"/>
                    </a:lnTo>
                    <a:lnTo>
                      <a:pt x="11" y="405"/>
                    </a:lnTo>
                    <a:lnTo>
                      <a:pt x="19" y="422"/>
                    </a:lnTo>
                    <a:lnTo>
                      <a:pt x="27" y="438"/>
                    </a:lnTo>
                    <a:lnTo>
                      <a:pt x="38" y="455"/>
                    </a:lnTo>
                    <a:lnTo>
                      <a:pt x="51" y="470"/>
                    </a:lnTo>
                    <a:lnTo>
                      <a:pt x="66" y="483"/>
                    </a:lnTo>
                    <a:lnTo>
                      <a:pt x="86" y="496"/>
                    </a:lnTo>
                    <a:lnTo>
                      <a:pt x="105" y="506"/>
                    </a:lnTo>
                    <a:lnTo>
                      <a:pt x="127" y="515"/>
                    </a:lnTo>
                    <a:lnTo>
                      <a:pt x="148" y="522"/>
                    </a:lnTo>
                    <a:lnTo>
                      <a:pt x="186" y="529"/>
                    </a:lnTo>
                    <a:lnTo>
                      <a:pt x="225" y="532"/>
                    </a:lnTo>
                    <a:lnTo>
                      <a:pt x="264" y="534"/>
                    </a:lnTo>
                    <a:lnTo>
                      <a:pt x="303" y="532"/>
                    </a:lnTo>
                    <a:lnTo>
                      <a:pt x="333" y="645"/>
                    </a:lnTo>
                    <a:lnTo>
                      <a:pt x="318" y="634"/>
                    </a:lnTo>
                    <a:lnTo>
                      <a:pt x="305" y="622"/>
                    </a:lnTo>
                    <a:lnTo>
                      <a:pt x="294" y="609"/>
                    </a:lnTo>
                    <a:lnTo>
                      <a:pt x="284" y="594"/>
                    </a:lnTo>
                    <a:lnTo>
                      <a:pt x="274" y="570"/>
                    </a:lnTo>
                    <a:lnTo>
                      <a:pt x="41" y="655"/>
                    </a:lnTo>
                    <a:lnTo>
                      <a:pt x="55" y="687"/>
                    </a:lnTo>
                    <a:lnTo>
                      <a:pt x="67" y="712"/>
                    </a:lnTo>
                    <a:lnTo>
                      <a:pt x="82" y="734"/>
                    </a:lnTo>
                    <a:lnTo>
                      <a:pt x="100" y="756"/>
                    </a:lnTo>
                    <a:lnTo>
                      <a:pt x="119" y="776"/>
                    </a:lnTo>
                    <a:lnTo>
                      <a:pt x="137" y="789"/>
                    </a:lnTo>
                    <a:lnTo>
                      <a:pt x="156" y="800"/>
                    </a:lnTo>
                    <a:lnTo>
                      <a:pt x="175" y="811"/>
                    </a:lnTo>
                    <a:lnTo>
                      <a:pt x="196" y="820"/>
                    </a:lnTo>
                    <a:lnTo>
                      <a:pt x="218" y="826"/>
                    </a:lnTo>
                    <a:lnTo>
                      <a:pt x="242" y="832"/>
                    </a:lnTo>
                    <a:lnTo>
                      <a:pt x="265" y="836"/>
                    </a:lnTo>
                    <a:lnTo>
                      <a:pt x="289" y="838"/>
                    </a:lnTo>
                    <a:lnTo>
                      <a:pt x="312" y="839"/>
                    </a:lnTo>
                    <a:lnTo>
                      <a:pt x="336" y="838"/>
                    </a:lnTo>
                    <a:lnTo>
                      <a:pt x="360" y="837"/>
                    </a:lnTo>
                    <a:lnTo>
                      <a:pt x="384" y="835"/>
                    </a:lnTo>
                    <a:lnTo>
                      <a:pt x="404" y="902"/>
                    </a:lnTo>
                    <a:lnTo>
                      <a:pt x="441" y="892"/>
                    </a:lnTo>
                    <a:lnTo>
                      <a:pt x="442" y="893"/>
                    </a:lnTo>
                    <a:lnTo>
                      <a:pt x="540" y="866"/>
                    </a:lnTo>
                    <a:lnTo>
                      <a:pt x="540" y="865"/>
                    </a:lnTo>
                    <a:lnTo>
                      <a:pt x="549" y="863"/>
                    </a:lnTo>
                    <a:lnTo>
                      <a:pt x="550" y="864"/>
                    </a:lnTo>
                    <a:lnTo>
                      <a:pt x="649" y="837"/>
                    </a:lnTo>
                    <a:lnTo>
                      <a:pt x="630" y="763"/>
                    </a:lnTo>
                    <a:lnTo>
                      <a:pt x="650" y="754"/>
                    </a:lnTo>
                    <a:lnTo>
                      <a:pt x="671" y="743"/>
                    </a:lnTo>
                    <a:lnTo>
                      <a:pt x="711" y="719"/>
                    </a:lnTo>
                    <a:lnTo>
                      <a:pt x="735" y="701"/>
                    </a:lnTo>
                    <a:lnTo>
                      <a:pt x="756" y="682"/>
                    </a:lnTo>
                    <a:lnTo>
                      <a:pt x="777" y="659"/>
                    </a:lnTo>
                    <a:lnTo>
                      <a:pt x="794" y="634"/>
                    </a:lnTo>
                    <a:lnTo>
                      <a:pt x="806" y="611"/>
                    </a:lnTo>
                    <a:lnTo>
                      <a:pt x="816" y="586"/>
                    </a:lnTo>
                    <a:lnTo>
                      <a:pt x="821" y="562"/>
                    </a:lnTo>
                    <a:lnTo>
                      <a:pt x="824" y="536"/>
                    </a:lnTo>
                    <a:lnTo>
                      <a:pt x="824" y="512"/>
                    </a:lnTo>
                    <a:lnTo>
                      <a:pt x="821" y="489"/>
                    </a:lnTo>
                    <a:lnTo>
                      <a:pt x="816" y="468"/>
                    </a:lnTo>
                    <a:lnTo>
                      <a:pt x="806" y="446"/>
                    </a:lnTo>
                    <a:lnTo>
                      <a:pt x="796" y="428"/>
                    </a:lnTo>
                    <a:lnTo>
                      <a:pt x="784" y="412"/>
                    </a:lnTo>
                    <a:lnTo>
                      <a:pt x="771" y="398"/>
                    </a:lnTo>
                    <a:lnTo>
                      <a:pt x="756" y="384"/>
                    </a:lnTo>
                    <a:lnTo>
                      <a:pt x="741" y="374"/>
                    </a:lnTo>
                    <a:lnTo>
                      <a:pt x="725" y="365"/>
                    </a:lnTo>
                    <a:lnTo>
                      <a:pt x="693" y="349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86" name="Freeform 318"/>
              <p:cNvSpPr>
                <a:spLocks/>
              </p:cNvSpPr>
              <p:nvPr/>
            </p:nvSpPr>
            <p:spPr bwMode="auto">
              <a:xfrm>
                <a:off x="5565" y="1815"/>
                <a:ext cx="223" cy="487"/>
              </a:xfrm>
              <a:custGeom>
                <a:avLst/>
                <a:gdLst>
                  <a:gd name="T0" fmla="*/ 0 w 223"/>
                  <a:gd name="T1" fmla="*/ 278 h 487"/>
                  <a:gd name="T2" fmla="*/ 0 w 223"/>
                  <a:gd name="T3" fmla="*/ 487 h 487"/>
                  <a:gd name="T4" fmla="*/ 44 w 223"/>
                  <a:gd name="T5" fmla="*/ 475 h 487"/>
                  <a:gd name="T6" fmla="*/ 24 w 223"/>
                  <a:gd name="T7" fmla="*/ 403 h 487"/>
                  <a:gd name="T8" fmla="*/ 51 w 223"/>
                  <a:gd name="T9" fmla="*/ 392 h 487"/>
                  <a:gd name="T10" fmla="*/ 78 w 223"/>
                  <a:gd name="T11" fmla="*/ 379 h 487"/>
                  <a:gd name="T12" fmla="*/ 105 w 223"/>
                  <a:gd name="T13" fmla="*/ 363 h 487"/>
                  <a:gd name="T14" fmla="*/ 130 w 223"/>
                  <a:gd name="T15" fmla="*/ 346 h 487"/>
                  <a:gd name="T16" fmla="*/ 153 w 223"/>
                  <a:gd name="T17" fmla="*/ 327 h 487"/>
                  <a:gd name="T18" fmla="*/ 174 w 223"/>
                  <a:gd name="T19" fmla="*/ 306 h 487"/>
                  <a:gd name="T20" fmla="*/ 192 w 223"/>
                  <a:gd name="T21" fmla="*/ 282 h 487"/>
                  <a:gd name="T22" fmla="*/ 207 w 223"/>
                  <a:gd name="T23" fmla="*/ 257 h 487"/>
                  <a:gd name="T24" fmla="*/ 215 w 223"/>
                  <a:gd name="T25" fmla="*/ 232 h 487"/>
                  <a:gd name="T26" fmla="*/ 221 w 223"/>
                  <a:gd name="T27" fmla="*/ 209 h 487"/>
                  <a:gd name="T28" fmla="*/ 223 w 223"/>
                  <a:gd name="T29" fmla="*/ 186 h 487"/>
                  <a:gd name="T30" fmla="*/ 223 w 223"/>
                  <a:gd name="T31" fmla="*/ 165 h 487"/>
                  <a:gd name="T32" fmla="*/ 220 w 223"/>
                  <a:gd name="T33" fmla="*/ 143 h 487"/>
                  <a:gd name="T34" fmla="*/ 215 w 223"/>
                  <a:gd name="T35" fmla="*/ 125 h 487"/>
                  <a:gd name="T36" fmla="*/ 207 w 223"/>
                  <a:gd name="T37" fmla="*/ 106 h 487"/>
                  <a:gd name="T38" fmla="*/ 197 w 223"/>
                  <a:gd name="T39" fmla="*/ 89 h 487"/>
                  <a:gd name="T40" fmla="*/ 185 w 223"/>
                  <a:gd name="T41" fmla="*/ 73 h 487"/>
                  <a:gd name="T42" fmla="*/ 170 w 223"/>
                  <a:gd name="T43" fmla="*/ 58 h 487"/>
                  <a:gd name="T44" fmla="*/ 154 w 223"/>
                  <a:gd name="T45" fmla="*/ 45 h 487"/>
                  <a:gd name="T46" fmla="*/ 135 w 223"/>
                  <a:gd name="T47" fmla="*/ 33 h 487"/>
                  <a:gd name="T48" fmla="*/ 115 w 223"/>
                  <a:gd name="T49" fmla="*/ 23 h 487"/>
                  <a:gd name="T50" fmla="*/ 92 w 223"/>
                  <a:gd name="T51" fmla="*/ 16 h 487"/>
                  <a:gd name="T52" fmla="*/ 69 w 223"/>
                  <a:gd name="T53" fmla="*/ 9 h 487"/>
                  <a:gd name="T54" fmla="*/ 44 w 223"/>
                  <a:gd name="T55" fmla="*/ 4 h 487"/>
                  <a:gd name="T56" fmla="*/ 23 w 223"/>
                  <a:gd name="T57" fmla="*/ 3 h 487"/>
                  <a:gd name="T58" fmla="*/ 0 w 223"/>
                  <a:gd name="T59" fmla="*/ 0 h 487"/>
                  <a:gd name="T60" fmla="*/ 0 w 223"/>
                  <a:gd name="T61" fmla="*/ 147 h 487"/>
                  <a:gd name="T62" fmla="*/ 12 w 223"/>
                  <a:gd name="T63" fmla="*/ 152 h 487"/>
                  <a:gd name="T64" fmla="*/ 21 w 223"/>
                  <a:gd name="T65" fmla="*/ 157 h 487"/>
                  <a:gd name="T66" fmla="*/ 30 w 223"/>
                  <a:gd name="T67" fmla="*/ 162 h 487"/>
                  <a:gd name="T68" fmla="*/ 36 w 223"/>
                  <a:gd name="T69" fmla="*/ 170 h 487"/>
                  <a:gd name="T70" fmla="*/ 42 w 223"/>
                  <a:gd name="T71" fmla="*/ 177 h 487"/>
                  <a:gd name="T72" fmla="*/ 46 w 223"/>
                  <a:gd name="T73" fmla="*/ 185 h 487"/>
                  <a:gd name="T74" fmla="*/ 48 w 223"/>
                  <a:gd name="T75" fmla="*/ 194 h 487"/>
                  <a:gd name="T76" fmla="*/ 49 w 223"/>
                  <a:gd name="T77" fmla="*/ 202 h 487"/>
                  <a:gd name="T78" fmla="*/ 48 w 223"/>
                  <a:gd name="T79" fmla="*/ 212 h 487"/>
                  <a:gd name="T80" fmla="*/ 46 w 223"/>
                  <a:gd name="T81" fmla="*/ 222 h 487"/>
                  <a:gd name="T82" fmla="*/ 43 w 223"/>
                  <a:gd name="T83" fmla="*/ 232 h 487"/>
                  <a:gd name="T84" fmla="*/ 37 w 223"/>
                  <a:gd name="T85" fmla="*/ 241 h 487"/>
                  <a:gd name="T86" fmla="*/ 31 w 223"/>
                  <a:gd name="T87" fmla="*/ 251 h 487"/>
                  <a:gd name="T88" fmla="*/ 22 w 223"/>
                  <a:gd name="T89" fmla="*/ 261 h 487"/>
                  <a:gd name="T90" fmla="*/ 12 w 223"/>
                  <a:gd name="T91" fmla="*/ 269 h 487"/>
                  <a:gd name="T92" fmla="*/ 0 w 223"/>
                  <a:gd name="T93" fmla="*/ 278 h 48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23"/>
                  <a:gd name="T142" fmla="*/ 0 h 487"/>
                  <a:gd name="T143" fmla="*/ 223 w 223"/>
                  <a:gd name="T144" fmla="*/ 487 h 48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23" h="487">
                    <a:moveTo>
                      <a:pt x="0" y="278"/>
                    </a:moveTo>
                    <a:lnTo>
                      <a:pt x="0" y="487"/>
                    </a:lnTo>
                    <a:lnTo>
                      <a:pt x="44" y="475"/>
                    </a:lnTo>
                    <a:lnTo>
                      <a:pt x="24" y="403"/>
                    </a:lnTo>
                    <a:lnTo>
                      <a:pt x="51" y="392"/>
                    </a:lnTo>
                    <a:lnTo>
                      <a:pt x="78" y="379"/>
                    </a:lnTo>
                    <a:lnTo>
                      <a:pt x="105" y="363"/>
                    </a:lnTo>
                    <a:lnTo>
                      <a:pt x="130" y="346"/>
                    </a:lnTo>
                    <a:lnTo>
                      <a:pt x="153" y="327"/>
                    </a:lnTo>
                    <a:lnTo>
                      <a:pt x="174" y="306"/>
                    </a:lnTo>
                    <a:lnTo>
                      <a:pt x="192" y="282"/>
                    </a:lnTo>
                    <a:lnTo>
                      <a:pt x="207" y="257"/>
                    </a:lnTo>
                    <a:lnTo>
                      <a:pt x="215" y="232"/>
                    </a:lnTo>
                    <a:lnTo>
                      <a:pt x="221" y="209"/>
                    </a:lnTo>
                    <a:lnTo>
                      <a:pt x="223" y="186"/>
                    </a:lnTo>
                    <a:lnTo>
                      <a:pt x="223" y="165"/>
                    </a:lnTo>
                    <a:lnTo>
                      <a:pt x="220" y="143"/>
                    </a:lnTo>
                    <a:lnTo>
                      <a:pt x="215" y="125"/>
                    </a:lnTo>
                    <a:lnTo>
                      <a:pt x="207" y="106"/>
                    </a:lnTo>
                    <a:lnTo>
                      <a:pt x="197" y="89"/>
                    </a:lnTo>
                    <a:lnTo>
                      <a:pt x="185" y="73"/>
                    </a:lnTo>
                    <a:lnTo>
                      <a:pt x="170" y="58"/>
                    </a:lnTo>
                    <a:lnTo>
                      <a:pt x="154" y="45"/>
                    </a:lnTo>
                    <a:lnTo>
                      <a:pt x="135" y="33"/>
                    </a:lnTo>
                    <a:lnTo>
                      <a:pt x="115" y="23"/>
                    </a:lnTo>
                    <a:lnTo>
                      <a:pt x="92" y="16"/>
                    </a:lnTo>
                    <a:lnTo>
                      <a:pt x="69" y="9"/>
                    </a:lnTo>
                    <a:lnTo>
                      <a:pt x="44" y="4"/>
                    </a:lnTo>
                    <a:lnTo>
                      <a:pt x="23" y="3"/>
                    </a:lnTo>
                    <a:lnTo>
                      <a:pt x="0" y="0"/>
                    </a:lnTo>
                    <a:lnTo>
                      <a:pt x="0" y="147"/>
                    </a:lnTo>
                    <a:lnTo>
                      <a:pt x="12" y="152"/>
                    </a:lnTo>
                    <a:lnTo>
                      <a:pt x="21" y="157"/>
                    </a:lnTo>
                    <a:lnTo>
                      <a:pt x="30" y="162"/>
                    </a:lnTo>
                    <a:lnTo>
                      <a:pt x="36" y="170"/>
                    </a:lnTo>
                    <a:lnTo>
                      <a:pt x="42" y="177"/>
                    </a:lnTo>
                    <a:lnTo>
                      <a:pt x="46" y="185"/>
                    </a:lnTo>
                    <a:lnTo>
                      <a:pt x="48" y="194"/>
                    </a:lnTo>
                    <a:lnTo>
                      <a:pt x="49" y="202"/>
                    </a:lnTo>
                    <a:lnTo>
                      <a:pt x="48" y="212"/>
                    </a:lnTo>
                    <a:lnTo>
                      <a:pt x="46" y="222"/>
                    </a:lnTo>
                    <a:lnTo>
                      <a:pt x="43" y="232"/>
                    </a:lnTo>
                    <a:lnTo>
                      <a:pt x="37" y="241"/>
                    </a:lnTo>
                    <a:lnTo>
                      <a:pt x="31" y="251"/>
                    </a:lnTo>
                    <a:lnTo>
                      <a:pt x="22" y="261"/>
                    </a:lnTo>
                    <a:lnTo>
                      <a:pt x="12" y="269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87" name="Freeform 319"/>
              <p:cNvSpPr>
                <a:spLocks/>
              </p:cNvSpPr>
              <p:nvPr/>
            </p:nvSpPr>
            <p:spPr bwMode="auto">
              <a:xfrm>
                <a:off x="5565" y="1566"/>
                <a:ext cx="117" cy="153"/>
              </a:xfrm>
              <a:custGeom>
                <a:avLst/>
                <a:gdLst>
                  <a:gd name="T0" fmla="*/ 0 w 117"/>
                  <a:gd name="T1" fmla="*/ 0 h 153"/>
                  <a:gd name="T2" fmla="*/ 0 w 117"/>
                  <a:gd name="T3" fmla="*/ 153 h 153"/>
                  <a:gd name="T4" fmla="*/ 117 w 117"/>
                  <a:gd name="T5" fmla="*/ 118 h 153"/>
                  <a:gd name="T6" fmla="*/ 110 w 117"/>
                  <a:gd name="T7" fmla="*/ 97 h 153"/>
                  <a:gd name="T8" fmla="*/ 100 w 117"/>
                  <a:gd name="T9" fmla="*/ 79 h 153"/>
                  <a:gd name="T10" fmla="*/ 87 w 117"/>
                  <a:gd name="T11" fmla="*/ 61 h 153"/>
                  <a:gd name="T12" fmla="*/ 74 w 117"/>
                  <a:gd name="T13" fmla="*/ 46 h 153"/>
                  <a:gd name="T14" fmla="*/ 58 w 117"/>
                  <a:gd name="T15" fmla="*/ 32 h 153"/>
                  <a:gd name="T16" fmla="*/ 40 w 117"/>
                  <a:gd name="T17" fmla="*/ 19 h 153"/>
                  <a:gd name="T18" fmla="*/ 22 w 117"/>
                  <a:gd name="T19" fmla="*/ 8 h 153"/>
                  <a:gd name="T20" fmla="*/ 0 w 117"/>
                  <a:gd name="T21" fmla="*/ 0 h 1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53"/>
                  <a:gd name="T35" fmla="*/ 117 w 117"/>
                  <a:gd name="T36" fmla="*/ 153 h 1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53">
                    <a:moveTo>
                      <a:pt x="0" y="0"/>
                    </a:moveTo>
                    <a:lnTo>
                      <a:pt x="0" y="153"/>
                    </a:lnTo>
                    <a:lnTo>
                      <a:pt x="117" y="118"/>
                    </a:lnTo>
                    <a:lnTo>
                      <a:pt x="110" y="97"/>
                    </a:lnTo>
                    <a:lnTo>
                      <a:pt x="100" y="79"/>
                    </a:lnTo>
                    <a:lnTo>
                      <a:pt x="87" y="61"/>
                    </a:lnTo>
                    <a:lnTo>
                      <a:pt x="74" y="46"/>
                    </a:lnTo>
                    <a:lnTo>
                      <a:pt x="58" y="32"/>
                    </a:lnTo>
                    <a:lnTo>
                      <a:pt x="40" y="19"/>
                    </a:lnTo>
                    <a:lnTo>
                      <a:pt x="2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88" name="Freeform 320"/>
              <p:cNvSpPr>
                <a:spLocks/>
              </p:cNvSpPr>
              <p:nvPr/>
            </p:nvSpPr>
            <p:spPr bwMode="auto">
              <a:xfrm>
                <a:off x="5450" y="1546"/>
                <a:ext cx="115" cy="189"/>
              </a:xfrm>
              <a:custGeom>
                <a:avLst/>
                <a:gdLst>
                  <a:gd name="T0" fmla="*/ 115 w 115"/>
                  <a:gd name="T1" fmla="*/ 173 h 189"/>
                  <a:gd name="T2" fmla="*/ 115 w 115"/>
                  <a:gd name="T3" fmla="*/ 20 h 189"/>
                  <a:gd name="T4" fmla="*/ 104 w 115"/>
                  <a:gd name="T5" fmla="*/ 16 h 189"/>
                  <a:gd name="T6" fmla="*/ 81 w 115"/>
                  <a:gd name="T7" fmla="*/ 8 h 189"/>
                  <a:gd name="T8" fmla="*/ 56 w 115"/>
                  <a:gd name="T9" fmla="*/ 4 h 189"/>
                  <a:gd name="T10" fmla="*/ 29 w 115"/>
                  <a:gd name="T11" fmla="*/ 0 h 189"/>
                  <a:gd name="T12" fmla="*/ 0 w 115"/>
                  <a:gd name="T13" fmla="*/ 0 h 189"/>
                  <a:gd name="T14" fmla="*/ 0 w 115"/>
                  <a:gd name="T15" fmla="*/ 133 h 189"/>
                  <a:gd name="T16" fmla="*/ 17 w 115"/>
                  <a:gd name="T17" fmla="*/ 142 h 189"/>
                  <a:gd name="T18" fmla="*/ 34 w 115"/>
                  <a:gd name="T19" fmla="*/ 154 h 189"/>
                  <a:gd name="T20" fmla="*/ 51 w 115"/>
                  <a:gd name="T21" fmla="*/ 170 h 189"/>
                  <a:gd name="T22" fmla="*/ 63 w 115"/>
                  <a:gd name="T23" fmla="*/ 189 h 189"/>
                  <a:gd name="T24" fmla="*/ 115 w 115"/>
                  <a:gd name="T25" fmla="*/ 173 h 1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5"/>
                  <a:gd name="T40" fmla="*/ 0 h 189"/>
                  <a:gd name="T41" fmla="*/ 115 w 115"/>
                  <a:gd name="T42" fmla="*/ 189 h 18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5" h="189">
                    <a:moveTo>
                      <a:pt x="115" y="173"/>
                    </a:moveTo>
                    <a:lnTo>
                      <a:pt x="115" y="20"/>
                    </a:lnTo>
                    <a:lnTo>
                      <a:pt x="104" y="16"/>
                    </a:lnTo>
                    <a:lnTo>
                      <a:pt x="81" y="8"/>
                    </a:lnTo>
                    <a:lnTo>
                      <a:pt x="56" y="4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0" y="133"/>
                    </a:lnTo>
                    <a:lnTo>
                      <a:pt x="17" y="142"/>
                    </a:lnTo>
                    <a:lnTo>
                      <a:pt x="34" y="154"/>
                    </a:lnTo>
                    <a:lnTo>
                      <a:pt x="51" y="170"/>
                    </a:lnTo>
                    <a:lnTo>
                      <a:pt x="63" y="189"/>
                    </a:lnTo>
                    <a:lnTo>
                      <a:pt x="115" y="173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89" name="Freeform 321"/>
              <p:cNvSpPr>
                <a:spLocks/>
              </p:cNvSpPr>
              <p:nvPr/>
            </p:nvSpPr>
            <p:spPr bwMode="auto">
              <a:xfrm>
                <a:off x="5450" y="1701"/>
                <a:ext cx="115" cy="632"/>
              </a:xfrm>
              <a:custGeom>
                <a:avLst/>
                <a:gdLst>
                  <a:gd name="T0" fmla="*/ 115 w 115"/>
                  <a:gd name="T1" fmla="*/ 261 h 632"/>
                  <a:gd name="T2" fmla="*/ 115 w 115"/>
                  <a:gd name="T3" fmla="*/ 114 h 632"/>
                  <a:gd name="T4" fmla="*/ 97 w 115"/>
                  <a:gd name="T5" fmla="*/ 114 h 632"/>
                  <a:gd name="T6" fmla="*/ 77 w 115"/>
                  <a:gd name="T7" fmla="*/ 114 h 632"/>
                  <a:gd name="T8" fmla="*/ 55 w 115"/>
                  <a:gd name="T9" fmla="*/ 114 h 632"/>
                  <a:gd name="T10" fmla="*/ 31 w 115"/>
                  <a:gd name="T11" fmla="*/ 116 h 632"/>
                  <a:gd name="T12" fmla="*/ 0 w 115"/>
                  <a:gd name="T13" fmla="*/ 0 h 632"/>
                  <a:gd name="T14" fmla="*/ 0 w 115"/>
                  <a:gd name="T15" fmla="*/ 258 h 632"/>
                  <a:gd name="T16" fmla="*/ 2 w 115"/>
                  <a:gd name="T17" fmla="*/ 257 h 632"/>
                  <a:gd name="T18" fmla="*/ 47 w 115"/>
                  <a:gd name="T19" fmla="*/ 426 h 632"/>
                  <a:gd name="T20" fmla="*/ 24 w 115"/>
                  <a:gd name="T21" fmla="*/ 433 h 632"/>
                  <a:gd name="T22" fmla="*/ 0 w 115"/>
                  <a:gd name="T23" fmla="*/ 439 h 632"/>
                  <a:gd name="T24" fmla="*/ 0 w 115"/>
                  <a:gd name="T25" fmla="*/ 437 h 632"/>
                  <a:gd name="T26" fmla="*/ 0 w 115"/>
                  <a:gd name="T27" fmla="*/ 632 h 632"/>
                  <a:gd name="T28" fmla="*/ 49 w 115"/>
                  <a:gd name="T29" fmla="*/ 619 h 632"/>
                  <a:gd name="T30" fmla="*/ 31 w 115"/>
                  <a:gd name="T31" fmla="*/ 552 h 632"/>
                  <a:gd name="T32" fmla="*/ 78 w 115"/>
                  <a:gd name="T33" fmla="*/ 539 h 632"/>
                  <a:gd name="T34" fmla="*/ 96 w 115"/>
                  <a:gd name="T35" fmla="*/ 606 h 632"/>
                  <a:gd name="T36" fmla="*/ 115 w 115"/>
                  <a:gd name="T37" fmla="*/ 601 h 632"/>
                  <a:gd name="T38" fmla="*/ 115 w 115"/>
                  <a:gd name="T39" fmla="*/ 392 h 632"/>
                  <a:gd name="T40" fmla="*/ 107 w 115"/>
                  <a:gd name="T41" fmla="*/ 399 h 632"/>
                  <a:gd name="T42" fmla="*/ 69 w 115"/>
                  <a:gd name="T43" fmla="*/ 256 h 632"/>
                  <a:gd name="T44" fmla="*/ 95 w 115"/>
                  <a:gd name="T45" fmla="*/ 257 h 632"/>
                  <a:gd name="T46" fmla="*/ 115 w 115"/>
                  <a:gd name="T47" fmla="*/ 261 h 6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5"/>
                  <a:gd name="T73" fmla="*/ 0 h 632"/>
                  <a:gd name="T74" fmla="*/ 115 w 115"/>
                  <a:gd name="T75" fmla="*/ 632 h 6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5" h="632">
                    <a:moveTo>
                      <a:pt x="115" y="261"/>
                    </a:moveTo>
                    <a:lnTo>
                      <a:pt x="115" y="114"/>
                    </a:lnTo>
                    <a:lnTo>
                      <a:pt x="97" y="114"/>
                    </a:lnTo>
                    <a:lnTo>
                      <a:pt x="77" y="114"/>
                    </a:lnTo>
                    <a:lnTo>
                      <a:pt x="55" y="114"/>
                    </a:lnTo>
                    <a:lnTo>
                      <a:pt x="31" y="116"/>
                    </a:lnTo>
                    <a:lnTo>
                      <a:pt x="0" y="0"/>
                    </a:lnTo>
                    <a:lnTo>
                      <a:pt x="0" y="258"/>
                    </a:lnTo>
                    <a:lnTo>
                      <a:pt x="2" y="257"/>
                    </a:lnTo>
                    <a:lnTo>
                      <a:pt x="47" y="426"/>
                    </a:lnTo>
                    <a:lnTo>
                      <a:pt x="24" y="433"/>
                    </a:lnTo>
                    <a:lnTo>
                      <a:pt x="0" y="439"/>
                    </a:lnTo>
                    <a:lnTo>
                      <a:pt x="0" y="437"/>
                    </a:lnTo>
                    <a:lnTo>
                      <a:pt x="0" y="632"/>
                    </a:lnTo>
                    <a:lnTo>
                      <a:pt x="49" y="619"/>
                    </a:lnTo>
                    <a:lnTo>
                      <a:pt x="31" y="552"/>
                    </a:lnTo>
                    <a:lnTo>
                      <a:pt x="78" y="539"/>
                    </a:lnTo>
                    <a:lnTo>
                      <a:pt x="96" y="606"/>
                    </a:lnTo>
                    <a:lnTo>
                      <a:pt x="115" y="601"/>
                    </a:lnTo>
                    <a:lnTo>
                      <a:pt x="115" y="392"/>
                    </a:lnTo>
                    <a:lnTo>
                      <a:pt x="107" y="399"/>
                    </a:lnTo>
                    <a:lnTo>
                      <a:pt x="69" y="256"/>
                    </a:lnTo>
                    <a:lnTo>
                      <a:pt x="95" y="257"/>
                    </a:lnTo>
                    <a:lnTo>
                      <a:pt x="115" y="261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90" name="Freeform 322"/>
              <p:cNvSpPr>
                <a:spLocks/>
              </p:cNvSpPr>
              <p:nvPr/>
            </p:nvSpPr>
            <p:spPr bwMode="auto">
              <a:xfrm>
                <a:off x="5373" y="1490"/>
                <a:ext cx="77" cy="847"/>
              </a:xfrm>
              <a:custGeom>
                <a:avLst/>
                <a:gdLst>
                  <a:gd name="T0" fmla="*/ 77 w 77"/>
                  <a:gd name="T1" fmla="*/ 189 h 847"/>
                  <a:gd name="T2" fmla="*/ 77 w 77"/>
                  <a:gd name="T3" fmla="*/ 56 h 847"/>
                  <a:gd name="T4" fmla="*/ 36 w 77"/>
                  <a:gd name="T5" fmla="*/ 60 h 847"/>
                  <a:gd name="T6" fmla="*/ 21 w 77"/>
                  <a:gd name="T7" fmla="*/ 0 h 847"/>
                  <a:gd name="T8" fmla="*/ 0 w 77"/>
                  <a:gd name="T9" fmla="*/ 6 h 847"/>
                  <a:gd name="T10" fmla="*/ 0 w 77"/>
                  <a:gd name="T11" fmla="*/ 185 h 847"/>
                  <a:gd name="T12" fmla="*/ 2 w 77"/>
                  <a:gd name="T13" fmla="*/ 184 h 847"/>
                  <a:gd name="T14" fmla="*/ 42 w 77"/>
                  <a:gd name="T15" fmla="*/ 332 h 847"/>
                  <a:gd name="T16" fmla="*/ 37 w 77"/>
                  <a:gd name="T17" fmla="*/ 332 h 847"/>
                  <a:gd name="T18" fmla="*/ 19 w 77"/>
                  <a:gd name="T19" fmla="*/ 334 h 847"/>
                  <a:gd name="T20" fmla="*/ 0 w 77"/>
                  <a:gd name="T21" fmla="*/ 335 h 847"/>
                  <a:gd name="T22" fmla="*/ 0 w 77"/>
                  <a:gd name="T23" fmla="*/ 613 h 847"/>
                  <a:gd name="T24" fmla="*/ 12 w 77"/>
                  <a:gd name="T25" fmla="*/ 657 h 847"/>
                  <a:gd name="T26" fmla="*/ 0 w 77"/>
                  <a:gd name="T27" fmla="*/ 657 h 847"/>
                  <a:gd name="T28" fmla="*/ 0 w 77"/>
                  <a:gd name="T29" fmla="*/ 782 h 847"/>
                  <a:gd name="T30" fmla="*/ 45 w 77"/>
                  <a:gd name="T31" fmla="*/ 777 h 847"/>
                  <a:gd name="T32" fmla="*/ 63 w 77"/>
                  <a:gd name="T33" fmla="*/ 847 h 847"/>
                  <a:gd name="T34" fmla="*/ 77 w 77"/>
                  <a:gd name="T35" fmla="*/ 843 h 847"/>
                  <a:gd name="T36" fmla="*/ 77 w 77"/>
                  <a:gd name="T37" fmla="*/ 648 h 847"/>
                  <a:gd name="T38" fmla="*/ 29 w 77"/>
                  <a:gd name="T39" fmla="*/ 471 h 847"/>
                  <a:gd name="T40" fmla="*/ 54 w 77"/>
                  <a:gd name="T41" fmla="*/ 470 h 847"/>
                  <a:gd name="T42" fmla="*/ 77 w 77"/>
                  <a:gd name="T43" fmla="*/ 469 h 847"/>
                  <a:gd name="T44" fmla="*/ 77 w 77"/>
                  <a:gd name="T45" fmla="*/ 211 h 847"/>
                  <a:gd name="T46" fmla="*/ 70 w 77"/>
                  <a:gd name="T47" fmla="*/ 187 h 847"/>
                  <a:gd name="T48" fmla="*/ 70 w 77"/>
                  <a:gd name="T49" fmla="*/ 187 h 847"/>
                  <a:gd name="T50" fmla="*/ 77 w 77"/>
                  <a:gd name="T51" fmla="*/ 189 h 84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"/>
                  <a:gd name="T79" fmla="*/ 0 h 847"/>
                  <a:gd name="T80" fmla="*/ 77 w 77"/>
                  <a:gd name="T81" fmla="*/ 847 h 84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" h="847">
                    <a:moveTo>
                      <a:pt x="77" y="189"/>
                    </a:moveTo>
                    <a:lnTo>
                      <a:pt x="77" y="56"/>
                    </a:lnTo>
                    <a:lnTo>
                      <a:pt x="36" y="60"/>
                    </a:lnTo>
                    <a:lnTo>
                      <a:pt x="21" y="0"/>
                    </a:lnTo>
                    <a:lnTo>
                      <a:pt x="0" y="6"/>
                    </a:lnTo>
                    <a:lnTo>
                      <a:pt x="0" y="185"/>
                    </a:lnTo>
                    <a:lnTo>
                      <a:pt x="2" y="184"/>
                    </a:lnTo>
                    <a:lnTo>
                      <a:pt x="42" y="332"/>
                    </a:lnTo>
                    <a:lnTo>
                      <a:pt x="37" y="332"/>
                    </a:lnTo>
                    <a:lnTo>
                      <a:pt x="19" y="334"/>
                    </a:lnTo>
                    <a:lnTo>
                      <a:pt x="0" y="335"/>
                    </a:lnTo>
                    <a:lnTo>
                      <a:pt x="0" y="613"/>
                    </a:lnTo>
                    <a:lnTo>
                      <a:pt x="12" y="657"/>
                    </a:lnTo>
                    <a:lnTo>
                      <a:pt x="0" y="657"/>
                    </a:lnTo>
                    <a:lnTo>
                      <a:pt x="0" y="782"/>
                    </a:lnTo>
                    <a:lnTo>
                      <a:pt x="45" y="777"/>
                    </a:lnTo>
                    <a:lnTo>
                      <a:pt x="63" y="847"/>
                    </a:lnTo>
                    <a:lnTo>
                      <a:pt x="77" y="843"/>
                    </a:lnTo>
                    <a:lnTo>
                      <a:pt x="77" y="648"/>
                    </a:lnTo>
                    <a:lnTo>
                      <a:pt x="29" y="471"/>
                    </a:lnTo>
                    <a:lnTo>
                      <a:pt x="54" y="470"/>
                    </a:lnTo>
                    <a:lnTo>
                      <a:pt x="77" y="469"/>
                    </a:lnTo>
                    <a:lnTo>
                      <a:pt x="77" y="211"/>
                    </a:lnTo>
                    <a:lnTo>
                      <a:pt x="70" y="187"/>
                    </a:lnTo>
                    <a:lnTo>
                      <a:pt x="77" y="189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91" name="Freeform 323"/>
              <p:cNvSpPr>
                <a:spLocks/>
              </p:cNvSpPr>
              <p:nvPr/>
            </p:nvSpPr>
            <p:spPr bwMode="auto">
              <a:xfrm>
                <a:off x="5253" y="1496"/>
                <a:ext cx="120" cy="607"/>
              </a:xfrm>
              <a:custGeom>
                <a:avLst/>
                <a:gdLst>
                  <a:gd name="T0" fmla="*/ 120 w 120"/>
                  <a:gd name="T1" fmla="*/ 179 h 607"/>
                  <a:gd name="T2" fmla="*/ 120 w 120"/>
                  <a:gd name="T3" fmla="*/ 0 h 607"/>
                  <a:gd name="T4" fmla="*/ 77 w 120"/>
                  <a:gd name="T5" fmla="*/ 11 h 607"/>
                  <a:gd name="T6" fmla="*/ 92 w 120"/>
                  <a:gd name="T7" fmla="*/ 63 h 607"/>
                  <a:gd name="T8" fmla="*/ 45 w 120"/>
                  <a:gd name="T9" fmla="*/ 75 h 607"/>
                  <a:gd name="T10" fmla="*/ 31 w 120"/>
                  <a:gd name="T11" fmla="*/ 24 h 607"/>
                  <a:gd name="T12" fmla="*/ 0 w 120"/>
                  <a:gd name="T13" fmla="*/ 32 h 607"/>
                  <a:gd name="T14" fmla="*/ 0 w 120"/>
                  <a:gd name="T15" fmla="*/ 219 h 607"/>
                  <a:gd name="T16" fmla="*/ 13 w 120"/>
                  <a:gd name="T17" fmla="*/ 211 h 607"/>
                  <a:gd name="T18" fmla="*/ 46 w 120"/>
                  <a:gd name="T19" fmla="*/ 331 h 607"/>
                  <a:gd name="T20" fmla="*/ 21 w 120"/>
                  <a:gd name="T21" fmla="*/ 329 h 607"/>
                  <a:gd name="T22" fmla="*/ 0 w 120"/>
                  <a:gd name="T23" fmla="*/ 325 h 607"/>
                  <a:gd name="T24" fmla="*/ 0 w 120"/>
                  <a:gd name="T25" fmla="*/ 472 h 607"/>
                  <a:gd name="T26" fmla="*/ 42 w 120"/>
                  <a:gd name="T27" fmla="*/ 472 h 607"/>
                  <a:gd name="T28" fmla="*/ 84 w 120"/>
                  <a:gd name="T29" fmla="*/ 470 h 607"/>
                  <a:gd name="T30" fmla="*/ 120 w 120"/>
                  <a:gd name="T31" fmla="*/ 607 h 607"/>
                  <a:gd name="T32" fmla="*/ 120 w 120"/>
                  <a:gd name="T33" fmla="*/ 329 h 607"/>
                  <a:gd name="T34" fmla="*/ 113 w 120"/>
                  <a:gd name="T35" fmla="*/ 330 h 607"/>
                  <a:gd name="T36" fmla="*/ 112 w 120"/>
                  <a:gd name="T37" fmla="*/ 326 h 607"/>
                  <a:gd name="T38" fmla="*/ 111 w 120"/>
                  <a:gd name="T39" fmla="*/ 319 h 607"/>
                  <a:gd name="T40" fmla="*/ 107 w 120"/>
                  <a:gd name="T41" fmla="*/ 312 h 607"/>
                  <a:gd name="T42" fmla="*/ 105 w 120"/>
                  <a:gd name="T43" fmla="*/ 302 h 607"/>
                  <a:gd name="T44" fmla="*/ 99 w 120"/>
                  <a:gd name="T45" fmla="*/ 279 h 607"/>
                  <a:gd name="T46" fmla="*/ 92 w 120"/>
                  <a:gd name="T47" fmla="*/ 255 h 607"/>
                  <a:gd name="T48" fmla="*/ 86 w 120"/>
                  <a:gd name="T49" fmla="*/ 230 h 607"/>
                  <a:gd name="T50" fmla="*/ 82 w 120"/>
                  <a:gd name="T51" fmla="*/ 219 h 607"/>
                  <a:gd name="T52" fmla="*/ 80 w 120"/>
                  <a:gd name="T53" fmla="*/ 208 h 607"/>
                  <a:gd name="T54" fmla="*/ 79 w 120"/>
                  <a:gd name="T55" fmla="*/ 201 h 607"/>
                  <a:gd name="T56" fmla="*/ 78 w 120"/>
                  <a:gd name="T57" fmla="*/ 194 h 607"/>
                  <a:gd name="T58" fmla="*/ 78 w 120"/>
                  <a:gd name="T59" fmla="*/ 190 h 607"/>
                  <a:gd name="T60" fmla="*/ 78 w 120"/>
                  <a:gd name="T61" fmla="*/ 188 h 607"/>
                  <a:gd name="T62" fmla="*/ 100 w 120"/>
                  <a:gd name="T63" fmla="*/ 182 h 607"/>
                  <a:gd name="T64" fmla="*/ 120 w 120"/>
                  <a:gd name="T65" fmla="*/ 179 h 60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0"/>
                  <a:gd name="T100" fmla="*/ 0 h 607"/>
                  <a:gd name="T101" fmla="*/ 120 w 120"/>
                  <a:gd name="T102" fmla="*/ 607 h 60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0" h="607">
                    <a:moveTo>
                      <a:pt x="120" y="179"/>
                    </a:moveTo>
                    <a:lnTo>
                      <a:pt x="120" y="0"/>
                    </a:lnTo>
                    <a:lnTo>
                      <a:pt x="77" y="11"/>
                    </a:lnTo>
                    <a:lnTo>
                      <a:pt x="92" y="63"/>
                    </a:lnTo>
                    <a:lnTo>
                      <a:pt x="45" y="75"/>
                    </a:lnTo>
                    <a:lnTo>
                      <a:pt x="31" y="24"/>
                    </a:lnTo>
                    <a:lnTo>
                      <a:pt x="0" y="32"/>
                    </a:lnTo>
                    <a:lnTo>
                      <a:pt x="0" y="219"/>
                    </a:lnTo>
                    <a:lnTo>
                      <a:pt x="13" y="211"/>
                    </a:lnTo>
                    <a:lnTo>
                      <a:pt x="46" y="331"/>
                    </a:lnTo>
                    <a:lnTo>
                      <a:pt x="21" y="329"/>
                    </a:lnTo>
                    <a:lnTo>
                      <a:pt x="0" y="325"/>
                    </a:lnTo>
                    <a:lnTo>
                      <a:pt x="0" y="472"/>
                    </a:lnTo>
                    <a:lnTo>
                      <a:pt x="42" y="472"/>
                    </a:lnTo>
                    <a:lnTo>
                      <a:pt x="84" y="470"/>
                    </a:lnTo>
                    <a:lnTo>
                      <a:pt x="120" y="607"/>
                    </a:lnTo>
                    <a:lnTo>
                      <a:pt x="120" y="329"/>
                    </a:lnTo>
                    <a:lnTo>
                      <a:pt x="113" y="330"/>
                    </a:lnTo>
                    <a:lnTo>
                      <a:pt x="112" y="326"/>
                    </a:lnTo>
                    <a:lnTo>
                      <a:pt x="111" y="319"/>
                    </a:lnTo>
                    <a:lnTo>
                      <a:pt x="107" y="312"/>
                    </a:lnTo>
                    <a:lnTo>
                      <a:pt x="105" y="302"/>
                    </a:lnTo>
                    <a:lnTo>
                      <a:pt x="99" y="279"/>
                    </a:lnTo>
                    <a:lnTo>
                      <a:pt x="92" y="255"/>
                    </a:lnTo>
                    <a:lnTo>
                      <a:pt x="86" y="230"/>
                    </a:lnTo>
                    <a:lnTo>
                      <a:pt x="82" y="219"/>
                    </a:lnTo>
                    <a:lnTo>
                      <a:pt x="80" y="208"/>
                    </a:lnTo>
                    <a:lnTo>
                      <a:pt x="79" y="201"/>
                    </a:lnTo>
                    <a:lnTo>
                      <a:pt x="78" y="194"/>
                    </a:lnTo>
                    <a:lnTo>
                      <a:pt x="78" y="190"/>
                    </a:lnTo>
                    <a:lnTo>
                      <a:pt x="78" y="188"/>
                    </a:lnTo>
                    <a:lnTo>
                      <a:pt x="100" y="182"/>
                    </a:lnTo>
                    <a:lnTo>
                      <a:pt x="120" y="179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92" name="Freeform 324"/>
              <p:cNvSpPr>
                <a:spLocks/>
              </p:cNvSpPr>
              <p:nvPr/>
            </p:nvSpPr>
            <p:spPr bwMode="auto">
              <a:xfrm>
                <a:off x="5253" y="2075"/>
                <a:ext cx="120" cy="199"/>
              </a:xfrm>
              <a:custGeom>
                <a:avLst/>
                <a:gdLst>
                  <a:gd name="T0" fmla="*/ 120 w 120"/>
                  <a:gd name="T1" fmla="*/ 197 h 199"/>
                  <a:gd name="T2" fmla="*/ 120 w 120"/>
                  <a:gd name="T3" fmla="*/ 72 h 199"/>
                  <a:gd name="T4" fmla="*/ 102 w 120"/>
                  <a:gd name="T5" fmla="*/ 70 h 199"/>
                  <a:gd name="T6" fmla="*/ 84 w 120"/>
                  <a:gd name="T7" fmla="*/ 66 h 199"/>
                  <a:gd name="T8" fmla="*/ 66 w 120"/>
                  <a:gd name="T9" fmla="*/ 59 h 199"/>
                  <a:gd name="T10" fmla="*/ 51 w 120"/>
                  <a:gd name="T11" fmla="*/ 52 h 199"/>
                  <a:gd name="T12" fmla="*/ 36 w 120"/>
                  <a:gd name="T13" fmla="*/ 42 h 199"/>
                  <a:gd name="T14" fmla="*/ 23 w 120"/>
                  <a:gd name="T15" fmla="*/ 30 h 199"/>
                  <a:gd name="T16" fmla="*/ 10 w 120"/>
                  <a:gd name="T17" fmla="*/ 15 h 199"/>
                  <a:gd name="T18" fmla="*/ 0 w 120"/>
                  <a:gd name="T19" fmla="*/ 0 h 199"/>
                  <a:gd name="T20" fmla="*/ 0 w 120"/>
                  <a:gd name="T21" fmla="*/ 189 h 199"/>
                  <a:gd name="T22" fmla="*/ 28 w 120"/>
                  <a:gd name="T23" fmla="*/ 194 h 199"/>
                  <a:gd name="T24" fmla="*/ 59 w 120"/>
                  <a:gd name="T25" fmla="*/ 197 h 199"/>
                  <a:gd name="T26" fmla="*/ 89 w 120"/>
                  <a:gd name="T27" fmla="*/ 199 h 199"/>
                  <a:gd name="T28" fmla="*/ 120 w 120"/>
                  <a:gd name="T29" fmla="*/ 197 h 19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0"/>
                  <a:gd name="T46" fmla="*/ 0 h 199"/>
                  <a:gd name="T47" fmla="*/ 120 w 120"/>
                  <a:gd name="T48" fmla="*/ 199 h 19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0" h="199">
                    <a:moveTo>
                      <a:pt x="120" y="197"/>
                    </a:moveTo>
                    <a:lnTo>
                      <a:pt x="120" y="72"/>
                    </a:lnTo>
                    <a:lnTo>
                      <a:pt x="102" y="70"/>
                    </a:lnTo>
                    <a:lnTo>
                      <a:pt x="84" y="66"/>
                    </a:lnTo>
                    <a:lnTo>
                      <a:pt x="66" y="59"/>
                    </a:lnTo>
                    <a:lnTo>
                      <a:pt x="51" y="52"/>
                    </a:lnTo>
                    <a:lnTo>
                      <a:pt x="36" y="42"/>
                    </a:lnTo>
                    <a:lnTo>
                      <a:pt x="23" y="30"/>
                    </a:lnTo>
                    <a:lnTo>
                      <a:pt x="10" y="15"/>
                    </a:lnTo>
                    <a:lnTo>
                      <a:pt x="0" y="0"/>
                    </a:lnTo>
                    <a:lnTo>
                      <a:pt x="0" y="189"/>
                    </a:lnTo>
                    <a:lnTo>
                      <a:pt x="28" y="194"/>
                    </a:lnTo>
                    <a:lnTo>
                      <a:pt x="59" y="197"/>
                    </a:lnTo>
                    <a:lnTo>
                      <a:pt x="89" y="199"/>
                    </a:lnTo>
                    <a:lnTo>
                      <a:pt x="120" y="197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93" name="Freeform 325"/>
              <p:cNvSpPr>
                <a:spLocks/>
              </p:cNvSpPr>
              <p:nvPr/>
            </p:nvSpPr>
            <p:spPr bwMode="auto">
              <a:xfrm>
                <a:off x="5040" y="1528"/>
                <a:ext cx="213" cy="440"/>
              </a:xfrm>
              <a:custGeom>
                <a:avLst/>
                <a:gdLst>
                  <a:gd name="T0" fmla="*/ 213 w 213"/>
                  <a:gd name="T1" fmla="*/ 187 h 440"/>
                  <a:gd name="T2" fmla="*/ 213 w 213"/>
                  <a:gd name="T3" fmla="*/ 0 h 440"/>
                  <a:gd name="T4" fmla="*/ 180 w 213"/>
                  <a:gd name="T5" fmla="*/ 9 h 440"/>
                  <a:gd name="T6" fmla="*/ 195 w 213"/>
                  <a:gd name="T7" fmla="*/ 64 h 440"/>
                  <a:gd name="T8" fmla="*/ 169 w 213"/>
                  <a:gd name="T9" fmla="*/ 75 h 440"/>
                  <a:gd name="T10" fmla="*/ 144 w 213"/>
                  <a:gd name="T11" fmla="*/ 86 h 440"/>
                  <a:gd name="T12" fmla="*/ 122 w 213"/>
                  <a:gd name="T13" fmla="*/ 98 h 440"/>
                  <a:gd name="T14" fmla="*/ 101 w 213"/>
                  <a:gd name="T15" fmla="*/ 112 h 440"/>
                  <a:gd name="T16" fmla="*/ 77 w 213"/>
                  <a:gd name="T17" fmla="*/ 130 h 440"/>
                  <a:gd name="T18" fmla="*/ 56 w 213"/>
                  <a:gd name="T19" fmla="*/ 149 h 440"/>
                  <a:gd name="T20" fmla="*/ 36 w 213"/>
                  <a:gd name="T21" fmla="*/ 172 h 440"/>
                  <a:gd name="T22" fmla="*/ 20 w 213"/>
                  <a:gd name="T23" fmla="*/ 197 h 440"/>
                  <a:gd name="T24" fmla="*/ 14 w 213"/>
                  <a:gd name="T25" fmla="*/ 210 h 440"/>
                  <a:gd name="T26" fmla="*/ 8 w 213"/>
                  <a:gd name="T27" fmla="*/ 223 h 440"/>
                  <a:gd name="T28" fmla="*/ 4 w 213"/>
                  <a:gd name="T29" fmla="*/ 237 h 440"/>
                  <a:gd name="T30" fmla="*/ 2 w 213"/>
                  <a:gd name="T31" fmla="*/ 251 h 440"/>
                  <a:gd name="T32" fmla="*/ 0 w 213"/>
                  <a:gd name="T33" fmla="*/ 266 h 440"/>
                  <a:gd name="T34" fmla="*/ 0 w 213"/>
                  <a:gd name="T35" fmla="*/ 280 h 440"/>
                  <a:gd name="T36" fmla="*/ 2 w 213"/>
                  <a:gd name="T37" fmla="*/ 295 h 440"/>
                  <a:gd name="T38" fmla="*/ 5 w 213"/>
                  <a:gd name="T39" fmla="*/ 310 h 440"/>
                  <a:gd name="T40" fmla="*/ 10 w 213"/>
                  <a:gd name="T41" fmla="*/ 328 h 440"/>
                  <a:gd name="T42" fmla="*/ 18 w 213"/>
                  <a:gd name="T43" fmla="*/ 345 h 440"/>
                  <a:gd name="T44" fmla="*/ 27 w 213"/>
                  <a:gd name="T45" fmla="*/ 359 h 440"/>
                  <a:gd name="T46" fmla="*/ 36 w 213"/>
                  <a:gd name="T47" fmla="*/ 372 h 440"/>
                  <a:gd name="T48" fmla="*/ 47 w 213"/>
                  <a:gd name="T49" fmla="*/ 384 h 440"/>
                  <a:gd name="T50" fmla="*/ 59 w 213"/>
                  <a:gd name="T51" fmla="*/ 394 h 440"/>
                  <a:gd name="T52" fmla="*/ 72 w 213"/>
                  <a:gd name="T53" fmla="*/ 403 h 440"/>
                  <a:gd name="T54" fmla="*/ 85 w 213"/>
                  <a:gd name="T55" fmla="*/ 412 h 440"/>
                  <a:gd name="T56" fmla="*/ 99 w 213"/>
                  <a:gd name="T57" fmla="*/ 417 h 440"/>
                  <a:gd name="T58" fmla="*/ 114 w 213"/>
                  <a:gd name="T59" fmla="*/ 424 h 440"/>
                  <a:gd name="T60" fmla="*/ 146 w 213"/>
                  <a:gd name="T61" fmla="*/ 432 h 440"/>
                  <a:gd name="T62" fmla="*/ 179 w 213"/>
                  <a:gd name="T63" fmla="*/ 437 h 440"/>
                  <a:gd name="T64" fmla="*/ 213 w 213"/>
                  <a:gd name="T65" fmla="*/ 440 h 440"/>
                  <a:gd name="T66" fmla="*/ 213 w 213"/>
                  <a:gd name="T67" fmla="*/ 293 h 440"/>
                  <a:gd name="T68" fmla="*/ 203 w 213"/>
                  <a:gd name="T69" fmla="*/ 290 h 440"/>
                  <a:gd name="T70" fmla="*/ 194 w 213"/>
                  <a:gd name="T71" fmla="*/ 285 h 440"/>
                  <a:gd name="T72" fmla="*/ 185 w 213"/>
                  <a:gd name="T73" fmla="*/ 280 h 440"/>
                  <a:gd name="T74" fmla="*/ 179 w 213"/>
                  <a:gd name="T75" fmla="*/ 274 h 440"/>
                  <a:gd name="T76" fmla="*/ 173 w 213"/>
                  <a:gd name="T77" fmla="*/ 269 h 440"/>
                  <a:gd name="T78" fmla="*/ 170 w 213"/>
                  <a:gd name="T79" fmla="*/ 263 h 440"/>
                  <a:gd name="T80" fmla="*/ 167 w 213"/>
                  <a:gd name="T81" fmla="*/ 256 h 440"/>
                  <a:gd name="T82" fmla="*/ 166 w 213"/>
                  <a:gd name="T83" fmla="*/ 249 h 440"/>
                  <a:gd name="T84" fmla="*/ 166 w 213"/>
                  <a:gd name="T85" fmla="*/ 242 h 440"/>
                  <a:gd name="T86" fmla="*/ 168 w 213"/>
                  <a:gd name="T87" fmla="*/ 234 h 440"/>
                  <a:gd name="T88" fmla="*/ 171 w 213"/>
                  <a:gd name="T89" fmla="*/ 227 h 440"/>
                  <a:gd name="T90" fmla="*/ 177 w 213"/>
                  <a:gd name="T91" fmla="*/ 218 h 440"/>
                  <a:gd name="T92" fmla="*/ 183 w 213"/>
                  <a:gd name="T93" fmla="*/ 211 h 440"/>
                  <a:gd name="T94" fmla="*/ 192 w 213"/>
                  <a:gd name="T95" fmla="*/ 203 h 440"/>
                  <a:gd name="T96" fmla="*/ 201 w 213"/>
                  <a:gd name="T97" fmla="*/ 196 h 440"/>
                  <a:gd name="T98" fmla="*/ 213 w 213"/>
                  <a:gd name="T99" fmla="*/ 187 h 44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13"/>
                  <a:gd name="T151" fmla="*/ 0 h 440"/>
                  <a:gd name="T152" fmla="*/ 213 w 213"/>
                  <a:gd name="T153" fmla="*/ 440 h 44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13" h="440">
                    <a:moveTo>
                      <a:pt x="213" y="187"/>
                    </a:moveTo>
                    <a:lnTo>
                      <a:pt x="213" y="0"/>
                    </a:lnTo>
                    <a:lnTo>
                      <a:pt x="180" y="9"/>
                    </a:lnTo>
                    <a:lnTo>
                      <a:pt x="195" y="64"/>
                    </a:lnTo>
                    <a:lnTo>
                      <a:pt x="169" y="75"/>
                    </a:lnTo>
                    <a:lnTo>
                      <a:pt x="144" y="86"/>
                    </a:lnTo>
                    <a:lnTo>
                      <a:pt x="122" y="98"/>
                    </a:lnTo>
                    <a:lnTo>
                      <a:pt x="101" y="112"/>
                    </a:lnTo>
                    <a:lnTo>
                      <a:pt x="77" y="130"/>
                    </a:lnTo>
                    <a:lnTo>
                      <a:pt x="56" y="149"/>
                    </a:lnTo>
                    <a:lnTo>
                      <a:pt x="36" y="172"/>
                    </a:lnTo>
                    <a:lnTo>
                      <a:pt x="20" y="197"/>
                    </a:lnTo>
                    <a:lnTo>
                      <a:pt x="14" y="210"/>
                    </a:lnTo>
                    <a:lnTo>
                      <a:pt x="8" y="223"/>
                    </a:lnTo>
                    <a:lnTo>
                      <a:pt x="4" y="237"/>
                    </a:lnTo>
                    <a:lnTo>
                      <a:pt x="2" y="251"/>
                    </a:lnTo>
                    <a:lnTo>
                      <a:pt x="0" y="266"/>
                    </a:lnTo>
                    <a:lnTo>
                      <a:pt x="0" y="280"/>
                    </a:lnTo>
                    <a:lnTo>
                      <a:pt x="2" y="295"/>
                    </a:lnTo>
                    <a:lnTo>
                      <a:pt x="5" y="310"/>
                    </a:lnTo>
                    <a:lnTo>
                      <a:pt x="10" y="328"/>
                    </a:lnTo>
                    <a:lnTo>
                      <a:pt x="18" y="345"/>
                    </a:lnTo>
                    <a:lnTo>
                      <a:pt x="27" y="359"/>
                    </a:lnTo>
                    <a:lnTo>
                      <a:pt x="36" y="372"/>
                    </a:lnTo>
                    <a:lnTo>
                      <a:pt x="47" y="384"/>
                    </a:lnTo>
                    <a:lnTo>
                      <a:pt x="59" y="394"/>
                    </a:lnTo>
                    <a:lnTo>
                      <a:pt x="72" y="403"/>
                    </a:lnTo>
                    <a:lnTo>
                      <a:pt x="85" y="412"/>
                    </a:lnTo>
                    <a:lnTo>
                      <a:pt x="99" y="417"/>
                    </a:lnTo>
                    <a:lnTo>
                      <a:pt x="114" y="424"/>
                    </a:lnTo>
                    <a:lnTo>
                      <a:pt x="146" y="432"/>
                    </a:lnTo>
                    <a:lnTo>
                      <a:pt x="179" y="437"/>
                    </a:lnTo>
                    <a:lnTo>
                      <a:pt x="213" y="440"/>
                    </a:lnTo>
                    <a:lnTo>
                      <a:pt x="213" y="293"/>
                    </a:lnTo>
                    <a:lnTo>
                      <a:pt x="203" y="290"/>
                    </a:lnTo>
                    <a:lnTo>
                      <a:pt x="194" y="285"/>
                    </a:lnTo>
                    <a:lnTo>
                      <a:pt x="185" y="280"/>
                    </a:lnTo>
                    <a:lnTo>
                      <a:pt x="179" y="274"/>
                    </a:lnTo>
                    <a:lnTo>
                      <a:pt x="173" y="269"/>
                    </a:lnTo>
                    <a:lnTo>
                      <a:pt x="170" y="263"/>
                    </a:lnTo>
                    <a:lnTo>
                      <a:pt x="167" y="256"/>
                    </a:lnTo>
                    <a:lnTo>
                      <a:pt x="166" y="249"/>
                    </a:lnTo>
                    <a:lnTo>
                      <a:pt x="166" y="242"/>
                    </a:lnTo>
                    <a:lnTo>
                      <a:pt x="168" y="234"/>
                    </a:lnTo>
                    <a:lnTo>
                      <a:pt x="171" y="227"/>
                    </a:lnTo>
                    <a:lnTo>
                      <a:pt x="177" y="218"/>
                    </a:lnTo>
                    <a:lnTo>
                      <a:pt x="183" y="211"/>
                    </a:lnTo>
                    <a:lnTo>
                      <a:pt x="192" y="203"/>
                    </a:lnTo>
                    <a:lnTo>
                      <a:pt x="201" y="196"/>
                    </a:lnTo>
                    <a:lnTo>
                      <a:pt x="213" y="187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94" name="Freeform 326"/>
              <p:cNvSpPr>
                <a:spLocks/>
              </p:cNvSpPr>
              <p:nvPr/>
            </p:nvSpPr>
            <p:spPr bwMode="auto">
              <a:xfrm>
                <a:off x="5087" y="2062"/>
                <a:ext cx="166" cy="202"/>
              </a:xfrm>
              <a:custGeom>
                <a:avLst/>
                <a:gdLst>
                  <a:gd name="T0" fmla="*/ 166 w 166"/>
                  <a:gd name="T1" fmla="*/ 202 h 202"/>
                  <a:gd name="T2" fmla="*/ 166 w 166"/>
                  <a:gd name="T3" fmla="*/ 13 h 202"/>
                  <a:gd name="T4" fmla="*/ 160 w 166"/>
                  <a:gd name="T5" fmla="*/ 0 h 202"/>
                  <a:gd name="T6" fmla="*/ 0 w 166"/>
                  <a:gd name="T7" fmla="*/ 57 h 202"/>
                  <a:gd name="T8" fmla="*/ 13 w 166"/>
                  <a:gd name="T9" fmla="*/ 87 h 202"/>
                  <a:gd name="T10" fmla="*/ 29 w 166"/>
                  <a:gd name="T11" fmla="*/ 113 h 202"/>
                  <a:gd name="T12" fmla="*/ 48 w 166"/>
                  <a:gd name="T13" fmla="*/ 136 h 202"/>
                  <a:gd name="T14" fmla="*/ 67 w 166"/>
                  <a:gd name="T15" fmla="*/ 154 h 202"/>
                  <a:gd name="T16" fmla="*/ 90 w 166"/>
                  <a:gd name="T17" fmla="*/ 170 h 202"/>
                  <a:gd name="T18" fmla="*/ 113 w 166"/>
                  <a:gd name="T19" fmla="*/ 185 h 202"/>
                  <a:gd name="T20" fmla="*/ 139 w 166"/>
                  <a:gd name="T21" fmla="*/ 194 h 202"/>
                  <a:gd name="T22" fmla="*/ 166 w 166"/>
                  <a:gd name="T23" fmla="*/ 202 h 2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6"/>
                  <a:gd name="T37" fmla="*/ 0 h 202"/>
                  <a:gd name="T38" fmla="*/ 166 w 166"/>
                  <a:gd name="T39" fmla="*/ 202 h 20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6" h="202">
                    <a:moveTo>
                      <a:pt x="166" y="202"/>
                    </a:moveTo>
                    <a:lnTo>
                      <a:pt x="166" y="13"/>
                    </a:lnTo>
                    <a:lnTo>
                      <a:pt x="160" y="0"/>
                    </a:lnTo>
                    <a:lnTo>
                      <a:pt x="0" y="57"/>
                    </a:lnTo>
                    <a:lnTo>
                      <a:pt x="13" y="87"/>
                    </a:lnTo>
                    <a:lnTo>
                      <a:pt x="29" y="113"/>
                    </a:lnTo>
                    <a:lnTo>
                      <a:pt x="48" y="136"/>
                    </a:lnTo>
                    <a:lnTo>
                      <a:pt x="67" y="154"/>
                    </a:lnTo>
                    <a:lnTo>
                      <a:pt x="90" y="170"/>
                    </a:lnTo>
                    <a:lnTo>
                      <a:pt x="113" y="185"/>
                    </a:lnTo>
                    <a:lnTo>
                      <a:pt x="139" y="194"/>
                    </a:lnTo>
                    <a:lnTo>
                      <a:pt x="166" y="202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95" name="Freeform 327"/>
              <p:cNvSpPr>
                <a:spLocks/>
              </p:cNvSpPr>
              <p:nvPr/>
            </p:nvSpPr>
            <p:spPr bwMode="auto">
              <a:xfrm>
                <a:off x="5530" y="1828"/>
                <a:ext cx="222" cy="482"/>
              </a:xfrm>
              <a:custGeom>
                <a:avLst/>
                <a:gdLst>
                  <a:gd name="T0" fmla="*/ 0 w 222"/>
                  <a:gd name="T1" fmla="*/ 278 h 482"/>
                  <a:gd name="T2" fmla="*/ 0 w 222"/>
                  <a:gd name="T3" fmla="*/ 482 h 482"/>
                  <a:gd name="T4" fmla="*/ 41 w 222"/>
                  <a:gd name="T5" fmla="*/ 470 h 482"/>
                  <a:gd name="T6" fmla="*/ 24 w 222"/>
                  <a:gd name="T7" fmla="*/ 403 h 482"/>
                  <a:gd name="T8" fmla="*/ 51 w 222"/>
                  <a:gd name="T9" fmla="*/ 392 h 482"/>
                  <a:gd name="T10" fmla="*/ 78 w 222"/>
                  <a:gd name="T11" fmla="*/ 379 h 482"/>
                  <a:gd name="T12" fmla="*/ 104 w 222"/>
                  <a:gd name="T13" fmla="*/ 363 h 482"/>
                  <a:gd name="T14" fmla="*/ 128 w 222"/>
                  <a:gd name="T15" fmla="*/ 346 h 482"/>
                  <a:gd name="T16" fmla="*/ 152 w 222"/>
                  <a:gd name="T17" fmla="*/ 327 h 482"/>
                  <a:gd name="T18" fmla="*/ 173 w 222"/>
                  <a:gd name="T19" fmla="*/ 306 h 482"/>
                  <a:gd name="T20" fmla="*/ 191 w 222"/>
                  <a:gd name="T21" fmla="*/ 282 h 482"/>
                  <a:gd name="T22" fmla="*/ 206 w 222"/>
                  <a:gd name="T23" fmla="*/ 256 h 482"/>
                  <a:gd name="T24" fmla="*/ 214 w 222"/>
                  <a:gd name="T25" fmla="*/ 232 h 482"/>
                  <a:gd name="T26" fmla="*/ 219 w 222"/>
                  <a:gd name="T27" fmla="*/ 209 h 482"/>
                  <a:gd name="T28" fmla="*/ 222 w 222"/>
                  <a:gd name="T29" fmla="*/ 186 h 482"/>
                  <a:gd name="T30" fmla="*/ 221 w 222"/>
                  <a:gd name="T31" fmla="*/ 165 h 482"/>
                  <a:gd name="T32" fmla="*/ 219 w 222"/>
                  <a:gd name="T33" fmla="*/ 144 h 482"/>
                  <a:gd name="T34" fmla="*/ 214 w 222"/>
                  <a:gd name="T35" fmla="*/ 124 h 482"/>
                  <a:gd name="T36" fmla="*/ 206 w 222"/>
                  <a:gd name="T37" fmla="*/ 106 h 482"/>
                  <a:gd name="T38" fmla="*/ 195 w 222"/>
                  <a:gd name="T39" fmla="*/ 89 h 482"/>
                  <a:gd name="T40" fmla="*/ 183 w 222"/>
                  <a:gd name="T41" fmla="*/ 73 h 482"/>
                  <a:gd name="T42" fmla="*/ 168 w 222"/>
                  <a:gd name="T43" fmla="*/ 59 h 482"/>
                  <a:gd name="T44" fmla="*/ 152 w 222"/>
                  <a:gd name="T45" fmla="*/ 45 h 482"/>
                  <a:gd name="T46" fmla="*/ 134 w 222"/>
                  <a:gd name="T47" fmla="*/ 34 h 482"/>
                  <a:gd name="T48" fmla="*/ 113 w 222"/>
                  <a:gd name="T49" fmla="*/ 23 h 482"/>
                  <a:gd name="T50" fmla="*/ 92 w 222"/>
                  <a:gd name="T51" fmla="*/ 16 h 482"/>
                  <a:gd name="T52" fmla="*/ 68 w 222"/>
                  <a:gd name="T53" fmla="*/ 9 h 482"/>
                  <a:gd name="T54" fmla="*/ 42 w 222"/>
                  <a:gd name="T55" fmla="*/ 5 h 482"/>
                  <a:gd name="T56" fmla="*/ 23 w 222"/>
                  <a:gd name="T57" fmla="*/ 3 h 482"/>
                  <a:gd name="T58" fmla="*/ 0 w 222"/>
                  <a:gd name="T59" fmla="*/ 0 h 482"/>
                  <a:gd name="T60" fmla="*/ 0 w 222"/>
                  <a:gd name="T61" fmla="*/ 147 h 482"/>
                  <a:gd name="T62" fmla="*/ 11 w 222"/>
                  <a:gd name="T63" fmla="*/ 152 h 482"/>
                  <a:gd name="T64" fmla="*/ 20 w 222"/>
                  <a:gd name="T65" fmla="*/ 157 h 482"/>
                  <a:gd name="T66" fmla="*/ 28 w 222"/>
                  <a:gd name="T67" fmla="*/ 162 h 482"/>
                  <a:gd name="T68" fmla="*/ 35 w 222"/>
                  <a:gd name="T69" fmla="*/ 170 h 482"/>
                  <a:gd name="T70" fmla="*/ 41 w 222"/>
                  <a:gd name="T71" fmla="*/ 178 h 482"/>
                  <a:gd name="T72" fmla="*/ 44 w 222"/>
                  <a:gd name="T73" fmla="*/ 185 h 482"/>
                  <a:gd name="T74" fmla="*/ 46 w 222"/>
                  <a:gd name="T75" fmla="*/ 194 h 482"/>
                  <a:gd name="T76" fmla="*/ 47 w 222"/>
                  <a:gd name="T77" fmla="*/ 204 h 482"/>
                  <a:gd name="T78" fmla="*/ 47 w 222"/>
                  <a:gd name="T79" fmla="*/ 212 h 482"/>
                  <a:gd name="T80" fmla="*/ 45 w 222"/>
                  <a:gd name="T81" fmla="*/ 222 h 482"/>
                  <a:gd name="T82" fmla="*/ 41 w 222"/>
                  <a:gd name="T83" fmla="*/ 232 h 482"/>
                  <a:gd name="T84" fmla="*/ 35 w 222"/>
                  <a:gd name="T85" fmla="*/ 241 h 482"/>
                  <a:gd name="T86" fmla="*/ 29 w 222"/>
                  <a:gd name="T87" fmla="*/ 251 h 482"/>
                  <a:gd name="T88" fmla="*/ 21 w 222"/>
                  <a:gd name="T89" fmla="*/ 261 h 482"/>
                  <a:gd name="T90" fmla="*/ 11 w 222"/>
                  <a:gd name="T91" fmla="*/ 269 h 482"/>
                  <a:gd name="T92" fmla="*/ 0 w 222"/>
                  <a:gd name="T93" fmla="*/ 278 h 4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22"/>
                  <a:gd name="T142" fmla="*/ 0 h 482"/>
                  <a:gd name="T143" fmla="*/ 222 w 222"/>
                  <a:gd name="T144" fmla="*/ 482 h 48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22" h="482">
                    <a:moveTo>
                      <a:pt x="0" y="278"/>
                    </a:moveTo>
                    <a:lnTo>
                      <a:pt x="0" y="482"/>
                    </a:lnTo>
                    <a:lnTo>
                      <a:pt x="41" y="470"/>
                    </a:lnTo>
                    <a:lnTo>
                      <a:pt x="24" y="403"/>
                    </a:lnTo>
                    <a:lnTo>
                      <a:pt x="51" y="392"/>
                    </a:lnTo>
                    <a:lnTo>
                      <a:pt x="78" y="379"/>
                    </a:lnTo>
                    <a:lnTo>
                      <a:pt x="104" y="363"/>
                    </a:lnTo>
                    <a:lnTo>
                      <a:pt x="128" y="346"/>
                    </a:lnTo>
                    <a:lnTo>
                      <a:pt x="152" y="327"/>
                    </a:lnTo>
                    <a:lnTo>
                      <a:pt x="173" y="306"/>
                    </a:lnTo>
                    <a:lnTo>
                      <a:pt x="191" y="282"/>
                    </a:lnTo>
                    <a:lnTo>
                      <a:pt x="206" y="256"/>
                    </a:lnTo>
                    <a:lnTo>
                      <a:pt x="214" y="232"/>
                    </a:lnTo>
                    <a:lnTo>
                      <a:pt x="219" y="209"/>
                    </a:lnTo>
                    <a:lnTo>
                      <a:pt x="222" y="186"/>
                    </a:lnTo>
                    <a:lnTo>
                      <a:pt x="221" y="165"/>
                    </a:lnTo>
                    <a:lnTo>
                      <a:pt x="219" y="144"/>
                    </a:lnTo>
                    <a:lnTo>
                      <a:pt x="214" y="124"/>
                    </a:lnTo>
                    <a:lnTo>
                      <a:pt x="206" y="106"/>
                    </a:lnTo>
                    <a:lnTo>
                      <a:pt x="195" y="89"/>
                    </a:lnTo>
                    <a:lnTo>
                      <a:pt x="183" y="73"/>
                    </a:lnTo>
                    <a:lnTo>
                      <a:pt x="168" y="59"/>
                    </a:lnTo>
                    <a:lnTo>
                      <a:pt x="152" y="45"/>
                    </a:lnTo>
                    <a:lnTo>
                      <a:pt x="134" y="34"/>
                    </a:lnTo>
                    <a:lnTo>
                      <a:pt x="113" y="23"/>
                    </a:lnTo>
                    <a:lnTo>
                      <a:pt x="92" y="16"/>
                    </a:lnTo>
                    <a:lnTo>
                      <a:pt x="68" y="9"/>
                    </a:lnTo>
                    <a:lnTo>
                      <a:pt x="42" y="5"/>
                    </a:lnTo>
                    <a:lnTo>
                      <a:pt x="23" y="3"/>
                    </a:lnTo>
                    <a:lnTo>
                      <a:pt x="0" y="0"/>
                    </a:lnTo>
                    <a:lnTo>
                      <a:pt x="0" y="147"/>
                    </a:lnTo>
                    <a:lnTo>
                      <a:pt x="11" y="152"/>
                    </a:lnTo>
                    <a:lnTo>
                      <a:pt x="20" y="157"/>
                    </a:lnTo>
                    <a:lnTo>
                      <a:pt x="28" y="162"/>
                    </a:lnTo>
                    <a:lnTo>
                      <a:pt x="35" y="170"/>
                    </a:lnTo>
                    <a:lnTo>
                      <a:pt x="41" y="178"/>
                    </a:lnTo>
                    <a:lnTo>
                      <a:pt x="44" y="185"/>
                    </a:lnTo>
                    <a:lnTo>
                      <a:pt x="46" y="194"/>
                    </a:lnTo>
                    <a:lnTo>
                      <a:pt x="47" y="204"/>
                    </a:lnTo>
                    <a:lnTo>
                      <a:pt x="47" y="212"/>
                    </a:lnTo>
                    <a:lnTo>
                      <a:pt x="45" y="222"/>
                    </a:lnTo>
                    <a:lnTo>
                      <a:pt x="41" y="232"/>
                    </a:lnTo>
                    <a:lnTo>
                      <a:pt x="35" y="241"/>
                    </a:lnTo>
                    <a:lnTo>
                      <a:pt x="29" y="251"/>
                    </a:lnTo>
                    <a:lnTo>
                      <a:pt x="21" y="261"/>
                    </a:lnTo>
                    <a:lnTo>
                      <a:pt x="11" y="269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96" name="Freeform 328"/>
              <p:cNvSpPr>
                <a:spLocks/>
              </p:cNvSpPr>
              <p:nvPr/>
            </p:nvSpPr>
            <p:spPr bwMode="auto">
              <a:xfrm>
                <a:off x="5530" y="1579"/>
                <a:ext cx="112" cy="150"/>
              </a:xfrm>
              <a:custGeom>
                <a:avLst/>
                <a:gdLst>
                  <a:gd name="T0" fmla="*/ 0 w 112"/>
                  <a:gd name="T1" fmla="*/ 0 h 150"/>
                  <a:gd name="T2" fmla="*/ 0 w 112"/>
                  <a:gd name="T3" fmla="*/ 150 h 150"/>
                  <a:gd name="T4" fmla="*/ 112 w 112"/>
                  <a:gd name="T5" fmla="*/ 115 h 150"/>
                  <a:gd name="T6" fmla="*/ 104 w 112"/>
                  <a:gd name="T7" fmla="*/ 95 h 150"/>
                  <a:gd name="T8" fmla="*/ 95 w 112"/>
                  <a:gd name="T9" fmla="*/ 77 h 150"/>
                  <a:gd name="T10" fmla="*/ 83 w 112"/>
                  <a:gd name="T11" fmla="*/ 60 h 150"/>
                  <a:gd name="T12" fmla="*/ 70 w 112"/>
                  <a:gd name="T13" fmla="*/ 45 h 150"/>
                  <a:gd name="T14" fmla="*/ 55 w 112"/>
                  <a:gd name="T15" fmla="*/ 31 h 150"/>
                  <a:gd name="T16" fmla="*/ 39 w 112"/>
                  <a:gd name="T17" fmla="*/ 19 h 150"/>
                  <a:gd name="T18" fmla="*/ 20 w 112"/>
                  <a:gd name="T19" fmla="*/ 8 h 150"/>
                  <a:gd name="T20" fmla="*/ 0 w 112"/>
                  <a:gd name="T21" fmla="*/ 0 h 1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2"/>
                  <a:gd name="T34" fmla="*/ 0 h 150"/>
                  <a:gd name="T35" fmla="*/ 112 w 112"/>
                  <a:gd name="T36" fmla="*/ 150 h 15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2" h="150">
                    <a:moveTo>
                      <a:pt x="0" y="0"/>
                    </a:moveTo>
                    <a:lnTo>
                      <a:pt x="0" y="150"/>
                    </a:lnTo>
                    <a:lnTo>
                      <a:pt x="112" y="115"/>
                    </a:lnTo>
                    <a:lnTo>
                      <a:pt x="104" y="95"/>
                    </a:lnTo>
                    <a:lnTo>
                      <a:pt x="95" y="77"/>
                    </a:lnTo>
                    <a:lnTo>
                      <a:pt x="83" y="60"/>
                    </a:lnTo>
                    <a:lnTo>
                      <a:pt x="70" y="45"/>
                    </a:lnTo>
                    <a:lnTo>
                      <a:pt x="55" y="31"/>
                    </a:lnTo>
                    <a:lnTo>
                      <a:pt x="39" y="19"/>
                    </a:lnTo>
                    <a:lnTo>
                      <a:pt x="2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97" name="Freeform 329"/>
              <p:cNvSpPr>
                <a:spLocks/>
              </p:cNvSpPr>
              <p:nvPr/>
            </p:nvSpPr>
            <p:spPr bwMode="auto">
              <a:xfrm>
                <a:off x="5413" y="1559"/>
                <a:ext cx="117" cy="187"/>
              </a:xfrm>
              <a:custGeom>
                <a:avLst/>
                <a:gdLst>
                  <a:gd name="T0" fmla="*/ 117 w 117"/>
                  <a:gd name="T1" fmla="*/ 170 h 187"/>
                  <a:gd name="T2" fmla="*/ 117 w 117"/>
                  <a:gd name="T3" fmla="*/ 20 h 187"/>
                  <a:gd name="T4" fmla="*/ 105 w 117"/>
                  <a:gd name="T5" fmla="*/ 15 h 187"/>
                  <a:gd name="T6" fmla="*/ 82 w 117"/>
                  <a:gd name="T7" fmla="*/ 8 h 187"/>
                  <a:gd name="T8" fmla="*/ 57 w 117"/>
                  <a:gd name="T9" fmla="*/ 4 h 187"/>
                  <a:gd name="T10" fmla="*/ 29 w 117"/>
                  <a:gd name="T11" fmla="*/ 0 h 187"/>
                  <a:gd name="T12" fmla="*/ 0 w 117"/>
                  <a:gd name="T13" fmla="*/ 0 h 187"/>
                  <a:gd name="T14" fmla="*/ 0 w 117"/>
                  <a:gd name="T15" fmla="*/ 133 h 187"/>
                  <a:gd name="T16" fmla="*/ 17 w 117"/>
                  <a:gd name="T17" fmla="*/ 141 h 187"/>
                  <a:gd name="T18" fmla="*/ 34 w 117"/>
                  <a:gd name="T19" fmla="*/ 153 h 187"/>
                  <a:gd name="T20" fmla="*/ 49 w 117"/>
                  <a:gd name="T21" fmla="*/ 168 h 187"/>
                  <a:gd name="T22" fmla="*/ 62 w 117"/>
                  <a:gd name="T23" fmla="*/ 187 h 187"/>
                  <a:gd name="T24" fmla="*/ 117 w 117"/>
                  <a:gd name="T25" fmla="*/ 170 h 1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7"/>
                  <a:gd name="T40" fmla="*/ 0 h 187"/>
                  <a:gd name="T41" fmla="*/ 117 w 117"/>
                  <a:gd name="T42" fmla="*/ 187 h 18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7" h="187">
                    <a:moveTo>
                      <a:pt x="117" y="170"/>
                    </a:moveTo>
                    <a:lnTo>
                      <a:pt x="117" y="20"/>
                    </a:lnTo>
                    <a:lnTo>
                      <a:pt x="105" y="15"/>
                    </a:lnTo>
                    <a:lnTo>
                      <a:pt x="82" y="8"/>
                    </a:lnTo>
                    <a:lnTo>
                      <a:pt x="57" y="4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0" y="133"/>
                    </a:lnTo>
                    <a:lnTo>
                      <a:pt x="17" y="141"/>
                    </a:lnTo>
                    <a:lnTo>
                      <a:pt x="34" y="153"/>
                    </a:lnTo>
                    <a:lnTo>
                      <a:pt x="49" y="168"/>
                    </a:lnTo>
                    <a:lnTo>
                      <a:pt x="62" y="187"/>
                    </a:lnTo>
                    <a:lnTo>
                      <a:pt x="117" y="170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98" name="Freeform 330"/>
              <p:cNvSpPr>
                <a:spLocks/>
              </p:cNvSpPr>
              <p:nvPr/>
            </p:nvSpPr>
            <p:spPr bwMode="auto">
              <a:xfrm>
                <a:off x="5413" y="1714"/>
                <a:ext cx="117" cy="628"/>
              </a:xfrm>
              <a:custGeom>
                <a:avLst/>
                <a:gdLst>
                  <a:gd name="T0" fmla="*/ 117 w 117"/>
                  <a:gd name="T1" fmla="*/ 261 h 628"/>
                  <a:gd name="T2" fmla="*/ 117 w 117"/>
                  <a:gd name="T3" fmla="*/ 114 h 628"/>
                  <a:gd name="T4" fmla="*/ 97 w 117"/>
                  <a:gd name="T5" fmla="*/ 114 h 628"/>
                  <a:gd name="T6" fmla="*/ 77 w 117"/>
                  <a:gd name="T7" fmla="*/ 114 h 628"/>
                  <a:gd name="T8" fmla="*/ 55 w 117"/>
                  <a:gd name="T9" fmla="*/ 115 h 628"/>
                  <a:gd name="T10" fmla="*/ 32 w 117"/>
                  <a:gd name="T11" fmla="*/ 115 h 628"/>
                  <a:gd name="T12" fmla="*/ 0 w 117"/>
                  <a:gd name="T13" fmla="*/ 0 h 628"/>
                  <a:gd name="T14" fmla="*/ 0 w 117"/>
                  <a:gd name="T15" fmla="*/ 258 h 628"/>
                  <a:gd name="T16" fmla="*/ 2 w 117"/>
                  <a:gd name="T17" fmla="*/ 258 h 628"/>
                  <a:gd name="T18" fmla="*/ 48 w 117"/>
                  <a:gd name="T19" fmla="*/ 426 h 628"/>
                  <a:gd name="T20" fmla="*/ 25 w 117"/>
                  <a:gd name="T21" fmla="*/ 433 h 628"/>
                  <a:gd name="T22" fmla="*/ 1 w 117"/>
                  <a:gd name="T23" fmla="*/ 439 h 628"/>
                  <a:gd name="T24" fmla="*/ 0 w 117"/>
                  <a:gd name="T25" fmla="*/ 437 h 628"/>
                  <a:gd name="T26" fmla="*/ 0 w 117"/>
                  <a:gd name="T27" fmla="*/ 628 h 628"/>
                  <a:gd name="T28" fmla="*/ 50 w 117"/>
                  <a:gd name="T29" fmla="*/ 615 h 628"/>
                  <a:gd name="T30" fmla="*/ 32 w 117"/>
                  <a:gd name="T31" fmla="*/ 553 h 628"/>
                  <a:gd name="T32" fmla="*/ 79 w 117"/>
                  <a:gd name="T33" fmla="*/ 539 h 628"/>
                  <a:gd name="T34" fmla="*/ 94 w 117"/>
                  <a:gd name="T35" fmla="*/ 602 h 628"/>
                  <a:gd name="T36" fmla="*/ 117 w 117"/>
                  <a:gd name="T37" fmla="*/ 596 h 628"/>
                  <a:gd name="T38" fmla="*/ 117 w 117"/>
                  <a:gd name="T39" fmla="*/ 392 h 628"/>
                  <a:gd name="T40" fmla="*/ 108 w 117"/>
                  <a:gd name="T41" fmla="*/ 399 h 628"/>
                  <a:gd name="T42" fmla="*/ 69 w 117"/>
                  <a:gd name="T43" fmla="*/ 256 h 628"/>
                  <a:gd name="T44" fmla="*/ 95 w 117"/>
                  <a:gd name="T45" fmla="*/ 257 h 628"/>
                  <a:gd name="T46" fmla="*/ 117 w 117"/>
                  <a:gd name="T47" fmla="*/ 261 h 62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7"/>
                  <a:gd name="T73" fmla="*/ 0 h 628"/>
                  <a:gd name="T74" fmla="*/ 117 w 117"/>
                  <a:gd name="T75" fmla="*/ 628 h 62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7" h="628">
                    <a:moveTo>
                      <a:pt x="117" y="261"/>
                    </a:moveTo>
                    <a:lnTo>
                      <a:pt x="117" y="114"/>
                    </a:lnTo>
                    <a:lnTo>
                      <a:pt x="97" y="114"/>
                    </a:lnTo>
                    <a:lnTo>
                      <a:pt x="77" y="114"/>
                    </a:lnTo>
                    <a:lnTo>
                      <a:pt x="55" y="115"/>
                    </a:lnTo>
                    <a:lnTo>
                      <a:pt x="32" y="115"/>
                    </a:lnTo>
                    <a:lnTo>
                      <a:pt x="0" y="0"/>
                    </a:lnTo>
                    <a:lnTo>
                      <a:pt x="0" y="258"/>
                    </a:lnTo>
                    <a:lnTo>
                      <a:pt x="2" y="258"/>
                    </a:lnTo>
                    <a:lnTo>
                      <a:pt x="48" y="426"/>
                    </a:lnTo>
                    <a:lnTo>
                      <a:pt x="25" y="433"/>
                    </a:lnTo>
                    <a:lnTo>
                      <a:pt x="1" y="439"/>
                    </a:lnTo>
                    <a:lnTo>
                      <a:pt x="0" y="437"/>
                    </a:lnTo>
                    <a:lnTo>
                      <a:pt x="0" y="628"/>
                    </a:lnTo>
                    <a:lnTo>
                      <a:pt x="50" y="615"/>
                    </a:lnTo>
                    <a:lnTo>
                      <a:pt x="32" y="553"/>
                    </a:lnTo>
                    <a:lnTo>
                      <a:pt x="79" y="539"/>
                    </a:lnTo>
                    <a:lnTo>
                      <a:pt x="94" y="602"/>
                    </a:lnTo>
                    <a:lnTo>
                      <a:pt x="117" y="596"/>
                    </a:lnTo>
                    <a:lnTo>
                      <a:pt x="117" y="392"/>
                    </a:lnTo>
                    <a:lnTo>
                      <a:pt x="108" y="399"/>
                    </a:lnTo>
                    <a:lnTo>
                      <a:pt x="69" y="256"/>
                    </a:lnTo>
                    <a:lnTo>
                      <a:pt x="95" y="257"/>
                    </a:lnTo>
                    <a:lnTo>
                      <a:pt x="117" y="261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99" name="Freeform 331"/>
              <p:cNvSpPr>
                <a:spLocks/>
              </p:cNvSpPr>
              <p:nvPr/>
            </p:nvSpPr>
            <p:spPr bwMode="auto">
              <a:xfrm>
                <a:off x="5337" y="1503"/>
                <a:ext cx="76" cy="842"/>
              </a:xfrm>
              <a:custGeom>
                <a:avLst/>
                <a:gdLst>
                  <a:gd name="T0" fmla="*/ 76 w 76"/>
                  <a:gd name="T1" fmla="*/ 189 h 842"/>
                  <a:gd name="T2" fmla="*/ 76 w 76"/>
                  <a:gd name="T3" fmla="*/ 56 h 842"/>
                  <a:gd name="T4" fmla="*/ 36 w 76"/>
                  <a:gd name="T5" fmla="*/ 60 h 842"/>
                  <a:gd name="T6" fmla="*/ 20 w 76"/>
                  <a:gd name="T7" fmla="*/ 0 h 842"/>
                  <a:gd name="T8" fmla="*/ 0 w 76"/>
                  <a:gd name="T9" fmla="*/ 6 h 842"/>
                  <a:gd name="T10" fmla="*/ 0 w 76"/>
                  <a:gd name="T11" fmla="*/ 185 h 842"/>
                  <a:gd name="T12" fmla="*/ 3 w 76"/>
                  <a:gd name="T13" fmla="*/ 185 h 842"/>
                  <a:gd name="T14" fmla="*/ 42 w 76"/>
                  <a:gd name="T15" fmla="*/ 332 h 842"/>
                  <a:gd name="T16" fmla="*/ 37 w 76"/>
                  <a:gd name="T17" fmla="*/ 332 h 842"/>
                  <a:gd name="T18" fmla="*/ 0 w 76"/>
                  <a:gd name="T19" fmla="*/ 335 h 842"/>
                  <a:gd name="T20" fmla="*/ 0 w 76"/>
                  <a:gd name="T21" fmla="*/ 614 h 842"/>
                  <a:gd name="T22" fmla="*/ 12 w 76"/>
                  <a:gd name="T23" fmla="*/ 657 h 842"/>
                  <a:gd name="T24" fmla="*/ 0 w 76"/>
                  <a:gd name="T25" fmla="*/ 657 h 842"/>
                  <a:gd name="T26" fmla="*/ 0 w 76"/>
                  <a:gd name="T27" fmla="*/ 782 h 842"/>
                  <a:gd name="T28" fmla="*/ 22 w 76"/>
                  <a:gd name="T29" fmla="*/ 780 h 842"/>
                  <a:gd name="T30" fmla="*/ 44 w 76"/>
                  <a:gd name="T31" fmla="*/ 777 h 842"/>
                  <a:gd name="T32" fmla="*/ 62 w 76"/>
                  <a:gd name="T33" fmla="*/ 842 h 842"/>
                  <a:gd name="T34" fmla="*/ 76 w 76"/>
                  <a:gd name="T35" fmla="*/ 839 h 842"/>
                  <a:gd name="T36" fmla="*/ 76 w 76"/>
                  <a:gd name="T37" fmla="*/ 648 h 842"/>
                  <a:gd name="T38" fmla="*/ 29 w 76"/>
                  <a:gd name="T39" fmla="*/ 471 h 842"/>
                  <a:gd name="T40" fmla="*/ 55 w 76"/>
                  <a:gd name="T41" fmla="*/ 470 h 842"/>
                  <a:gd name="T42" fmla="*/ 76 w 76"/>
                  <a:gd name="T43" fmla="*/ 469 h 842"/>
                  <a:gd name="T44" fmla="*/ 76 w 76"/>
                  <a:gd name="T45" fmla="*/ 211 h 842"/>
                  <a:gd name="T46" fmla="*/ 70 w 76"/>
                  <a:gd name="T47" fmla="*/ 187 h 842"/>
                  <a:gd name="T48" fmla="*/ 71 w 76"/>
                  <a:gd name="T49" fmla="*/ 187 h 842"/>
                  <a:gd name="T50" fmla="*/ 76 w 76"/>
                  <a:gd name="T51" fmla="*/ 189 h 84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6"/>
                  <a:gd name="T79" fmla="*/ 0 h 842"/>
                  <a:gd name="T80" fmla="*/ 76 w 76"/>
                  <a:gd name="T81" fmla="*/ 842 h 84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6" h="842">
                    <a:moveTo>
                      <a:pt x="76" y="189"/>
                    </a:moveTo>
                    <a:lnTo>
                      <a:pt x="76" y="56"/>
                    </a:lnTo>
                    <a:lnTo>
                      <a:pt x="36" y="60"/>
                    </a:lnTo>
                    <a:lnTo>
                      <a:pt x="20" y="0"/>
                    </a:lnTo>
                    <a:lnTo>
                      <a:pt x="0" y="6"/>
                    </a:lnTo>
                    <a:lnTo>
                      <a:pt x="0" y="185"/>
                    </a:lnTo>
                    <a:lnTo>
                      <a:pt x="3" y="185"/>
                    </a:lnTo>
                    <a:lnTo>
                      <a:pt x="42" y="332"/>
                    </a:lnTo>
                    <a:lnTo>
                      <a:pt x="37" y="332"/>
                    </a:lnTo>
                    <a:lnTo>
                      <a:pt x="0" y="335"/>
                    </a:lnTo>
                    <a:lnTo>
                      <a:pt x="0" y="614"/>
                    </a:lnTo>
                    <a:lnTo>
                      <a:pt x="12" y="657"/>
                    </a:lnTo>
                    <a:lnTo>
                      <a:pt x="0" y="657"/>
                    </a:lnTo>
                    <a:lnTo>
                      <a:pt x="0" y="782"/>
                    </a:lnTo>
                    <a:lnTo>
                      <a:pt x="22" y="780"/>
                    </a:lnTo>
                    <a:lnTo>
                      <a:pt x="44" y="777"/>
                    </a:lnTo>
                    <a:lnTo>
                      <a:pt x="62" y="842"/>
                    </a:lnTo>
                    <a:lnTo>
                      <a:pt x="76" y="839"/>
                    </a:lnTo>
                    <a:lnTo>
                      <a:pt x="76" y="648"/>
                    </a:lnTo>
                    <a:lnTo>
                      <a:pt x="29" y="471"/>
                    </a:lnTo>
                    <a:lnTo>
                      <a:pt x="55" y="470"/>
                    </a:lnTo>
                    <a:lnTo>
                      <a:pt x="76" y="469"/>
                    </a:lnTo>
                    <a:lnTo>
                      <a:pt x="76" y="211"/>
                    </a:lnTo>
                    <a:lnTo>
                      <a:pt x="70" y="187"/>
                    </a:lnTo>
                    <a:lnTo>
                      <a:pt x="71" y="187"/>
                    </a:lnTo>
                    <a:lnTo>
                      <a:pt x="76" y="189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00" name="Freeform 332"/>
              <p:cNvSpPr>
                <a:spLocks/>
              </p:cNvSpPr>
              <p:nvPr/>
            </p:nvSpPr>
            <p:spPr bwMode="auto">
              <a:xfrm>
                <a:off x="5217" y="1509"/>
                <a:ext cx="120" cy="608"/>
              </a:xfrm>
              <a:custGeom>
                <a:avLst/>
                <a:gdLst>
                  <a:gd name="T0" fmla="*/ 120 w 120"/>
                  <a:gd name="T1" fmla="*/ 179 h 608"/>
                  <a:gd name="T2" fmla="*/ 120 w 120"/>
                  <a:gd name="T3" fmla="*/ 0 h 608"/>
                  <a:gd name="T4" fmla="*/ 77 w 120"/>
                  <a:gd name="T5" fmla="*/ 11 h 608"/>
                  <a:gd name="T6" fmla="*/ 91 w 120"/>
                  <a:gd name="T7" fmla="*/ 63 h 608"/>
                  <a:gd name="T8" fmla="*/ 44 w 120"/>
                  <a:gd name="T9" fmla="*/ 75 h 608"/>
                  <a:gd name="T10" fmla="*/ 30 w 120"/>
                  <a:gd name="T11" fmla="*/ 24 h 608"/>
                  <a:gd name="T12" fmla="*/ 0 w 120"/>
                  <a:gd name="T13" fmla="*/ 33 h 608"/>
                  <a:gd name="T14" fmla="*/ 0 w 120"/>
                  <a:gd name="T15" fmla="*/ 219 h 608"/>
                  <a:gd name="T16" fmla="*/ 13 w 120"/>
                  <a:gd name="T17" fmla="*/ 211 h 608"/>
                  <a:gd name="T18" fmla="*/ 45 w 120"/>
                  <a:gd name="T19" fmla="*/ 331 h 608"/>
                  <a:gd name="T20" fmla="*/ 20 w 120"/>
                  <a:gd name="T21" fmla="*/ 329 h 608"/>
                  <a:gd name="T22" fmla="*/ 0 w 120"/>
                  <a:gd name="T23" fmla="*/ 325 h 608"/>
                  <a:gd name="T24" fmla="*/ 0 w 120"/>
                  <a:gd name="T25" fmla="*/ 472 h 608"/>
                  <a:gd name="T26" fmla="*/ 42 w 120"/>
                  <a:gd name="T27" fmla="*/ 472 h 608"/>
                  <a:gd name="T28" fmla="*/ 83 w 120"/>
                  <a:gd name="T29" fmla="*/ 470 h 608"/>
                  <a:gd name="T30" fmla="*/ 120 w 120"/>
                  <a:gd name="T31" fmla="*/ 608 h 608"/>
                  <a:gd name="T32" fmla="*/ 120 w 120"/>
                  <a:gd name="T33" fmla="*/ 329 h 608"/>
                  <a:gd name="T34" fmla="*/ 113 w 120"/>
                  <a:gd name="T35" fmla="*/ 330 h 608"/>
                  <a:gd name="T36" fmla="*/ 112 w 120"/>
                  <a:gd name="T37" fmla="*/ 326 h 608"/>
                  <a:gd name="T38" fmla="*/ 110 w 120"/>
                  <a:gd name="T39" fmla="*/ 319 h 608"/>
                  <a:gd name="T40" fmla="*/ 108 w 120"/>
                  <a:gd name="T41" fmla="*/ 312 h 608"/>
                  <a:gd name="T42" fmla="*/ 104 w 120"/>
                  <a:gd name="T43" fmla="*/ 302 h 608"/>
                  <a:gd name="T44" fmla="*/ 98 w 120"/>
                  <a:gd name="T45" fmla="*/ 279 h 608"/>
                  <a:gd name="T46" fmla="*/ 91 w 120"/>
                  <a:gd name="T47" fmla="*/ 253 h 608"/>
                  <a:gd name="T48" fmla="*/ 85 w 120"/>
                  <a:gd name="T49" fmla="*/ 230 h 608"/>
                  <a:gd name="T50" fmla="*/ 82 w 120"/>
                  <a:gd name="T51" fmla="*/ 219 h 608"/>
                  <a:gd name="T52" fmla="*/ 80 w 120"/>
                  <a:gd name="T53" fmla="*/ 208 h 608"/>
                  <a:gd name="T54" fmla="*/ 78 w 120"/>
                  <a:gd name="T55" fmla="*/ 201 h 608"/>
                  <a:gd name="T56" fmla="*/ 77 w 120"/>
                  <a:gd name="T57" fmla="*/ 194 h 608"/>
                  <a:gd name="T58" fmla="*/ 77 w 120"/>
                  <a:gd name="T59" fmla="*/ 190 h 608"/>
                  <a:gd name="T60" fmla="*/ 78 w 120"/>
                  <a:gd name="T61" fmla="*/ 188 h 608"/>
                  <a:gd name="T62" fmla="*/ 99 w 120"/>
                  <a:gd name="T63" fmla="*/ 182 h 608"/>
                  <a:gd name="T64" fmla="*/ 120 w 120"/>
                  <a:gd name="T65" fmla="*/ 179 h 6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0"/>
                  <a:gd name="T100" fmla="*/ 0 h 608"/>
                  <a:gd name="T101" fmla="*/ 120 w 120"/>
                  <a:gd name="T102" fmla="*/ 608 h 6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0" h="608">
                    <a:moveTo>
                      <a:pt x="120" y="179"/>
                    </a:moveTo>
                    <a:lnTo>
                      <a:pt x="120" y="0"/>
                    </a:lnTo>
                    <a:lnTo>
                      <a:pt x="77" y="11"/>
                    </a:lnTo>
                    <a:lnTo>
                      <a:pt x="91" y="63"/>
                    </a:lnTo>
                    <a:lnTo>
                      <a:pt x="44" y="75"/>
                    </a:lnTo>
                    <a:lnTo>
                      <a:pt x="30" y="24"/>
                    </a:lnTo>
                    <a:lnTo>
                      <a:pt x="0" y="33"/>
                    </a:lnTo>
                    <a:lnTo>
                      <a:pt x="0" y="219"/>
                    </a:lnTo>
                    <a:lnTo>
                      <a:pt x="13" y="211"/>
                    </a:lnTo>
                    <a:lnTo>
                      <a:pt x="45" y="331"/>
                    </a:lnTo>
                    <a:lnTo>
                      <a:pt x="20" y="329"/>
                    </a:lnTo>
                    <a:lnTo>
                      <a:pt x="0" y="325"/>
                    </a:lnTo>
                    <a:lnTo>
                      <a:pt x="0" y="472"/>
                    </a:lnTo>
                    <a:lnTo>
                      <a:pt x="42" y="472"/>
                    </a:lnTo>
                    <a:lnTo>
                      <a:pt x="83" y="470"/>
                    </a:lnTo>
                    <a:lnTo>
                      <a:pt x="120" y="608"/>
                    </a:lnTo>
                    <a:lnTo>
                      <a:pt x="120" y="329"/>
                    </a:lnTo>
                    <a:lnTo>
                      <a:pt x="113" y="330"/>
                    </a:lnTo>
                    <a:lnTo>
                      <a:pt x="112" y="326"/>
                    </a:lnTo>
                    <a:lnTo>
                      <a:pt x="110" y="319"/>
                    </a:lnTo>
                    <a:lnTo>
                      <a:pt x="108" y="312"/>
                    </a:lnTo>
                    <a:lnTo>
                      <a:pt x="104" y="302"/>
                    </a:lnTo>
                    <a:lnTo>
                      <a:pt x="98" y="279"/>
                    </a:lnTo>
                    <a:lnTo>
                      <a:pt x="91" y="253"/>
                    </a:lnTo>
                    <a:lnTo>
                      <a:pt x="85" y="230"/>
                    </a:lnTo>
                    <a:lnTo>
                      <a:pt x="82" y="219"/>
                    </a:lnTo>
                    <a:lnTo>
                      <a:pt x="80" y="208"/>
                    </a:lnTo>
                    <a:lnTo>
                      <a:pt x="78" y="201"/>
                    </a:lnTo>
                    <a:lnTo>
                      <a:pt x="77" y="194"/>
                    </a:lnTo>
                    <a:lnTo>
                      <a:pt x="77" y="190"/>
                    </a:lnTo>
                    <a:lnTo>
                      <a:pt x="78" y="188"/>
                    </a:lnTo>
                    <a:lnTo>
                      <a:pt x="99" y="182"/>
                    </a:lnTo>
                    <a:lnTo>
                      <a:pt x="120" y="179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01" name="Freeform 333"/>
              <p:cNvSpPr>
                <a:spLocks/>
              </p:cNvSpPr>
              <p:nvPr/>
            </p:nvSpPr>
            <p:spPr bwMode="auto">
              <a:xfrm>
                <a:off x="5217" y="2088"/>
                <a:ext cx="120" cy="199"/>
              </a:xfrm>
              <a:custGeom>
                <a:avLst/>
                <a:gdLst>
                  <a:gd name="T0" fmla="*/ 120 w 120"/>
                  <a:gd name="T1" fmla="*/ 197 h 199"/>
                  <a:gd name="T2" fmla="*/ 120 w 120"/>
                  <a:gd name="T3" fmla="*/ 72 h 199"/>
                  <a:gd name="T4" fmla="*/ 101 w 120"/>
                  <a:gd name="T5" fmla="*/ 70 h 199"/>
                  <a:gd name="T6" fmla="*/ 83 w 120"/>
                  <a:gd name="T7" fmla="*/ 66 h 199"/>
                  <a:gd name="T8" fmla="*/ 67 w 120"/>
                  <a:gd name="T9" fmla="*/ 60 h 199"/>
                  <a:gd name="T10" fmla="*/ 50 w 120"/>
                  <a:gd name="T11" fmla="*/ 52 h 199"/>
                  <a:gd name="T12" fmla="*/ 35 w 120"/>
                  <a:gd name="T13" fmla="*/ 42 h 199"/>
                  <a:gd name="T14" fmla="*/ 22 w 120"/>
                  <a:gd name="T15" fmla="*/ 30 h 199"/>
                  <a:gd name="T16" fmla="*/ 10 w 120"/>
                  <a:gd name="T17" fmla="*/ 16 h 199"/>
                  <a:gd name="T18" fmla="*/ 0 w 120"/>
                  <a:gd name="T19" fmla="*/ 0 h 199"/>
                  <a:gd name="T20" fmla="*/ 0 w 120"/>
                  <a:gd name="T21" fmla="*/ 190 h 199"/>
                  <a:gd name="T22" fmla="*/ 29 w 120"/>
                  <a:gd name="T23" fmla="*/ 195 h 199"/>
                  <a:gd name="T24" fmla="*/ 59 w 120"/>
                  <a:gd name="T25" fmla="*/ 197 h 199"/>
                  <a:gd name="T26" fmla="*/ 89 w 120"/>
                  <a:gd name="T27" fmla="*/ 199 h 199"/>
                  <a:gd name="T28" fmla="*/ 120 w 120"/>
                  <a:gd name="T29" fmla="*/ 197 h 19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0"/>
                  <a:gd name="T46" fmla="*/ 0 h 199"/>
                  <a:gd name="T47" fmla="*/ 120 w 120"/>
                  <a:gd name="T48" fmla="*/ 199 h 19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0" h="199">
                    <a:moveTo>
                      <a:pt x="120" y="197"/>
                    </a:moveTo>
                    <a:lnTo>
                      <a:pt x="120" y="72"/>
                    </a:lnTo>
                    <a:lnTo>
                      <a:pt x="101" y="70"/>
                    </a:lnTo>
                    <a:lnTo>
                      <a:pt x="83" y="66"/>
                    </a:lnTo>
                    <a:lnTo>
                      <a:pt x="67" y="60"/>
                    </a:lnTo>
                    <a:lnTo>
                      <a:pt x="50" y="52"/>
                    </a:lnTo>
                    <a:lnTo>
                      <a:pt x="35" y="42"/>
                    </a:lnTo>
                    <a:lnTo>
                      <a:pt x="22" y="30"/>
                    </a:lnTo>
                    <a:lnTo>
                      <a:pt x="10" y="16"/>
                    </a:lnTo>
                    <a:lnTo>
                      <a:pt x="0" y="0"/>
                    </a:lnTo>
                    <a:lnTo>
                      <a:pt x="0" y="190"/>
                    </a:lnTo>
                    <a:lnTo>
                      <a:pt x="29" y="195"/>
                    </a:lnTo>
                    <a:lnTo>
                      <a:pt x="59" y="197"/>
                    </a:lnTo>
                    <a:lnTo>
                      <a:pt x="89" y="199"/>
                    </a:lnTo>
                    <a:lnTo>
                      <a:pt x="120" y="197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02" name="Freeform 334"/>
              <p:cNvSpPr>
                <a:spLocks/>
              </p:cNvSpPr>
              <p:nvPr/>
            </p:nvSpPr>
            <p:spPr bwMode="auto">
              <a:xfrm>
                <a:off x="5004" y="1542"/>
                <a:ext cx="213" cy="439"/>
              </a:xfrm>
              <a:custGeom>
                <a:avLst/>
                <a:gdLst>
                  <a:gd name="T0" fmla="*/ 213 w 213"/>
                  <a:gd name="T1" fmla="*/ 186 h 439"/>
                  <a:gd name="T2" fmla="*/ 213 w 213"/>
                  <a:gd name="T3" fmla="*/ 0 h 439"/>
                  <a:gd name="T4" fmla="*/ 180 w 213"/>
                  <a:gd name="T5" fmla="*/ 9 h 439"/>
                  <a:gd name="T6" fmla="*/ 194 w 213"/>
                  <a:gd name="T7" fmla="*/ 63 h 439"/>
                  <a:gd name="T8" fmla="*/ 168 w 213"/>
                  <a:gd name="T9" fmla="*/ 74 h 439"/>
                  <a:gd name="T10" fmla="*/ 144 w 213"/>
                  <a:gd name="T11" fmla="*/ 85 h 439"/>
                  <a:gd name="T12" fmla="*/ 121 w 213"/>
                  <a:gd name="T13" fmla="*/ 97 h 439"/>
                  <a:gd name="T14" fmla="*/ 100 w 213"/>
                  <a:gd name="T15" fmla="*/ 111 h 439"/>
                  <a:gd name="T16" fmla="*/ 77 w 213"/>
                  <a:gd name="T17" fmla="*/ 129 h 439"/>
                  <a:gd name="T18" fmla="*/ 55 w 213"/>
                  <a:gd name="T19" fmla="*/ 148 h 439"/>
                  <a:gd name="T20" fmla="*/ 36 w 213"/>
                  <a:gd name="T21" fmla="*/ 171 h 439"/>
                  <a:gd name="T22" fmla="*/ 19 w 213"/>
                  <a:gd name="T23" fmla="*/ 196 h 439"/>
                  <a:gd name="T24" fmla="*/ 13 w 213"/>
                  <a:gd name="T25" fmla="*/ 209 h 439"/>
                  <a:gd name="T26" fmla="*/ 7 w 213"/>
                  <a:gd name="T27" fmla="*/ 223 h 439"/>
                  <a:gd name="T28" fmla="*/ 4 w 213"/>
                  <a:gd name="T29" fmla="*/ 236 h 439"/>
                  <a:gd name="T30" fmla="*/ 1 w 213"/>
                  <a:gd name="T31" fmla="*/ 250 h 439"/>
                  <a:gd name="T32" fmla="*/ 0 w 213"/>
                  <a:gd name="T33" fmla="*/ 265 h 439"/>
                  <a:gd name="T34" fmla="*/ 0 w 213"/>
                  <a:gd name="T35" fmla="*/ 279 h 439"/>
                  <a:gd name="T36" fmla="*/ 1 w 213"/>
                  <a:gd name="T37" fmla="*/ 294 h 439"/>
                  <a:gd name="T38" fmla="*/ 4 w 213"/>
                  <a:gd name="T39" fmla="*/ 309 h 439"/>
                  <a:gd name="T40" fmla="*/ 10 w 213"/>
                  <a:gd name="T41" fmla="*/ 327 h 439"/>
                  <a:gd name="T42" fmla="*/ 17 w 213"/>
                  <a:gd name="T43" fmla="*/ 344 h 439"/>
                  <a:gd name="T44" fmla="*/ 26 w 213"/>
                  <a:gd name="T45" fmla="*/ 358 h 439"/>
                  <a:gd name="T46" fmla="*/ 36 w 213"/>
                  <a:gd name="T47" fmla="*/ 372 h 439"/>
                  <a:gd name="T48" fmla="*/ 46 w 213"/>
                  <a:gd name="T49" fmla="*/ 383 h 439"/>
                  <a:gd name="T50" fmla="*/ 58 w 213"/>
                  <a:gd name="T51" fmla="*/ 393 h 439"/>
                  <a:gd name="T52" fmla="*/ 71 w 213"/>
                  <a:gd name="T53" fmla="*/ 402 h 439"/>
                  <a:gd name="T54" fmla="*/ 84 w 213"/>
                  <a:gd name="T55" fmla="*/ 410 h 439"/>
                  <a:gd name="T56" fmla="*/ 99 w 213"/>
                  <a:gd name="T57" fmla="*/ 417 h 439"/>
                  <a:gd name="T58" fmla="*/ 114 w 213"/>
                  <a:gd name="T59" fmla="*/ 423 h 439"/>
                  <a:gd name="T60" fmla="*/ 146 w 213"/>
                  <a:gd name="T61" fmla="*/ 431 h 439"/>
                  <a:gd name="T62" fmla="*/ 179 w 213"/>
                  <a:gd name="T63" fmla="*/ 437 h 439"/>
                  <a:gd name="T64" fmla="*/ 213 w 213"/>
                  <a:gd name="T65" fmla="*/ 439 h 439"/>
                  <a:gd name="T66" fmla="*/ 213 w 213"/>
                  <a:gd name="T67" fmla="*/ 292 h 439"/>
                  <a:gd name="T68" fmla="*/ 202 w 213"/>
                  <a:gd name="T69" fmla="*/ 289 h 439"/>
                  <a:gd name="T70" fmla="*/ 193 w 213"/>
                  <a:gd name="T71" fmla="*/ 284 h 439"/>
                  <a:gd name="T72" fmla="*/ 185 w 213"/>
                  <a:gd name="T73" fmla="*/ 279 h 439"/>
                  <a:gd name="T74" fmla="*/ 178 w 213"/>
                  <a:gd name="T75" fmla="*/ 273 h 439"/>
                  <a:gd name="T76" fmla="*/ 173 w 213"/>
                  <a:gd name="T77" fmla="*/ 268 h 439"/>
                  <a:gd name="T78" fmla="*/ 169 w 213"/>
                  <a:gd name="T79" fmla="*/ 262 h 439"/>
                  <a:gd name="T80" fmla="*/ 166 w 213"/>
                  <a:gd name="T81" fmla="*/ 255 h 439"/>
                  <a:gd name="T82" fmla="*/ 165 w 213"/>
                  <a:gd name="T83" fmla="*/ 247 h 439"/>
                  <a:gd name="T84" fmla="*/ 166 w 213"/>
                  <a:gd name="T85" fmla="*/ 241 h 439"/>
                  <a:gd name="T86" fmla="*/ 167 w 213"/>
                  <a:gd name="T87" fmla="*/ 233 h 439"/>
                  <a:gd name="T88" fmla="*/ 171 w 213"/>
                  <a:gd name="T89" fmla="*/ 226 h 439"/>
                  <a:gd name="T90" fmla="*/ 176 w 213"/>
                  <a:gd name="T91" fmla="*/ 217 h 439"/>
                  <a:gd name="T92" fmla="*/ 182 w 213"/>
                  <a:gd name="T93" fmla="*/ 210 h 439"/>
                  <a:gd name="T94" fmla="*/ 191 w 213"/>
                  <a:gd name="T95" fmla="*/ 202 h 439"/>
                  <a:gd name="T96" fmla="*/ 201 w 213"/>
                  <a:gd name="T97" fmla="*/ 195 h 439"/>
                  <a:gd name="T98" fmla="*/ 213 w 213"/>
                  <a:gd name="T99" fmla="*/ 186 h 43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13"/>
                  <a:gd name="T151" fmla="*/ 0 h 439"/>
                  <a:gd name="T152" fmla="*/ 213 w 213"/>
                  <a:gd name="T153" fmla="*/ 439 h 43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13" h="439">
                    <a:moveTo>
                      <a:pt x="213" y="186"/>
                    </a:moveTo>
                    <a:lnTo>
                      <a:pt x="213" y="0"/>
                    </a:lnTo>
                    <a:lnTo>
                      <a:pt x="180" y="9"/>
                    </a:lnTo>
                    <a:lnTo>
                      <a:pt x="194" y="63"/>
                    </a:lnTo>
                    <a:lnTo>
                      <a:pt x="168" y="74"/>
                    </a:lnTo>
                    <a:lnTo>
                      <a:pt x="144" y="85"/>
                    </a:lnTo>
                    <a:lnTo>
                      <a:pt x="121" y="97"/>
                    </a:lnTo>
                    <a:lnTo>
                      <a:pt x="100" y="111"/>
                    </a:lnTo>
                    <a:lnTo>
                      <a:pt x="77" y="129"/>
                    </a:lnTo>
                    <a:lnTo>
                      <a:pt x="55" y="148"/>
                    </a:lnTo>
                    <a:lnTo>
                      <a:pt x="36" y="171"/>
                    </a:lnTo>
                    <a:lnTo>
                      <a:pt x="19" y="196"/>
                    </a:lnTo>
                    <a:lnTo>
                      <a:pt x="13" y="209"/>
                    </a:lnTo>
                    <a:lnTo>
                      <a:pt x="7" y="223"/>
                    </a:lnTo>
                    <a:lnTo>
                      <a:pt x="4" y="236"/>
                    </a:lnTo>
                    <a:lnTo>
                      <a:pt x="1" y="250"/>
                    </a:lnTo>
                    <a:lnTo>
                      <a:pt x="0" y="265"/>
                    </a:lnTo>
                    <a:lnTo>
                      <a:pt x="0" y="279"/>
                    </a:lnTo>
                    <a:lnTo>
                      <a:pt x="1" y="294"/>
                    </a:lnTo>
                    <a:lnTo>
                      <a:pt x="4" y="309"/>
                    </a:lnTo>
                    <a:lnTo>
                      <a:pt x="10" y="327"/>
                    </a:lnTo>
                    <a:lnTo>
                      <a:pt x="17" y="344"/>
                    </a:lnTo>
                    <a:lnTo>
                      <a:pt x="26" y="358"/>
                    </a:lnTo>
                    <a:lnTo>
                      <a:pt x="36" y="372"/>
                    </a:lnTo>
                    <a:lnTo>
                      <a:pt x="46" y="383"/>
                    </a:lnTo>
                    <a:lnTo>
                      <a:pt x="58" y="393"/>
                    </a:lnTo>
                    <a:lnTo>
                      <a:pt x="71" y="402"/>
                    </a:lnTo>
                    <a:lnTo>
                      <a:pt x="84" y="410"/>
                    </a:lnTo>
                    <a:lnTo>
                      <a:pt x="99" y="417"/>
                    </a:lnTo>
                    <a:lnTo>
                      <a:pt x="114" y="423"/>
                    </a:lnTo>
                    <a:lnTo>
                      <a:pt x="146" y="431"/>
                    </a:lnTo>
                    <a:lnTo>
                      <a:pt x="179" y="437"/>
                    </a:lnTo>
                    <a:lnTo>
                      <a:pt x="213" y="439"/>
                    </a:lnTo>
                    <a:lnTo>
                      <a:pt x="213" y="292"/>
                    </a:lnTo>
                    <a:lnTo>
                      <a:pt x="202" y="289"/>
                    </a:lnTo>
                    <a:lnTo>
                      <a:pt x="193" y="284"/>
                    </a:lnTo>
                    <a:lnTo>
                      <a:pt x="185" y="279"/>
                    </a:lnTo>
                    <a:lnTo>
                      <a:pt x="178" y="273"/>
                    </a:lnTo>
                    <a:lnTo>
                      <a:pt x="173" y="268"/>
                    </a:lnTo>
                    <a:lnTo>
                      <a:pt x="169" y="262"/>
                    </a:lnTo>
                    <a:lnTo>
                      <a:pt x="166" y="255"/>
                    </a:lnTo>
                    <a:lnTo>
                      <a:pt x="165" y="247"/>
                    </a:lnTo>
                    <a:lnTo>
                      <a:pt x="166" y="241"/>
                    </a:lnTo>
                    <a:lnTo>
                      <a:pt x="167" y="233"/>
                    </a:lnTo>
                    <a:lnTo>
                      <a:pt x="171" y="226"/>
                    </a:lnTo>
                    <a:lnTo>
                      <a:pt x="176" y="217"/>
                    </a:lnTo>
                    <a:lnTo>
                      <a:pt x="182" y="210"/>
                    </a:lnTo>
                    <a:lnTo>
                      <a:pt x="191" y="202"/>
                    </a:lnTo>
                    <a:lnTo>
                      <a:pt x="201" y="195"/>
                    </a:lnTo>
                    <a:lnTo>
                      <a:pt x="213" y="186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03" name="Freeform 335"/>
              <p:cNvSpPr>
                <a:spLocks/>
              </p:cNvSpPr>
              <p:nvPr/>
            </p:nvSpPr>
            <p:spPr bwMode="auto">
              <a:xfrm>
                <a:off x="5050" y="2075"/>
                <a:ext cx="167" cy="203"/>
              </a:xfrm>
              <a:custGeom>
                <a:avLst/>
                <a:gdLst>
                  <a:gd name="T0" fmla="*/ 167 w 167"/>
                  <a:gd name="T1" fmla="*/ 203 h 203"/>
                  <a:gd name="T2" fmla="*/ 167 w 167"/>
                  <a:gd name="T3" fmla="*/ 13 h 203"/>
                  <a:gd name="T4" fmla="*/ 160 w 167"/>
                  <a:gd name="T5" fmla="*/ 0 h 203"/>
                  <a:gd name="T6" fmla="*/ 0 w 167"/>
                  <a:gd name="T7" fmla="*/ 58 h 203"/>
                  <a:gd name="T8" fmla="*/ 13 w 167"/>
                  <a:gd name="T9" fmla="*/ 87 h 203"/>
                  <a:gd name="T10" fmla="*/ 29 w 167"/>
                  <a:gd name="T11" fmla="*/ 113 h 203"/>
                  <a:gd name="T12" fmla="*/ 48 w 167"/>
                  <a:gd name="T13" fmla="*/ 136 h 203"/>
                  <a:gd name="T14" fmla="*/ 68 w 167"/>
                  <a:gd name="T15" fmla="*/ 155 h 203"/>
                  <a:gd name="T16" fmla="*/ 90 w 167"/>
                  <a:gd name="T17" fmla="*/ 170 h 203"/>
                  <a:gd name="T18" fmla="*/ 115 w 167"/>
                  <a:gd name="T19" fmla="*/ 185 h 203"/>
                  <a:gd name="T20" fmla="*/ 140 w 167"/>
                  <a:gd name="T21" fmla="*/ 194 h 203"/>
                  <a:gd name="T22" fmla="*/ 167 w 167"/>
                  <a:gd name="T23" fmla="*/ 203 h 2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7"/>
                  <a:gd name="T37" fmla="*/ 0 h 203"/>
                  <a:gd name="T38" fmla="*/ 167 w 167"/>
                  <a:gd name="T39" fmla="*/ 203 h 2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7" h="203">
                    <a:moveTo>
                      <a:pt x="167" y="203"/>
                    </a:moveTo>
                    <a:lnTo>
                      <a:pt x="167" y="13"/>
                    </a:lnTo>
                    <a:lnTo>
                      <a:pt x="160" y="0"/>
                    </a:lnTo>
                    <a:lnTo>
                      <a:pt x="0" y="58"/>
                    </a:lnTo>
                    <a:lnTo>
                      <a:pt x="13" y="87"/>
                    </a:lnTo>
                    <a:lnTo>
                      <a:pt x="29" y="113"/>
                    </a:lnTo>
                    <a:lnTo>
                      <a:pt x="48" y="136"/>
                    </a:lnTo>
                    <a:lnTo>
                      <a:pt x="68" y="155"/>
                    </a:lnTo>
                    <a:lnTo>
                      <a:pt x="90" y="170"/>
                    </a:lnTo>
                    <a:lnTo>
                      <a:pt x="115" y="185"/>
                    </a:lnTo>
                    <a:lnTo>
                      <a:pt x="140" y="194"/>
                    </a:lnTo>
                    <a:lnTo>
                      <a:pt x="167" y="203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04" name="Freeform 336"/>
              <p:cNvSpPr>
                <a:spLocks/>
              </p:cNvSpPr>
              <p:nvPr/>
            </p:nvSpPr>
            <p:spPr bwMode="auto">
              <a:xfrm>
                <a:off x="5550" y="1820"/>
                <a:ext cx="223" cy="486"/>
              </a:xfrm>
              <a:custGeom>
                <a:avLst/>
                <a:gdLst>
                  <a:gd name="T0" fmla="*/ 0 w 223"/>
                  <a:gd name="T1" fmla="*/ 277 h 486"/>
                  <a:gd name="T2" fmla="*/ 0 w 223"/>
                  <a:gd name="T3" fmla="*/ 486 h 486"/>
                  <a:gd name="T4" fmla="*/ 44 w 223"/>
                  <a:gd name="T5" fmla="*/ 474 h 486"/>
                  <a:gd name="T6" fmla="*/ 24 w 223"/>
                  <a:gd name="T7" fmla="*/ 403 h 486"/>
                  <a:gd name="T8" fmla="*/ 51 w 223"/>
                  <a:gd name="T9" fmla="*/ 391 h 486"/>
                  <a:gd name="T10" fmla="*/ 78 w 223"/>
                  <a:gd name="T11" fmla="*/ 377 h 486"/>
                  <a:gd name="T12" fmla="*/ 105 w 223"/>
                  <a:gd name="T13" fmla="*/ 362 h 486"/>
                  <a:gd name="T14" fmla="*/ 130 w 223"/>
                  <a:gd name="T15" fmla="*/ 346 h 486"/>
                  <a:gd name="T16" fmla="*/ 153 w 223"/>
                  <a:gd name="T17" fmla="*/ 326 h 486"/>
                  <a:gd name="T18" fmla="*/ 173 w 223"/>
                  <a:gd name="T19" fmla="*/ 304 h 486"/>
                  <a:gd name="T20" fmla="*/ 192 w 223"/>
                  <a:gd name="T21" fmla="*/ 282 h 486"/>
                  <a:gd name="T22" fmla="*/ 207 w 223"/>
                  <a:gd name="T23" fmla="*/ 255 h 486"/>
                  <a:gd name="T24" fmla="*/ 215 w 223"/>
                  <a:gd name="T25" fmla="*/ 231 h 486"/>
                  <a:gd name="T26" fmla="*/ 221 w 223"/>
                  <a:gd name="T27" fmla="*/ 207 h 486"/>
                  <a:gd name="T28" fmla="*/ 223 w 223"/>
                  <a:gd name="T29" fmla="*/ 186 h 486"/>
                  <a:gd name="T30" fmla="*/ 223 w 223"/>
                  <a:gd name="T31" fmla="*/ 163 h 486"/>
                  <a:gd name="T32" fmla="*/ 220 w 223"/>
                  <a:gd name="T33" fmla="*/ 142 h 486"/>
                  <a:gd name="T34" fmla="*/ 214 w 223"/>
                  <a:gd name="T35" fmla="*/ 124 h 486"/>
                  <a:gd name="T36" fmla="*/ 207 w 223"/>
                  <a:gd name="T37" fmla="*/ 106 h 486"/>
                  <a:gd name="T38" fmla="*/ 197 w 223"/>
                  <a:gd name="T39" fmla="*/ 88 h 486"/>
                  <a:gd name="T40" fmla="*/ 184 w 223"/>
                  <a:gd name="T41" fmla="*/ 72 h 486"/>
                  <a:gd name="T42" fmla="*/ 170 w 223"/>
                  <a:gd name="T43" fmla="*/ 57 h 486"/>
                  <a:gd name="T44" fmla="*/ 154 w 223"/>
                  <a:gd name="T45" fmla="*/ 44 h 486"/>
                  <a:gd name="T46" fmla="*/ 135 w 223"/>
                  <a:gd name="T47" fmla="*/ 32 h 486"/>
                  <a:gd name="T48" fmla="*/ 115 w 223"/>
                  <a:gd name="T49" fmla="*/ 22 h 486"/>
                  <a:gd name="T50" fmla="*/ 92 w 223"/>
                  <a:gd name="T51" fmla="*/ 15 h 486"/>
                  <a:gd name="T52" fmla="*/ 68 w 223"/>
                  <a:gd name="T53" fmla="*/ 8 h 486"/>
                  <a:gd name="T54" fmla="*/ 44 w 223"/>
                  <a:gd name="T55" fmla="*/ 3 h 486"/>
                  <a:gd name="T56" fmla="*/ 23 w 223"/>
                  <a:gd name="T57" fmla="*/ 2 h 486"/>
                  <a:gd name="T58" fmla="*/ 0 w 223"/>
                  <a:gd name="T59" fmla="*/ 0 h 486"/>
                  <a:gd name="T60" fmla="*/ 0 w 223"/>
                  <a:gd name="T61" fmla="*/ 147 h 486"/>
                  <a:gd name="T62" fmla="*/ 12 w 223"/>
                  <a:gd name="T63" fmla="*/ 151 h 486"/>
                  <a:gd name="T64" fmla="*/ 21 w 223"/>
                  <a:gd name="T65" fmla="*/ 156 h 486"/>
                  <a:gd name="T66" fmla="*/ 30 w 223"/>
                  <a:gd name="T67" fmla="*/ 162 h 486"/>
                  <a:gd name="T68" fmla="*/ 36 w 223"/>
                  <a:gd name="T69" fmla="*/ 168 h 486"/>
                  <a:gd name="T70" fmla="*/ 41 w 223"/>
                  <a:gd name="T71" fmla="*/ 176 h 486"/>
                  <a:gd name="T72" fmla="*/ 46 w 223"/>
                  <a:gd name="T73" fmla="*/ 185 h 486"/>
                  <a:gd name="T74" fmla="*/ 48 w 223"/>
                  <a:gd name="T75" fmla="*/ 193 h 486"/>
                  <a:gd name="T76" fmla="*/ 49 w 223"/>
                  <a:gd name="T77" fmla="*/ 202 h 486"/>
                  <a:gd name="T78" fmla="*/ 48 w 223"/>
                  <a:gd name="T79" fmla="*/ 212 h 486"/>
                  <a:gd name="T80" fmla="*/ 46 w 223"/>
                  <a:gd name="T81" fmla="*/ 221 h 486"/>
                  <a:gd name="T82" fmla="*/ 42 w 223"/>
                  <a:gd name="T83" fmla="*/ 231 h 486"/>
                  <a:gd name="T84" fmla="*/ 37 w 223"/>
                  <a:gd name="T85" fmla="*/ 241 h 486"/>
                  <a:gd name="T86" fmla="*/ 31 w 223"/>
                  <a:gd name="T87" fmla="*/ 250 h 486"/>
                  <a:gd name="T88" fmla="*/ 22 w 223"/>
                  <a:gd name="T89" fmla="*/ 260 h 486"/>
                  <a:gd name="T90" fmla="*/ 12 w 223"/>
                  <a:gd name="T91" fmla="*/ 269 h 486"/>
                  <a:gd name="T92" fmla="*/ 0 w 223"/>
                  <a:gd name="T93" fmla="*/ 277 h 48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23"/>
                  <a:gd name="T142" fmla="*/ 0 h 486"/>
                  <a:gd name="T143" fmla="*/ 223 w 223"/>
                  <a:gd name="T144" fmla="*/ 486 h 48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23" h="486">
                    <a:moveTo>
                      <a:pt x="0" y="277"/>
                    </a:moveTo>
                    <a:lnTo>
                      <a:pt x="0" y="486"/>
                    </a:lnTo>
                    <a:lnTo>
                      <a:pt x="44" y="474"/>
                    </a:lnTo>
                    <a:lnTo>
                      <a:pt x="24" y="403"/>
                    </a:lnTo>
                    <a:lnTo>
                      <a:pt x="51" y="391"/>
                    </a:lnTo>
                    <a:lnTo>
                      <a:pt x="78" y="377"/>
                    </a:lnTo>
                    <a:lnTo>
                      <a:pt x="105" y="362"/>
                    </a:lnTo>
                    <a:lnTo>
                      <a:pt x="130" y="346"/>
                    </a:lnTo>
                    <a:lnTo>
                      <a:pt x="153" y="326"/>
                    </a:lnTo>
                    <a:lnTo>
                      <a:pt x="173" y="304"/>
                    </a:lnTo>
                    <a:lnTo>
                      <a:pt x="192" y="282"/>
                    </a:lnTo>
                    <a:lnTo>
                      <a:pt x="207" y="255"/>
                    </a:lnTo>
                    <a:lnTo>
                      <a:pt x="215" y="231"/>
                    </a:lnTo>
                    <a:lnTo>
                      <a:pt x="221" y="207"/>
                    </a:lnTo>
                    <a:lnTo>
                      <a:pt x="223" y="186"/>
                    </a:lnTo>
                    <a:lnTo>
                      <a:pt x="223" y="163"/>
                    </a:lnTo>
                    <a:lnTo>
                      <a:pt x="220" y="142"/>
                    </a:lnTo>
                    <a:lnTo>
                      <a:pt x="214" y="124"/>
                    </a:lnTo>
                    <a:lnTo>
                      <a:pt x="207" y="106"/>
                    </a:lnTo>
                    <a:lnTo>
                      <a:pt x="197" y="88"/>
                    </a:lnTo>
                    <a:lnTo>
                      <a:pt x="184" y="72"/>
                    </a:lnTo>
                    <a:lnTo>
                      <a:pt x="170" y="57"/>
                    </a:lnTo>
                    <a:lnTo>
                      <a:pt x="154" y="44"/>
                    </a:lnTo>
                    <a:lnTo>
                      <a:pt x="135" y="32"/>
                    </a:lnTo>
                    <a:lnTo>
                      <a:pt x="115" y="22"/>
                    </a:lnTo>
                    <a:lnTo>
                      <a:pt x="92" y="15"/>
                    </a:lnTo>
                    <a:lnTo>
                      <a:pt x="68" y="8"/>
                    </a:lnTo>
                    <a:lnTo>
                      <a:pt x="44" y="3"/>
                    </a:lnTo>
                    <a:lnTo>
                      <a:pt x="23" y="2"/>
                    </a:lnTo>
                    <a:lnTo>
                      <a:pt x="0" y="0"/>
                    </a:lnTo>
                    <a:lnTo>
                      <a:pt x="0" y="147"/>
                    </a:lnTo>
                    <a:lnTo>
                      <a:pt x="12" y="151"/>
                    </a:lnTo>
                    <a:lnTo>
                      <a:pt x="21" y="156"/>
                    </a:lnTo>
                    <a:lnTo>
                      <a:pt x="30" y="162"/>
                    </a:lnTo>
                    <a:lnTo>
                      <a:pt x="36" y="168"/>
                    </a:lnTo>
                    <a:lnTo>
                      <a:pt x="41" y="176"/>
                    </a:lnTo>
                    <a:lnTo>
                      <a:pt x="46" y="185"/>
                    </a:lnTo>
                    <a:lnTo>
                      <a:pt x="48" y="193"/>
                    </a:lnTo>
                    <a:lnTo>
                      <a:pt x="49" y="202"/>
                    </a:lnTo>
                    <a:lnTo>
                      <a:pt x="48" y="212"/>
                    </a:lnTo>
                    <a:lnTo>
                      <a:pt x="46" y="221"/>
                    </a:lnTo>
                    <a:lnTo>
                      <a:pt x="42" y="231"/>
                    </a:lnTo>
                    <a:lnTo>
                      <a:pt x="37" y="241"/>
                    </a:lnTo>
                    <a:lnTo>
                      <a:pt x="31" y="250"/>
                    </a:lnTo>
                    <a:lnTo>
                      <a:pt x="22" y="260"/>
                    </a:lnTo>
                    <a:lnTo>
                      <a:pt x="12" y="269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05" name="Freeform 337"/>
              <p:cNvSpPr>
                <a:spLocks/>
              </p:cNvSpPr>
              <p:nvPr/>
            </p:nvSpPr>
            <p:spPr bwMode="auto">
              <a:xfrm>
                <a:off x="5550" y="1570"/>
                <a:ext cx="117" cy="154"/>
              </a:xfrm>
              <a:custGeom>
                <a:avLst/>
                <a:gdLst>
                  <a:gd name="T0" fmla="*/ 0 w 117"/>
                  <a:gd name="T1" fmla="*/ 0 h 154"/>
                  <a:gd name="T2" fmla="*/ 0 w 117"/>
                  <a:gd name="T3" fmla="*/ 154 h 154"/>
                  <a:gd name="T4" fmla="*/ 117 w 117"/>
                  <a:gd name="T5" fmla="*/ 118 h 154"/>
                  <a:gd name="T6" fmla="*/ 109 w 117"/>
                  <a:gd name="T7" fmla="*/ 97 h 154"/>
                  <a:gd name="T8" fmla="*/ 99 w 117"/>
                  <a:gd name="T9" fmla="*/ 79 h 154"/>
                  <a:gd name="T10" fmla="*/ 87 w 117"/>
                  <a:gd name="T11" fmla="*/ 62 h 154"/>
                  <a:gd name="T12" fmla="*/ 74 w 117"/>
                  <a:gd name="T13" fmla="*/ 47 h 154"/>
                  <a:gd name="T14" fmla="*/ 58 w 117"/>
                  <a:gd name="T15" fmla="*/ 33 h 154"/>
                  <a:gd name="T16" fmla="*/ 40 w 117"/>
                  <a:gd name="T17" fmla="*/ 20 h 154"/>
                  <a:gd name="T18" fmla="*/ 21 w 117"/>
                  <a:gd name="T19" fmla="*/ 9 h 154"/>
                  <a:gd name="T20" fmla="*/ 0 w 117"/>
                  <a:gd name="T21" fmla="*/ 0 h 1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54"/>
                  <a:gd name="T35" fmla="*/ 117 w 117"/>
                  <a:gd name="T36" fmla="*/ 154 h 1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54">
                    <a:moveTo>
                      <a:pt x="0" y="0"/>
                    </a:moveTo>
                    <a:lnTo>
                      <a:pt x="0" y="154"/>
                    </a:lnTo>
                    <a:lnTo>
                      <a:pt x="117" y="118"/>
                    </a:lnTo>
                    <a:lnTo>
                      <a:pt x="109" y="97"/>
                    </a:lnTo>
                    <a:lnTo>
                      <a:pt x="99" y="79"/>
                    </a:lnTo>
                    <a:lnTo>
                      <a:pt x="87" y="62"/>
                    </a:lnTo>
                    <a:lnTo>
                      <a:pt x="74" y="47"/>
                    </a:lnTo>
                    <a:lnTo>
                      <a:pt x="58" y="33"/>
                    </a:lnTo>
                    <a:lnTo>
                      <a:pt x="40" y="20"/>
                    </a:lnTo>
                    <a:lnTo>
                      <a:pt x="2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06" name="Freeform 338"/>
              <p:cNvSpPr>
                <a:spLocks/>
              </p:cNvSpPr>
              <p:nvPr/>
            </p:nvSpPr>
            <p:spPr bwMode="auto">
              <a:xfrm>
                <a:off x="5434" y="1551"/>
                <a:ext cx="116" cy="189"/>
              </a:xfrm>
              <a:custGeom>
                <a:avLst/>
                <a:gdLst>
                  <a:gd name="T0" fmla="*/ 116 w 116"/>
                  <a:gd name="T1" fmla="*/ 173 h 189"/>
                  <a:gd name="T2" fmla="*/ 116 w 116"/>
                  <a:gd name="T3" fmla="*/ 19 h 189"/>
                  <a:gd name="T4" fmla="*/ 104 w 116"/>
                  <a:gd name="T5" fmla="*/ 15 h 189"/>
                  <a:gd name="T6" fmla="*/ 82 w 116"/>
                  <a:gd name="T7" fmla="*/ 7 h 189"/>
                  <a:gd name="T8" fmla="*/ 57 w 116"/>
                  <a:gd name="T9" fmla="*/ 3 h 189"/>
                  <a:gd name="T10" fmla="*/ 30 w 116"/>
                  <a:gd name="T11" fmla="*/ 0 h 189"/>
                  <a:gd name="T12" fmla="*/ 0 w 116"/>
                  <a:gd name="T13" fmla="*/ 0 h 189"/>
                  <a:gd name="T14" fmla="*/ 0 w 116"/>
                  <a:gd name="T15" fmla="*/ 133 h 189"/>
                  <a:gd name="T16" fmla="*/ 18 w 116"/>
                  <a:gd name="T17" fmla="*/ 141 h 189"/>
                  <a:gd name="T18" fmla="*/ 35 w 116"/>
                  <a:gd name="T19" fmla="*/ 153 h 189"/>
                  <a:gd name="T20" fmla="*/ 50 w 116"/>
                  <a:gd name="T21" fmla="*/ 169 h 189"/>
                  <a:gd name="T22" fmla="*/ 63 w 116"/>
                  <a:gd name="T23" fmla="*/ 189 h 189"/>
                  <a:gd name="T24" fmla="*/ 116 w 116"/>
                  <a:gd name="T25" fmla="*/ 173 h 1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6"/>
                  <a:gd name="T40" fmla="*/ 0 h 189"/>
                  <a:gd name="T41" fmla="*/ 116 w 116"/>
                  <a:gd name="T42" fmla="*/ 189 h 18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6" h="189">
                    <a:moveTo>
                      <a:pt x="116" y="173"/>
                    </a:moveTo>
                    <a:lnTo>
                      <a:pt x="116" y="19"/>
                    </a:lnTo>
                    <a:lnTo>
                      <a:pt x="104" y="15"/>
                    </a:lnTo>
                    <a:lnTo>
                      <a:pt x="82" y="7"/>
                    </a:lnTo>
                    <a:lnTo>
                      <a:pt x="57" y="3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133"/>
                    </a:lnTo>
                    <a:lnTo>
                      <a:pt x="18" y="141"/>
                    </a:lnTo>
                    <a:lnTo>
                      <a:pt x="35" y="153"/>
                    </a:lnTo>
                    <a:lnTo>
                      <a:pt x="50" y="169"/>
                    </a:lnTo>
                    <a:lnTo>
                      <a:pt x="63" y="189"/>
                    </a:lnTo>
                    <a:lnTo>
                      <a:pt x="116" y="17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07" name="Freeform 339"/>
              <p:cNvSpPr>
                <a:spLocks/>
              </p:cNvSpPr>
              <p:nvPr/>
            </p:nvSpPr>
            <p:spPr bwMode="auto">
              <a:xfrm>
                <a:off x="5434" y="1705"/>
                <a:ext cx="116" cy="632"/>
              </a:xfrm>
              <a:custGeom>
                <a:avLst/>
                <a:gdLst>
                  <a:gd name="T0" fmla="*/ 116 w 116"/>
                  <a:gd name="T1" fmla="*/ 262 h 632"/>
                  <a:gd name="T2" fmla="*/ 116 w 116"/>
                  <a:gd name="T3" fmla="*/ 115 h 632"/>
                  <a:gd name="T4" fmla="*/ 98 w 116"/>
                  <a:gd name="T5" fmla="*/ 115 h 632"/>
                  <a:gd name="T6" fmla="*/ 77 w 116"/>
                  <a:gd name="T7" fmla="*/ 115 h 632"/>
                  <a:gd name="T8" fmla="*/ 55 w 116"/>
                  <a:gd name="T9" fmla="*/ 115 h 632"/>
                  <a:gd name="T10" fmla="*/ 32 w 116"/>
                  <a:gd name="T11" fmla="*/ 116 h 632"/>
                  <a:gd name="T12" fmla="*/ 0 w 116"/>
                  <a:gd name="T13" fmla="*/ 0 h 632"/>
                  <a:gd name="T14" fmla="*/ 0 w 116"/>
                  <a:gd name="T15" fmla="*/ 258 h 632"/>
                  <a:gd name="T16" fmla="*/ 3 w 116"/>
                  <a:gd name="T17" fmla="*/ 258 h 632"/>
                  <a:gd name="T18" fmla="*/ 48 w 116"/>
                  <a:gd name="T19" fmla="*/ 426 h 632"/>
                  <a:gd name="T20" fmla="*/ 25 w 116"/>
                  <a:gd name="T21" fmla="*/ 433 h 632"/>
                  <a:gd name="T22" fmla="*/ 1 w 116"/>
                  <a:gd name="T23" fmla="*/ 439 h 632"/>
                  <a:gd name="T24" fmla="*/ 0 w 116"/>
                  <a:gd name="T25" fmla="*/ 438 h 632"/>
                  <a:gd name="T26" fmla="*/ 0 w 116"/>
                  <a:gd name="T27" fmla="*/ 632 h 632"/>
                  <a:gd name="T28" fmla="*/ 49 w 116"/>
                  <a:gd name="T29" fmla="*/ 619 h 632"/>
                  <a:gd name="T30" fmla="*/ 32 w 116"/>
                  <a:gd name="T31" fmla="*/ 552 h 632"/>
                  <a:gd name="T32" fmla="*/ 79 w 116"/>
                  <a:gd name="T33" fmla="*/ 539 h 632"/>
                  <a:gd name="T34" fmla="*/ 97 w 116"/>
                  <a:gd name="T35" fmla="*/ 606 h 632"/>
                  <a:gd name="T36" fmla="*/ 116 w 116"/>
                  <a:gd name="T37" fmla="*/ 601 h 632"/>
                  <a:gd name="T38" fmla="*/ 116 w 116"/>
                  <a:gd name="T39" fmla="*/ 392 h 632"/>
                  <a:gd name="T40" fmla="*/ 108 w 116"/>
                  <a:gd name="T41" fmla="*/ 398 h 632"/>
                  <a:gd name="T42" fmla="*/ 70 w 116"/>
                  <a:gd name="T43" fmla="*/ 256 h 632"/>
                  <a:gd name="T44" fmla="*/ 95 w 116"/>
                  <a:gd name="T45" fmla="*/ 257 h 632"/>
                  <a:gd name="T46" fmla="*/ 116 w 116"/>
                  <a:gd name="T47" fmla="*/ 262 h 6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6"/>
                  <a:gd name="T73" fmla="*/ 0 h 632"/>
                  <a:gd name="T74" fmla="*/ 116 w 116"/>
                  <a:gd name="T75" fmla="*/ 632 h 6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6" h="632">
                    <a:moveTo>
                      <a:pt x="116" y="262"/>
                    </a:moveTo>
                    <a:lnTo>
                      <a:pt x="116" y="115"/>
                    </a:lnTo>
                    <a:lnTo>
                      <a:pt x="98" y="115"/>
                    </a:lnTo>
                    <a:lnTo>
                      <a:pt x="77" y="115"/>
                    </a:lnTo>
                    <a:lnTo>
                      <a:pt x="55" y="115"/>
                    </a:lnTo>
                    <a:lnTo>
                      <a:pt x="32" y="116"/>
                    </a:lnTo>
                    <a:lnTo>
                      <a:pt x="0" y="0"/>
                    </a:lnTo>
                    <a:lnTo>
                      <a:pt x="0" y="258"/>
                    </a:lnTo>
                    <a:lnTo>
                      <a:pt x="3" y="258"/>
                    </a:lnTo>
                    <a:lnTo>
                      <a:pt x="48" y="426"/>
                    </a:lnTo>
                    <a:lnTo>
                      <a:pt x="25" y="433"/>
                    </a:lnTo>
                    <a:lnTo>
                      <a:pt x="1" y="439"/>
                    </a:lnTo>
                    <a:lnTo>
                      <a:pt x="0" y="438"/>
                    </a:lnTo>
                    <a:lnTo>
                      <a:pt x="0" y="632"/>
                    </a:lnTo>
                    <a:lnTo>
                      <a:pt x="49" y="619"/>
                    </a:lnTo>
                    <a:lnTo>
                      <a:pt x="32" y="552"/>
                    </a:lnTo>
                    <a:lnTo>
                      <a:pt x="79" y="539"/>
                    </a:lnTo>
                    <a:lnTo>
                      <a:pt x="97" y="606"/>
                    </a:lnTo>
                    <a:lnTo>
                      <a:pt x="116" y="601"/>
                    </a:lnTo>
                    <a:lnTo>
                      <a:pt x="116" y="392"/>
                    </a:lnTo>
                    <a:lnTo>
                      <a:pt x="108" y="398"/>
                    </a:lnTo>
                    <a:lnTo>
                      <a:pt x="70" y="256"/>
                    </a:lnTo>
                    <a:lnTo>
                      <a:pt x="95" y="257"/>
                    </a:lnTo>
                    <a:lnTo>
                      <a:pt x="116" y="26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08" name="Freeform 340"/>
              <p:cNvSpPr>
                <a:spLocks/>
              </p:cNvSpPr>
              <p:nvPr/>
            </p:nvSpPr>
            <p:spPr bwMode="auto">
              <a:xfrm>
                <a:off x="5358" y="1495"/>
                <a:ext cx="76" cy="846"/>
              </a:xfrm>
              <a:custGeom>
                <a:avLst/>
                <a:gdLst>
                  <a:gd name="T0" fmla="*/ 76 w 76"/>
                  <a:gd name="T1" fmla="*/ 189 h 846"/>
                  <a:gd name="T2" fmla="*/ 76 w 76"/>
                  <a:gd name="T3" fmla="*/ 56 h 846"/>
                  <a:gd name="T4" fmla="*/ 36 w 76"/>
                  <a:gd name="T5" fmla="*/ 58 h 846"/>
                  <a:gd name="T6" fmla="*/ 21 w 76"/>
                  <a:gd name="T7" fmla="*/ 0 h 846"/>
                  <a:gd name="T8" fmla="*/ 0 w 76"/>
                  <a:gd name="T9" fmla="*/ 5 h 846"/>
                  <a:gd name="T10" fmla="*/ 0 w 76"/>
                  <a:gd name="T11" fmla="*/ 184 h 846"/>
                  <a:gd name="T12" fmla="*/ 2 w 76"/>
                  <a:gd name="T13" fmla="*/ 183 h 846"/>
                  <a:gd name="T14" fmla="*/ 41 w 76"/>
                  <a:gd name="T15" fmla="*/ 331 h 846"/>
                  <a:gd name="T16" fmla="*/ 38 w 76"/>
                  <a:gd name="T17" fmla="*/ 331 h 846"/>
                  <a:gd name="T18" fmla="*/ 0 w 76"/>
                  <a:gd name="T19" fmla="*/ 334 h 846"/>
                  <a:gd name="T20" fmla="*/ 0 w 76"/>
                  <a:gd name="T21" fmla="*/ 613 h 846"/>
                  <a:gd name="T22" fmla="*/ 12 w 76"/>
                  <a:gd name="T23" fmla="*/ 656 h 846"/>
                  <a:gd name="T24" fmla="*/ 0 w 76"/>
                  <a:gd name="T25" fmla="*/ 656 h 846"/>
                  <a:gd name="T26" fmla="*/ 0 w 76"/>
                  <a:gd name="T27" fmla="*/ 782 h 846"/>
                  <a:gd name="T28" fmla="*/ 22 w 76"/>
                  <a:gd name="T29" fmla="*/ 780 h 846"/>
                  <a:gd name="T30" fmla="*/ 43 w 76"/>
                  <a:gd name="T31" fmla="*/ 776 h 846"/>
                  <a:gd name="T32" fmla="*/ 63 w 76"/>
                  <a:gd name="T33" fmla="*/ 846 h 846"/>
                  <a:gd name="T34" fmla="*/ 76 w 76"/>
                  <a:gd name="T35" fmla="*/ 842 h 846"/>
                  <a:gd name="T36" fmla="*/ 76 w 76"/>
                  <a:gd name="T37" fmla="*/ 648 h 846"/>
                  <a:gd name="T38" fmla="*/ 29 w 76"/>
                  <a:gd name="T39" fmla="*/ 471 h 846"/>
                  <a:gd name="T40" fmla="*/ 54 w 76"/>
                  <a:gd name="T41" fmla="*/ 470 h 846"/>
                  <a:gd name="T42" fmla="*/ 76 w 76"/>
                  <a:gd name="T43" fmla="*/ 468 h 846"/>
                  <a:gd name="T44" fmla="*/ 76 w 76"/>
                  <a:gd name="T45" fmla="*/ 210 h 846"/>
                  <a:gd name="T46" fmla="*/ 70 w 76"/>
                  <a:gd name="T47" fmla="*/ 186 h 846"/>
                  <a:gd name="T48" fmla="*/ 70 w 76"/>
                  <a:gd name="T49" fmla="*/ 186 h 846"/>
                  <a:gd name="T50" fmla="*/ 76 w 76"/>
                  <a:gd name="T51" fmla="*/ 189 h 8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6"/>
                  <a:gd name="T79" fmla="*/ 0 h 846"/>
                  <a:gd name="T80" fmla="*/ 76 w 76"/>
                  <a:gd name="T81" fmla="*/ 846 h 8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6" h="846">
                    <a:moveTo>
                      <a:pt x="76" y="189"/>
                    </a:moveTo>
                    <a:lnTo>
                      <a:pt x="76" y="56"/>
                    </a:lnTo>
                    <a:lnTo>
                      <a:pt x="36" y="58"/>
                    </a:lnTo>
                    <a:lnTo>
                      <a:pt x="21" y="0"/>
                    </a:lnTo>
                    <a:lnTo>
                      <a:pt x="0" y="5"/>
                    </a:lnTo>
                    <a:lnTo>
                      <a:pt x="0" y="184"/>
                    </a:lnTo>
                    <a:lnTo>
                      <a:pt x="2" y="183"/>
                    </a:lnTo>
                    <a:lnTo>
                      <a:pt x="41" y="331"/>
                    </a:lnTo>
                    <a:lnTo>
                      <a:pt x="38" y="331"/>
                    </a:lnTo>
                    <a:lnTo>
                      <a:pt x="0" y="334"/>
                    </a:lnTo>
                    <a:lnTo>
                      <a:pt x="0" y="613"/>
                    </a:lnTo>
                    <a:lnTo>
                      <a:pt x="12" y="656"/>
                    </a:lnTo>
                    <a:lnTo>
                      <a:pt x="0" y="656"/>
                    </a:lnTo>
                    <a:lnTo>
                      <a:pt x="0" y="782"/>
                    </a:lnTo>
                    <a:lnTo>
                      <a:pt x="22" y="780"/>
                    </a:lnTo>
                    <a:lnTo>
                      <a:pt x="43" y="776"/>
                    </a:lnTo>
                    <a:lnTo>
                      <a:pt x="63" y="846"/>
                    </a:lnTo>
                    <a:lnTo>
                      <a:pt x="76" y="842"/>
                    </a:lnTo>
                    <a:lnTo>
                      <a:pt x="76" y="648"/>
                    </a:lnTo>
                    <a:lnTo>
                      <a:pt x="29" y="471"/>
                    </a:lnTo>
                    <a:lnTo>
                      <a:pt x="54" y="470"/>
                    </a:lnTo>
                    <a:lnTo>
                      <a:pt x="76" y="468"/>
                    </a:lnTo>
                    <a:lnTo>
                      <a:pt x="76" y="210"/>
                    </a:lnTo>
                    <a:lnTo>
                      <a:pt x="70" y="186"/>
                    </a:lnTo>
                    <a:lnTo>
                      <a:pt x="76" y="189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09" name="Freeform 341"/>
              <p:cNvSpPr>
                <a:spLocks/>
              </p:cNvSpPr>
              <p:nvPr/>
            </p:nvSpPr>
            <p:spPr bwMode="auto">
              <a:xfrm>
                <a:off x="5238" y="1500"/>
                <a:ext cx="120" cy="608"/>
              </a:xfrm>
              <a:custGeom>
                <a:avLst/>
                <a:gdLst>
                  <a:gd name="T0" fmla="*/ 120 w 120"/>
                  <a:gd name="T1" fmla="*/ 179 h 608"/>
                  <a:gd name="T2" fmla="*/ 120 w 120"/>
                  <a:gd name="T3" fmla="*/ 0 h 608"/>
                  <a:gd name="T4" fmla="*/ 77 w 120"/>
                  <a:gd name="T5" fmla="*/ 12 h 608"/>
                  <a:gd name="T6" fmla="*/ 92 w 120"/>
                  <a:gd name="T7" fmla="*/ 64 h 608"/>
                  <a:gd name="T8" fmla="*/ 45 w 120"/>
                  <a:gd name="T9" fmla="*/ 76 h 608"/>
                  <a:gd name="T10" fmla="*/ 30 w 120"/>
                  <a:gd name="T11" fmla="*/ 25 h 608"/>
                  <a:gd name="T12" fmla="*/ 0 w 120"/>
                  <a:gd name="T13" fmla="*/ 32 h 608"/>
                  <a:gd name="T14" fmla="*/ 0 w 120"/>
                  <a:gd name="T15" fmla="*/ 219 h 608"/>
                  <a:gd name="T16" fmla="*/ 13 w 120"/>
                  <a:gd name="T17" fmla="*/ 212 h 608"/>
                  <a:gd name="T18" fmla="*/ 46 w 120"/>
                  <a:gd name="T19" fmla="*/ 332 h 608"/>
                  <a:gd name="T20" fmla="*/ 21 w 120"/>
                  <a:gd name="T21" fmla="*/ 329 h 608"/>
                  <a:gd name="T22" fmla="*/ 0 w 120"/>
                  <a:gd name="T23" fmla="*/ 325 h 608"/>
                  <a:gd name="T24" fmla="*/ 0 w 120"/>
                  <a:gd name="T25" fmla="*/ 472 h 608"/>
                  <a:gd name="T26" fmla="*/ 42 w 120"/>
                  <a:gd name="T27" fmla="*/ 472 h 608"/>
                  <a:gd name="T28" fmla="*/ 83 w 120"/>
                  <a:gd name="T29" fmla="*/ 470 h 608"/>
                  <a:gd name="T30" fmla="*/ 120 w 120"/>
                  <a:gd name="T31" fmla="*/ 608 h 608"/>
                  <a:gd name="T32" fmla="*/ 120 w 120"/>
                  <a:gd name="T33" fmla="*/ 329 h 608"/>
                  <a:gd name="T34" fmla="*/ 113 w 120"/>
                  <a:gd name="T35" fmla="*/ 331 h 608"/>
                  <a:gd name="T36" fmla="*/ 111 w 120"/>
                  <a:gd name="T37" fmla="*/ 326 h 608"/>
                  <a:gd name="T38" fmla="*/ 109 w 120"/>
                  <a:gd name="T39" fmla="*/ 320 h 608"/>
                  <a:gd name="T40" fmla="*/ 107 w 120"/>
                  <a:gd name="T41" fmla="*/ 312 h 608"/>
                  <a:gd name="T42" fmla="*/ 105 w 120"/>
                  <a:gd name="T43" fmla="*/ 302 h 608"/>
                  <a:gd name="T44" fmla="*/ 99 w 120"/>
                  <a:gd name="T45" fmla="*/ 280 h 608"/>
                  <a:gd name="T46" fmla="*/ 91 w 120"/>
                  <a:gd name="T47" fmla="*/ 254 h 608"/>
                  <a:gd name="T48" fmla="*/ 86 w 120"/>
                  <a:gd name="T49" fmla="*/ 230 h 608"/>
                  <a:gd name="T50" fmla="*/ 82 w 120"/>
                  <a:gd name="T51" fmla="*/ 218 h 608"/>
                  <a:gd name="T52" fmla="*/ 80 w 120"/>
                  <a:gd name="T53" fmla="*/ 208 h 608"/>
                  <a:gd name="T54" fmla="*/ 79 w 120"/>
                  <a:gd name="T55" fmla="*/ 200 h 608"/>
                  <a:gd name="T56" fmla="*/ 78 w 120"/>
                  <a:gd name="T57" fmla="*/ 193 h 608"/>
                  <a:gd name="T58" fmla="*/ 78 w 120"/>
                  <a:gd name="T59" fmla="*/ 189 h 608"/>
                  <a:gd name="T60" fmla="*/ 78 w 120"/>
                  <a:gd name="T61" fmla="*/ 188 h 608"/>
                  <a:gd name="T62" fmla="*/ 100 w 120"/>
                  <a:gd name="T63" fmla="*/ 183 h 608"/>
                  <a:gd name="T64" fmla="*/ 120 w 120"/>
                  <a:gd name="T65" fmla="*/ 179 h 6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0"/>
                  <a:gd name="T100" fmla="*/ 0 h 608"/>
                  <a:gd name="T101" fmla="*/ 120 w 120"/>
                  <a:gd name="T102" fmla="*/ 608 h 6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0" h="608">
                    <a:moveTo>
                      <a:pt x="120" y="179"/>
                    </a:moveTo>
                    <a:lnTo>
                      <a:pt x="120" y="0"/>
                    </a:lnTo>
                    <a:lnTo>
                      <a:pt x="77" y="12"/>
                    </a:lnTo>
                    <a:lnTo>
                      <a:pt x="92" y="64"/>
                    </a:lnTo>
                    <a:lnTo>
                      <a:pt x="45" y="76"/>
                    </a:lnTo>
                    <a:lnTo>
                      <a:pt x="30" y="25"/>
                    </a:lnTo>
                    <a:lnTo>
                      <a:pt x="0" y="32"/>
                    </a:lnTo>
                    <a:lnTo>
                      <a:pt x="0" y="219"/>
                    </a:lnTo>
                    <a:lnTo>
                      <a:pt x="13" y="212"/>
                    </a:lnTo>
                    <a:lnTo>
                      <a:pt x="46" y="332"/>
                    </a:lnTo>
                    <a:lnTo>
                      <a:pt x="21" y="329"/>
                    </a:lnTo>
                    <a:lnTo>
                      <a:pt x="0" y="325"/>
                    </a:lnTo>
                    <a:lnTo>
                      <a:pt x="0" y="472"/>
                    </a:lnTo>
                    <a:lnTo>
                      <a:pt x="42" y="472"/>
                    </a:lnTo>
                    <a:lnTo>
                      <a:pt x="83" y="470"/>
                    </a:lnTo>
                    <a:lnTo>
                      <a:pt x="120" y="608"/>
                    </a:lnTo>
                    <a:lnTo>
                      <a:pt x="120" y="329"/>
                    </a:lnTo>
                    <a:lnTo>
                      <a:pt x="113" y="331"/>
                    </a:lnTo>
                    <a:lnTo>
                      <a:pt x="111" y="326"/>
                    </a:lnTo>
                    <a:lnTo>
                      <a:pt x="109" y="320"/>
                    </a:lnTo>
                    <a:lnTo>
                      <a:pt x="107" y="312"/>
                    </a:lnTo>
                    <a:lnTo>
                      <a:pt x="105" y="302"/>
                    </a:lnTo>
                    <a:lnTo>
                      <a:pt x="99" y="280"/>
                    </a:lnTo>
                    <a:lnTo>
                      <a:pt x="91" y="254"/>
                    </a:lnTo>
                    <a:lnTo>
                      <a:pt x="86" y="230"/>
                    </a:lnTo>
                    <a:lnTo>
                      <a:pt x="82" y="218"/>
                    </a:lnTo>
                    <a:lnTo>
                      <a:pt x="80" y="208"/>
                    </a:lnTo>
                    <a:lnTo>
                      <a:pt x="79" y="200"/>
                    </a:lnTo>
                    <a:lnTo>
                      <a:pt x="78" y="193"/>
                    </a:lnTo>
                    <a:lnTo>
                      <a:pt x="78" y="189"/>
                    </a:lnTo>
                    <a:lnTo>
                      <a:pt x="78" y="188"/>
                    </a:lnTo>
                    <a:lnTo>
                      <a:pt x="100" y="183"/>
                    </a:lnTo>
                    <a:lnTo>
                      <a:pt x="120" y="179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0" name="Freeform 342"/>
              <p:cNvSpPr>
                <a:spLocks/>
              </p:cNvSpPr>
              <p:nvPr/>
            </p:nvSpPr>
            <p:spPr bwMode="auto">
              <a:xfrm>
                <a:off x="5238" y="2079"/>
                <a:ext cx="120" cy="199"/>
              </a:xfrm>
              <a:custGeom>
                <a:avLst/>
                <a:gdLst>
                  <a:gd name="T0" fmla="*/ 120 w 120"/>
                  <a:gd name="T1" fmla="*/ 198 h 199"/>
                  <a:gd name="T2" fmla="*/ 120 w 120"/>
                  <a:gd name="T3" fmla="*/ 72 h 199"/>
                  <a:gd name="T4" fmla="*/ 102 w 120"/>
                  <a:gd name="T5" fmla="*/ 70 h 199"/>
                  <a:gd name="T6" fmla="*/ 83 w 120"/>
                  <a:gd name="T7" fmla="*/ 66 h 199"/>
                  <a:gd name="T8" fmla="*/ 66 w 120"/>
                  <a:gd name="T9" fmla="*/ 61 h 199"/>
                  <a:gd name="T10" fmla="*/ 51 w 120"/>
                  <a:gd name="T11" fmla="*/ 52 h 199"/>
                  <a:gd name="T12" fmla="*/ 36 w 120"/>
                  <a:gd name="T13" fmla="*/ 42 h 199"/>
                  <a:gd name="T14" fmla="*/ 22 w 120"/>
                  <a:gd name="T15" fmla="*/ 30 h 199"/>
                  <a:gd name="T16" fmla="*/ 10 w 120"/>
                  <a:gd name="T17" fmla="*/ 16 h 199"/>
                  <a:gd name="T18" fmla="*/ 0 w 120"/>
                  <a:gd name="T19" fmla="*/ 0 h 199"/>
                  <a:gd name="T20" fmla="*/ 0 w 120"/>
                  <a:gd name="T21" fmla="*/ 189 h 199"/>
                  <a:gd name="T22" fmla="*/ 29 w 120"/>
                  <a:gd name="T23" fmla="*/ 195 h 199"/>
                  <a:gd name="T24" fmla="*/ 59 w 120"/>
                  <a:gd name="T25" fmla="*/ 198 h 199"/>
                  <a:gd name="T26" fmla="*/ 89 w 120"/>
                  <a:gd name="T27" fmla="*/ 199 h 199"/>
                  <a:gd name="T28" fmla="*/ 120 w 120"/>
                  <a:gd name="T29" fmla="*/ 198 h 19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0"/>
                  <a:gd name="T46" fmla="*/ 0 h 199"/>
                  <a:gd name="T47" fmla="*/ 120 w 120"/>
                  <a:gd name="T48" fmla="*/ 199 h 19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0" h="199">
                    <a:moveTo>
                      <a:pt x="120" y="198"/>
                    </a:moveTo>
                    <a:lnTo>
                      <a:pt x="120" y="72"/>
                    </a:lnTo>
                    <a:lnTo>
                      <a:pt x="102" y="70"/>
                    </a:lnTo>
                    <a:lnTo>
                      <a:pt x="83" y="66"/>
                    </a:lnTo>
                    <a:lnTo>
                      <a:pt x="66" y="61"/>
                    </a:lnTo>
                    <a:lnTo>
                      <a:pt x="51" y="52"/>
                    </a:lnTo>
                    <a:lnTo>
                      <a:pt x="36" y="42"/>
                    </a:lnTo>
                    <a:lnTo>
                      <a:pt x="22" y="30"/>
                    </a:lnTo>
                    <a:lnTo>
                      <a:pt x="10" y="16"/>
                    </a:lnTo>
                    <a:lnTo>
                      <a:pt x="0" y="0"/>
                    </a:lnTo>
                    <a:lnTo>
                      <a:pt x="0" y="189"/>
                    </a:lnTo>
                    <a:lnTo>
                      <a:pt x="29" y="195"/>
                    </a:lnTo>
                    <a:lnTo>
                      <a:pt x="59" y="198"/>
                    </a:lnTo>
                    <a:lnTo>
                      <a:pt x="89" y="199"/>
                    </a:lnTo>
                    <a:lnTo>
                      <a:pt x="120" y="19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1" name="Freeform 343"/>
              <p:cNvSpPr>
                <a:spLocks/>
              </p:cNvSpPr>
              <p:nvPr/>
            </p:nvSpPr>
            <p:spPr bwMode="auto">
              <a:xfrm>
                <a:off x="5024" y="1532"/>
                <a:ext cx="214" cy="440"/>
              </a:xfrm>
              <a:custGeom>
                <a:avLst/>
                <a:gdLst>
                  <a:gd name="T0" fmla="*/ 214 w 214"/>
                  <a:gd name="T1" fmla="*/ 187 h 440"/>
                  <a:gd name="T2" fmla="*/ 214 w 214"/>
                  <a:gd name="T3" fmla="*/ 0 h 440"/>
                  <a:gd name="T4" fmla="*/ 181 w 214"/>
                  <a:gd name="T5" fmla="*/ 10 h 440"/>
                  <a:gd name="T6" fmla="*/ 196 w 214"/>
                  <a:gd name="T7" fmla="*/ 64 h 440"/>
                  <a:gd name="T8" fmla="*/ 170 w 214"/>
                  <a:gd name="T9" fmla="*/ 75 h 440"/>
                  <a:gd name="T10" fmla="*/ 145 w 214"/>
                  <a:gd name="T11" fmla="*/ 87 h 440"/>
                  <a:gd name="T12" fmla="*/ 122 w 214"/>
                  <a:gd name="T13" fmla="*/ 99 h 440"/>
                  <a:gd name="T14" fmla="*/ 102 w 214"/>
                  <a:gd name="T15" fmla="*/ 113 h 440"/>
                  <a:gd name="T16" fmla="*/ 78 w 214"/>
                  <a:gd name="T17" fmla="*/ 130 h 440"/>
                  <a:gd name="T18" fmla="*/ 57 w 214"/>
                  <a:gd name="T19" fmla="*/ 149 h 440"/>
                  <a:gd name="T20" fmla="*/ 37 w 214"/>
                  <a:gd name="T21" fmla="*/ 172 h 440"/>
                  <a:gd name="T22" fmla="*/ 21 w 214"/>
                  <a:gd name="T23" fmla="*/ 197 h 440"/>
                  <a:gd name="T24" fmla="*/ 14 w 214"/>
                  <a:gd name="T25" fmla="*/ 210 h 440"/>
                  <a:gd name="T26" fmla="*/ 9 w 214"/>
                  <a:gd name="T27" fmla="*/ 223 h 440"/>
                  <a:gd name="T28" fmla="*/ 5 w 214"/>
                  <a:gd name="T29" fmla="*/ 237 h 440"/>
                  <a:gd name="T30" fmla="*/ 3 w 214"/>
                  <a:gd name="T31" fmla="*/ 251 h 440"/>
                  <a:gd name="T32" fmla="*/ 0 w 214"/>
                  <a:gd name="T33" fmla="*/ 266 h 440"/>
                  <a:gd name="T34" fmla="*/ 0 w 214"/>
                  <a:gd name="T35" fmla="*/ 280 h 440"/>
                  <a:gd name="T36" fmla="*/ 3 w 214"/>
                  <a:gd name="T37" fmla="*/ 295 h 440"/>
                  <a:gd name="T38" fmla="*/ 6 w 214"/>
                  <a:gd name="T39" fmla="*/ 310 h 440"/>
                  <a:gd name="T40" fmla="*/ 11 w 214"/>
                  <a:gd name="T41" fmla="*/ 329 h 440"/>
                  <a:gd name="T42" fmla="*/ 19 w 214"/>
                  <a:gd name="T43" fmla="*/ 345 h 440"/>
                  <a:gd name="T44" fmla="*/ 27 w 214"/>
                  <a:gd name="T45" fmla="*/ 359 h 440"/>
                  <a:gd name="T46" fmla="*/ 37 w 214"/>
                  <a:gd name="T47" fmla="*/ 373 h 440"/>
                  <a:gd name="T48" fmla="*/ 48 w 214"/>
                  <a:gd name="T49" fmla="*/ 384 h 440"/>
                  <a:gd name="T50" fmla="*/ 60 w 214"/>
                  <a:gd name="T51" fmla="*/ 395 h 440"/>
                  <a:gd name="T52" fmla="*/ 72 w 214"/>
                  <a:gd name="T53" fmla="*/ 403 h 440"/>
                  <a:gd name="T54" fmla="*/ 86 w 214"/>
                  <a:gd name="T55" fmla="*/ 412 h 440"/>
                  <a:gd name="T56" fmla="*/ 100 w 214"/>
                  <a:gd name="T57" fmla="*/ 417 h 440"/>
                  <a:gd name="T58" fmla="*/ 115 w 214"/>
                  <a:gd name="T59" fmla="*/ 424 h 440"/>
                  <a:gd name="T60" fmla="*/ 147 w 214"/>
                  <a:gd name="T61" fmla="*/ 433 h 440"/>
                  <a:gd name="T62" fmla="*/ 180 w 214"/>
                  <a:gd name="T63" fmla="*/ 437 h 440"/>
                  <a:gd name="T64" fmla="*/ 214 w 214"/>
                  <a:gd name="T65" fmla="*/ 440 h 440"/>
                  <a:gd name="T66" fmla="*/ 214 w 214"/>
                  <a:gd name="T67" fmla="*/ 293 h 440"/>
                  <a:gd name="T68" fmla="*/ 203 w 214"/>
                  <a:gd name="T69" fmla="*/ 290 h 440"/>
                  <a:gd name="T70" fmla="*/ 194 w 214"/>
                  <a:gd name="T71" fmla="*/ 286 h 440"/>
                  <a:gd name="T72" fmla="*/ 186 w 214"/>
                  <a:gd name="T73" fmla="*/ 280 h 440"/>
                  <a:gd name="T74" fmla="*/ 180 w 214"/>
                  <a:gd name="T75" fmla="*/ 275 h 440"/>
                  <a:gd name="T76" fmla="*/ 174 w 214"/>
                  <a:gd name="T77" fmla="*/ 269 h 440"/>
                  <a:gd name="T78" fmla="*/ 170 w 214"/>
                  <a:gd name="T79" fmla="*/ 263 h 440"/>
                  <a:gd name="T80" fmla="*/ 168 w 214"/>
                  <a:gd name="T81" fmla="*/ 256 h 440"/>
                  <a:gd name="T82" fmla="*/ 167 w 214"/>
                  <a:gd name="T83" fmla="*/ 249 h 440"/>
                  <a:gd name="T84" fmla="*/ 167 w 214"/>
                  <a:gd name="T85" fmla="*/ 242 h 440"/>
                  <a:gd name="T86" fmla="*/ 169 w 214"/>
                  <a:gd name="T87" fmla="*/ 235 h 440"/>
                  <a:gd name="T88" fmla="*/ 172 w 214"/>
                  <a:gd name="T89" fmla="*/ 227 h 440"/>
                  <a:gd name="T90" fmla="*/ 178 w 214"/>
                  <a:gd name="T91" fmla="*/ 219 h 440"/>
                  <a:gd name="T92" fmla="*/ 184 w 214"/>
                  <a:gd name="T93" fmla="*/ 211 h 440"/>
                  <a:gd name="T94" fmla="*/ 193 w 214"/>
                  <a:gd name="T95" fmla="*/ 203 h 440"/>
                  <a:gd name="T96" fmla="*/ 202 w 214"/>
                  <a:gd name="T97" fmla="*/ 195 h 440"/>
                  <a:gd name="T98" fmla="*/ 214 w 214"/>
                  <a:gd name="T99" fmla="*/ 187 h 44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14"/>
                  <a:gd name="T151" fmla="*/ 0 h 440"/>
                  <a:gd name="T152" fmla="*/ 214 w 214"/>
                  <a:gd name="T153" fmla="*/ 440 h 44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14" h="440">
                    <a:moveTo>
                      <a:pt x="214" y="187"/>
                    </a:moveTo>
                    <a:lnTo>
                      <a:pt x="214" y="0"/>
                    </a:lnTo>
                    <a:lnTo>
                      <a:pt x="181" y="10"/>
                    </a:lnTo>
                    <a:lnTo>
                      <a:pt x="196" y="64"/>
                    </a:lnTo>
                    <a:lnTo>
                      <a:pt x="170" y="75"/>
                    </a:lnTo>
                    <a:lnTo>
                      <a:pt x="145" y="87"/>
                    </a:lnTo>
                    <a:lnTo>
                      <a:pt x="122" y="99"/>
                    </a:lnTo>
                    <a:lnTo>
                      <a:pt x="102" y="113"/>
                    </a:lnTo>
                    <a:lnTo>
                      <a:pt x="78" y="130"/>
                    </a:lnTo>
                    <a:lnTo>
                      <a:pt x="57" y="149"/>
                    </a:lnTo>
                    <a:lnTo>
                      <a:pt x="37" y="172"/>
                    </a:lnTo>
                    <a:lnTo>
                      <a:pt x="21" y="197"/>
                    </a:lnTo>
                    <a:lnTo>
                      <a:pt x="14" y="210"/>
                    </a:lnTo>
                    <a:lnTo>
                      <a:pt x="9" y="223"/>
                    </a:lnTo>
                    <a:lnTo>
                      <a:pt x="5" y="237"/>
                    </a:lnTo>
                    <a:lnTo>
                      <a:pt x="3" y="251"/>
                    </a:lnTo>
                    <a:lnTo>
                      <a:pt x="0" y="266"/>
                    </a:lnTo>
                    <a:lnTo>
                      <a:pt x="0" y="280"/>
                    </a:lnTo>
                    <a:lnTo>
                      <a:pt x="3" y="295"/>
                    </a:lnTo>
                    <a:lnTo>
                      <a:pt x="6" y="310"/>
                    </a:lnTo>
                    <a:lnTo>
                      <a:pt x="11" y="329"/>
                    </a:lnTo>
                    <a:lnTo>
                      <a:pt x="19" y="345"/>
                    </a:lnTo>
                    <a:lnTo>
                      <a:pt x="27" y="359"/>
                    </a:lnTo>
                    <a:lnTo>
                      <a:pt x="37" y="373"/>
                    </a:lnTo>
                    <a:lnTo>
                      <a:pt x="48" y="384"/>
                    </a:lnTo>
                    <a:lnTo>
                      <a:pt x="60" y="395"/>
                    </a:lnTo>
                    <a:lnTo>
                      <a:pt x="72" y="403"/>
                    </a:lnTo>
                    <a:lnTo>
                      <a:pt x="86" y="412"/>
                    </a:lnTo>
                    <a:lnTo>
                      <a:pt x="100" y="417"/>
                    </a:lnTo>
                    <a:lnTo>
                      <a:pt x="115" y="424"/>
                    </a:lnTo>
                    <a:lnTo>
                      <a:pt x="147" y="433"/>
                    </a:lnTo>
                    <a:lnTo>
                      <a:pt x="180" y="437"/>
                    </a:lnTo>
                    <a:lnTo>
                      <a:pt x="214" y="440"/>
                    </a:lnTo>
                    <a:lnTo>
                      <a:pt x="214" y="293"/>
                    </a:lnTo>
                    <a:lnTo>
                      <a:pt x="203" y="290"/>
                    </a:lnTo>
                    <a:lnTo>
                      <a:pt x="194" y="286"/>
                    </a:lnTo>
                    <a:lnTo>
                      <a:pt x="186" y="280"/>
                    </a:lnTo>
                    <a:lnTo>
                      <a:pt x="180" y="275"/>
                    </a:lnTo>
                    <a:lnTo>
                      <a:pt x="174" y="269"/>
                    </a:lnTo>
                    <a:lnTo>
                      <a:pt x="170" y="263"/>
                    </a:lnTo>
                    <a:lnTo>
                      <a:pt x="168" y="256"/>
                    </a:lnTo>
                    <a:lnTo>
                      <a:pt x="167" y="249"/>
                    </a:lnTo>
                    <a:lnTo>
                      <a:pt x="167" y="242"/>
                    </a:lnTo>
                    <a:lnTo>
                      <a:pt x="169" y="235"/>
                    </a:lnTo>
                    <a:lnTo>
                      <a:pt x="172" y="227"/>
                    </a:lnTo>
                    <a:lnTo>
                      <a:pt x="178" y="219"/>
                    </a:lnTo>
                    <a:lnTo>
                      <a:pt x="184" y="211"/>
                    </a:lnTo>
                    <a:lnTo>
                      <a:pt x="193" y="203"/>
                    </a:lnTo>
                    <a:lnTo>
                      <a:pt x="202" y="195"/>
                    </a:lnTo>
                    <a:lnTo>
                      <a:pt x="214" y="187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2" name="Freeform 344"/>
              <p:cNvSpPr>
                <a:spLocks/>
              </p:cNvSpPr>
              <p:nvPr/>
            </p:nvSpPr>
            <p:spPr bwMode="auto">
              <a:xfrm>
                <a:off x="5072" y="2066"/>
                <a:ext cx="166" cy="202"/>
              </a:xfrm>
              <a:custGeom>
                <a:avLst/>
                <a:gdLst>
                  <a:gd name="T0" fmla="*/ 166 w 166"/>
                  <a:gd name="T1" fmla="*/ 202 h 202"/>
                  <a:gd name="T2" fmla="*/ 166 w 166"/>
                  <a:gd name="T3" fmla="*/ 13 h 202"/>
                  <a:gd name="T4" fmla="*/ 160 w 166"/>
                  <a:gd name="T5" fmla="*/ 0 h 202"/>
                  <a:gd name="T6" fmla="*/ 0 w 166"/>
                  <a:gd name="T7" fmla="*/ 58 h 202"/>
                  <a:gd name="T8" fmla="*/ 13 w 166"/>
                  <a:gd name="T9" fmla="*/ 88 h 202"/>
                  <a:gd name="T10" fmla="*/ 29 w 166"/>
                  <a:gd name="T11" fmla="*/ 114 h 202"/>
                  <a:gd name="T12" fmla="*/ 46 w 166"/>
                  <a:gd name="T13" fmla="*/ 136 h 202"/>
                  <a:gd name="T14" fmla="*/ 67 w 166"/>
                  <a:gd name="T15" fmla="*/ 155 h 202"/>
                  <a:gd name="T16" fmla="*/ 90 w 166"/>
                  <a:gd name="T17" fmla="*/ 171 h 202"/>
                  <a:gd name="T18" fmla="*/ 113 w 166"/>
                  <a:gd name="T19" fmla="*/ 185 h 202"/>
                  <a:gd name="T20" fmla="*/ 139 w 166"/>
                  <a:gd name="T21" fmla="*/ 195 h 202"/>
                  <a:gd name="T22" fmla="*/ 166 w 166"/>
                  <a:gd name="T23" fmla="*/ 202 h 2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6"/>
                  <a:gd name="T37" fmla="*/ 0 h 202"/>
                  <a:gd name="T38" fmla="*/ 166 w 166"/>
                  <a:gd name="T39" fmla="*/ 202 h 20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6" h="202">
                    <a:moveTo>
                      <a:pt x="166" y="202"/>
                    </a:moveTo>
                    <a:lnTo>
                      <a:pt x="166" y="13"/>
                    </a:lnTo>
                    <a:lnTo>
                      <a:pt x="160" y="0"/>
                    </a:lnTo>
                    <a:lnTo>
                      <a:pt x="0" y="58"/>
                    </a:lnTo>
                    <a:lnTo>
                      <a:pt x="13" y="88"/>
                    </a:lnTo>
                    <a:lnTo>
                      <a:pt x="29" y="114"/>
                    </a:lnTo>
                    <a:lnTo>
                      <a:pt x="46" y="136"/>
                    </a:lnTo>
                    <a:lnTo>
                      <a:pt x="67" y="155"/>
                    </a:lnTo>
                    <a:lnTo>
                      <a:pt x="90" y="171"/>
                    </a:lnTo>
                    <a:lnTo>
                      <a:pt x="113" y="185"/>
                    </a:lnTo>
                    <a:lnTo>
                      <a:pt x="139" y="195"/>
                    </a:lnTo>
                    <a:lnTo>
                      <a:pt x="166" y="20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3" name="Freeform 345"/>
              <p:cNvSpPr>
                <a:spLocks/>
              </p:cNvSpPr>
              <p:nvPr/>
            </p:nvSpPr>
            <p:spPr bwMode="auto">
              <a:xfrm>
                <a:off x="5454" y="1568"/>
                <a:ext cx="205" cy="146"/>
              </a:xfrm>
              <a:custGeom>
                <a:avLst/>
                <a:gdLst>
                  <a:gd name="T0" fmla="*/ 205 w 205"/>
                  <a:gd name="T1" fmla="*/ 109 h 146"/>
                  <a:gd name="T2" fmla="*/ 55 w 205"/>
                  <a:gd name="T3" fmla="*/ 146 h 146"/>
                  <a:gd name="T4" fmla="*/ 155 w 205"/>
                  <a:gd name="T5" fmla="*/ 93 h 146"/>
                  <a:gd name="T6" fmla="*/ 65 w 205"/>
                  <a:gd name="T7" fmla="*/ 111 h 146"/>
                  <a:gd name="T8" fmla="*/ 138 w 205"/>
                  <a:gd name="T9" fmla="*/ 67 h 146"/>
                  <a:gd name="T10" fmla="*/ 55 w 205"/>
                  <a:gd name="T11" fmla="*/ 73 h 146"/>
                  <a:gd name="T12" fmla="*/ 111 w 205"/>
                  <a:gd name="T13" fmla="*/ 42 h 146"/>
                  <a:gd name="T14" fmla="*/ 45 w 205"/>
                  <a:gd name="T15" fmla="*/ 40 h 146"/>
                  <a:gd name="T16" fmla="*/ 86 w 205"/>
                  <a:gd name="T17" fmla="*/ 24 h 146"/>
                  <a:gd name="T18" fmla="*/ 0 w 205"/>
                  <a:gd name="T19" fmla="*/ 0 h 146"/>
                  <a:gd name="T20" fmla="*/ 55 w 205"/>
                  <a:gd name="T21" fmla="*/ 3 h 146"/>
                  <a:gd name="T22" fmla="*/ 78 w 205"/>
                  <a:gd name="T23" fmla="*/ 8 h 146"/>
                  <a:gd name="T24" fmla="*/ 100 w 205"/>
                  <a:gd name="T25" fmla="*/ 13 h 146"/>
                  <a:gd name="T26" fmla="*/ 119 w 205"/>
                  <a:gd name="T27" fmla="*/ 21 h 146"/>
                  <a:gd name="T28" fmla="*/ 137 w 205"/>
                  <a:gd name="T29" fmla="*/ 30 h 146"/>
                  <a:gd name="T30" fmla="*/ 155 w 205"/>
                  <a:gd name="T31" fmla="*/ 43 h 146"/>
                  <a:gd name="T32" fmla="*/ 163 w 205"/>
                  <a:gd name="T33" fmla="*/ 51 h 146"/>
                  <a:gd name="T34" fmla="*/ 172 w 205"/>
                  <a:gd name="T35" fmla="*/ 60 h 146"/>
                  <a:gd name="T36" fmla="*/ 181 w 205"/>
                  <a:gd name="T37" fmla="*/ 70 h 146"/>
                  <a:gd name="T38" fmla="*/ 188 w 205"/>
                  <a:gd name="T39" fmla="*/ 82 h 146"/>
                  <a:gd name="T40" fmla="*/ 197 w 205"/>
                  <a:gd name="T41" fmla="*/ 95 h 146"/>
                  <a:gd name="T42" fmla="*/ 205 w 205"/>
                  <a:gd name="T43" fmla="*/ 109 h 14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5"/>
                  <a:gd name="T67" fmla="*/ 0 h 146"/>
                  <a:gd name="T68" fmla="*/ 205 w 205"/>
                  <a:gd name="T69" fmla="*/ 146 h 14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5" h="146">
                    <a:moveTo>
                      <a:pt x="205" y="109"/>
                    </a:moveTo>
                    <a:lnTo>
                      <a:pt x="55" y="146"/>
                    </a:lnTo>
                    <a:lnTo>
                      <a:pt x="155" y="93"/>
                    </a:lnTo>
                    <a:lnTo>
                      <a:pt x="65" y="111"/>
                    </a:lnTo>
                    <a:lnTo>
                      <a:pt x="138" y="67"/>
                    </a:lnTo>
                    <a:lnTo>
                      <a:pt x="55" y="73"/>
                    </a:lnTo>
                    <a:lnTo>
                      <a:pt x="111" y="42"/>
                    </a:lnTo>
                    <a:lnTo>
                      <a:pt x="45" y="40"/>
                    </a:lnTo>
                    <a:lnTo>
                      <a:pt x="86" y="24"/>
                    </a:lnTo>
                    <a:lnTo>
                      <a:pt x="0" y="0"/>
                    </a:lnTo>
                    <a:lnTo>
                      <a:pt x="55" y="3"/>
                    </a:lnTo>
                    <a:lnTo>
                      <a:pt x="78" y="8"/>
                    </a:lnTo>
                    <a:lnTo>
                      <a:pt x="100" y="13"/>
                    </a:lnTo>
                    <a:lnTo>
                      <a:pt x="119" y="21"/>
                    </a:lnTo>
                    <a:lnTo>
                      <a:pt x="137" y="30"/>
                    </a:lnTo>
                    <a:lnTo>
                      <a:pt x="155" y="43"/>
                    </a:lnTo>
                    <a:lnTo>
                      <a:pt x="163" y="51"/>
                    </a:lnTo>
                    <a:lnTo>
                      <a:pt x="172" y="60"/>
                    </a:lnTo>
                    <a:lnTo>
                      <a:pt x="181" y="70"/>
                    </a:lnTo>
                    <a:lnTo>
                      <a:pt x="188" y="82"/>
                    </a:lnTo>
                    <a:lnTo>
                      <a:pt x="197" y="95"/>
                    </a:lnTo>
                    <a:lnTo>
                      <a:pt x="205" y="109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4" name="Freeform 346"/>
              <p:cNvSpPr>
                <a:spLocks/>
              </p:cNvSpPr>
              <p:nvPr/>
            </p:nvSpPr>
            <p:spPr bwMode="auto">
              <a:xfrm>
                <a:off x="5092" y="2097"/>
                <a:ext cx="206" cy="146"/>
              </a:xfrm>
              <a:custGeom>
                <a:avLst/>
                <a:gdLst>
                  <a:gd name="T0" fmla="*/ 0 w 206"/>
                  <a:gd name="T1" fmla="*/ 36 h 146"/>
                  <a:gd name="T2" fmla="*/ 151 w 206"/>
                  <a:gd name="T3" fmla="*/ 0 h 146"/>
                  <a:gd name="T4" fmla="*/ 51 w 206"/>
                  <a:gd name="T5" fmla="*/ 52 h 146"/>
                  <a:gd name="T6" fmla="*/ 141 w 206"/>
                  <a:gd name="T7" fmla="*/ 35 h 146"/>
                  <a:gd name="T8" fmla="*/ 67 w 206"/>
                  <a:gd name="T9" fmla="*/ 79 h 146"/>
                  <a:gd name="T10" fmla="*/ 151 w 206"/>
                  <a:gd name="T11" fmla="*/ 73 h 146"/>
                  <a:gd name="T12" fmla="*/ 94 w 206"/>
                  <a:gd name="T13" fmla="*/ 104 h 146"/>
                  <a:gd name="T14" fmla="*/ 161 w 206"/>
                  <a:gd name="T15" fmla="*/ 106 h 146"/>
                  <a:gd name="T16" fmla="*/ 120 w 206"/>
                  <a:gd name="T17" fmla="*/ 123 h 146"/>
                  <a:gd name="T18" fmla="*/ 206 w 206"/>
                  <a:gd name="T19" fmla="*/ 146 h 146"/>
                  <a:gd name="T20" fmla="*/ 151 w 206"/>
                  <a:gd name="T21" fmla="*/ 142 h 146"/>
                  <a:gd name="T22" fmla="*/ 128 w 206"/>
                  <a:gd name="T23" fmla="*/ 138 h 146"/>
                  <a:gd name="T24" fmla="*/ 106 w 206"/>
                  <a:gd name="T25" fmla="*/ 132 h 146"/>
                  <a:gd name="T26" fmla="*/ 87 w 206"/>
                  <a:gd name="T27" fmla="*/ 126 h 146"/>
                  <a:gd name="T28" fmla="*/ 68 w 206"/>
                  <a:gd name="T29" fmla="*/ 116 h 146"/>
                  <a:gd name="T30" fmla="*/ 51 w 206"/>
                  <a:gd name="T31" fmla="*/ 103 h 146"/>
                  <a:gd name="T32" fmla="*/ 43 w 206"/>
                  <a:gd name="T33" fmla="*/ 96 h 146"/>
                  <a:gd name="T34" fmla="*/ 34 w 206"/>
                  <a:gd name="T35" fmla="*/ 86 h 146"/>
                  <a:gd name="T36" fmla="*/ 25 w 206"/>
                  <a:gd name="T37" fmla="*/ 76 h 146"/>
                  <a:gd name="T38" fmla="*/ 18 w 206"/>
                  <a:gd name="T39" fmla="*/ 64 h 146"/>
                  <a:gd name="T40" fmla="*/ 9 w 206"/>
                  <a:gd name="T41" fmla="*/ 51 h 146"/>
                  <a:gd name="T42" fmla="*/ 0 w 206"/>
                  <a:gd name="T43" fmla="*/ 36 h 14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6"/>
                  <a:gd name="T67" fmla="*/ 0 h 146"/>
                  <a:gd name="T68" fmla="*/ 206 w 206"/>
                  <a:gd name="T69" fmla="*/ 146 h 14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6" h="146">
                    <a:moveTo>
                      <a:pt x="0" y="36"/>
                    </a:moveTo>
                    <a:lnTo>
                      <a:pt x="151" y="0"/>
                    </a:lnTo>
                    <a:lnTo>
                      <a:pt x="51" y="52"/>
                    </a:lnTo>
                    <a:lnTo>
                      <a:pt x="141" y="35"/>
                    </a:lnTo>
                    <a:lnTo>
                      <a:pt x="67" y="79"/>
                    </a:lnTo>
                    <a:lnTo>
                      <a:pt x="151" y="73"/>
                    </a:lnTo>
                    <a:lnTo>
                      <a:pt x="94" y="104"/>
                    </a:lnTo>
                    <a:lnTo>
                      <a:pt x="161" y="106"/>
                    </a:lnTo>
                    <a:lnTo>
                      <a:pt x="120" y="123"/>
                    </a:lnTo>
                    <a:lnTo>
                      <a:pt x="206" y="146"/>
                    </a:lnTo>
                    <a:lnTo>
                      <a:pt x="151" y="142"/>
                    </a:lnTo>
                    <a:lnTo>
                      <a:pt x="128" y="138"/>
                    </a:lnTo>
                    <a:lnTo>
                      <a:pt x="106" y="132"/>
                    </a:lnTo>
                    <a:lnTo>
                      <a:pt x="87" y="126"/>
                    </a:lnTo>
                    <a:lnTo>
                      <a:pt x="68" y="116"/>
                    </a:lnTo>
                    <a:lnTo>
                      <a:pt x="51" y="103"/>
                    </a:lnTo>
                    <a:lnTo>
                      <a:pt x="43" y="96"/>
                    </a:lnTo>
                    <a:lnTo>
                      <a:pt x="34" y="86"/>
                    </a:lnTo>
                    <a:lnTo>
                      <a:pt x="25" y="76"/>
                    </a:lnTo>
                    <a:lnTo>
                      <a:pt x="18" y="64"/>
                    </a:lnTo>
                    <a:lnTo>
                      <a:pt x="9" y="51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DE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5" name="Freeform 347"/>
              <p:cNvSpPr>
                <a:spLocks/>
              </p:cNvSpPr>
              <p:nvPr/>
            </p:nvSpPr>
            <p:spPr bwMode="auto">
              <a:xfrm>
                <a:off x="5036" y="1644"/>
                <a:ext cx="210" cy="314"/>
              </a:xfrm>
              <a:custGeom>
                <a:avLst/>
                <a:gdLst>
                  <a:gd name="T0" fmla="*/ 4 w 210"/>
                  <a:gd name="T1" fmla="*/ 197 h 314"/>
                  <a:gd name="T2" fmla="*/ 4 w 210"/>
                  <a:gd name="T3" fmla="*/ 197 h 314"/>
                  <a:gd name="T4" fmla="*/ 0 w 210"/>
                  <a:gd name="T5" fmla="*/ 171 h 314"/>
                  <a:gd name="T6" fmla="*/ 1 w 210"/>
                  <a:gd name="T7" fmla="*/ 148 h 314"/>
                  <a:gd name="T8" fmla="*/ 6 w 210"/>
                  <a:gd name="T9" fmla="*/ 124 h 314"/>
                  <a:gd name="T10" fmla="*/ 13 w 210"/>
                  <a:gd name="T11" fmla="*/ 102 h 314"/>
                  <a:gd name="T12" fmla="*/ 25 w 210"/>
                  <a:gd name="T13" fmla="*/ 82 h 314"/>
                  <a:gd name="T14" fmla="*/ 38 w 210"/>
                  <a:gd name="T15" fmla="*/ 63 h 314"/>
                  <a:gd name="T16" fmla="*/ 55 w 210"/>
                  <a:gd name="T17" fmla="*/ 46 h 314"/>
                  <a:gd name="T18" fmla="*/ 74 w 210"/>
                  <a:gd name="T19" fmla="*/ 30 h 314"/>
                  <a:gd name="T20" fmla="*/ 119 w 210"/>
                  <a:gd name="T21" fmla="*/ 0 h 314"/>
                  <a:gd name="T22" fmla="*/ 68 w 210"/>
                  <a:gd name="T23" fmla="*/ 70 h 314"/>
                  <a:gd name="T24" fmla="*/ 112 w 210"/>
                  <a:gd name="T25" fmla="*/ 64 h 314"/>
                  <a:gd name="T26" fmla="*/ 53 w 210"/>
                  <a:gd name="T27" fmla="*/ 99 h 314"/>
                  <a:gd name="T28" fmla="*/ 118 w 210"/>
                  <a:gd name="T29" fmla="*/ 98 h 314"/>
                  <a:gd name="T30" fmla="*/ 42 w 210"/>
                  <a:gd name="T31" fmla="*/ 134 h 314"/>
                  <a:gd name="T32" fmla="*/ 128 w 210"/>
                  <a:gd name="T33" fmla="*/ 137 h 314"/>
                  <a:gd name="T34" fmla="*/ 40 w 210"/>
                  <a:gd name="T35" fmla="*/ 164 h 314"/>
                  <a:gd name="T36" fmla="*/ 136 w 210"/>
                  <a:gd name="T37" fmla="*/ 166 h 314"/>
                  <a:gd name="T38" fmla="*/ 52 w 210"/>
                  <a:gd name="T39" fmla="*/ 205 h 314"/>
                  <a:gd name="T40" fmla="*/ 143 w 210"/>
                  <a:gd name="T41" fmla="*/ 197 h 314"/>
                  <a:gd name="T42" fmla="*/ 70 w 210"/>
                  <a:gd name="T43" fmla="*/ 239 h 314"/>
                  <a:gd name="T44" fmla="*/ 158 w 210"/>
                  <a:gd name="T45" fmla="*/ 235 h 314"/>
                  <a:gd name="T46" fmla="*/ 97 w 210"/>
                  <a:gd name="T47" fmla="*/ 264 h 314"/>
                  <a:gd name="T48" fmla="*/ 172 w 210"/>
                  <a:gd name="T49" fmla="*/ 273 h 314"/>
                  <a:gd name="T50" fmla="*/ 123 w 210"/>
                  <a:gd name="T51" fmla="*/ 283 h 314"/>
                  <a:gd name="T52" fmla="*/ 210 w 210"/>
                  <a:gd name="T53" fmla="*/ 314 h 314"/>
                  <a:gd name="T54" fmla="*/ 156 w 210"/>
                  <a:gd name="T55" fmla="*/ 306 h 314"/>
                  <a:gd name="T56" fmla="*/ 150 w 210"/>
                  <a:gd name="T57" fmla="*/ 306 h 314"/>
                  <a:gd name="T58" fmla="*/ 142 w 210"/>
                  <a:gd name="T59" fmla="*/ 306 h 314"/>
                  <a:gd name="T60" fmla="*/ 133 w 210"/>
                  <a:gd name="T61" fmla="*/ 304 h 314"/>
                  <a:gd name="T62" fmla="*/ 122 w 210"/>
                  <a:gd name="T63" fmla="*/ 301 h 314"/>
                  <a:gd name="T64" fmla="*/ 99 w 210"/>
                  <a:gd name="T65" fmla="*/ 291 h 314"/>
                  <a:gd name="T66" fmla="*/ 73 w 210"/>
                  <a:gd name="T67" fmla="*/ 278 h 314"/>
                  <a:gd name="T68" fmla="*/ 49 w 210"/>
                  <a:gd name="T69" fmla="*/ 261 h 314"/>
                  <a:gd name="T70" fmla="*/ 27 w 210"/>
                  <a:gd name="T71" fmla="*/ 242 h 314"/>
                  <a:gd name="T72" fmla="*/ 19 w 210"/>
                  <a:gd name="T73" fmla="*/ 232 h 314"/>
                  <a:gd name="T74" fmla="*/ 11 w 210"/>
                  <a:gd name="T75" fmla="*/ 220 h 314"/>
                  <a:gd name="T76" fmla="*/ 7 w 210"/>
                  <a:gd name="T77" fmla="*/ 209 h 314"/>
                  <a:gd name="T78" fmla="*/ 4 w 210"/>
                  <a:gd name="T79" fmla="*/ 197 h 31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0"/>
                  <a:gd name="T121" fmla="*/ 0 h 314"/>
                  <a:gd name="T122" fmla="*/ 210 w 210"/>
                  <a:gd name="T123" fmla="*/ 314 h 31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0" h="314">
                    <a:moveTo>
                      <a:pt x="4" y="197"/>
                    </a:moveTo>
                    <a:lnTo>
                      <a:pt x="4" y="197"/>
                    </a:lnTo>
                    <a:lnTo>
                      <a:pt x="0" y="171"/>
                    </a:lnTo>
                    <a:lnTo>
                      <a:pt x="1" y="148"/>
                    </a:lnTo>
                    <a:lnTo>
                      <a:pt x="6" y="124"/>
                    </a:lnTo>
                    <a:lnTo>
                      <a:pt x="13" y="102"/>
                    </a:lnTo>
                    <a:lnTo>
                      <a:pt x="25" y="82"/>
                    </a:lnTo>
                    <a:lnTo>
                      <a:pt x="38" y="63"/>
                    </a:lnTo>
                    <a:lnTo>
                      <a:pt x="55" y="46"/>
                    </a:lnTo>
                    <a:lnTo>
                      <a:pt x="74" y="30"/>
                    </a:lnTo>
                    <a:lnTo>
                      <a:pt x="119" y="0"/>
                    </a:lnTo>
                    <a:lnTo>
                      <a:pt x="68" y="70"/>
                    </a:lnTo>
                    <a:lnTo>
                      <a:pt x="112" y="64"/>
                    </a:lnTo>
                    <a:lnTo>
                      <a:pt x="53" y="99"/>
                    </a:lnTo>
                    <a:lnTo>
                      <a:pt x="118" y="98"/>
                    </a:lnTo>
                    <a:lnTo>
                      <a:pt x="42" y="134"/>
                    </a:lnTo>
                    <a:lnTo>
                      <a:pt x="128" y="137"/>
                    </a:lnTo>
                    <a:lnTo>
                      <a:pt x="40" y="164"/>
                    </a:lnTo>
                    <a:lnTo>
                      <a:pt x="136" y="166"/>
                    </a:lnTo>
                    <a:lnTo>
                      <a:pt x="52" y="205"/>
                    </a:lnTo>
                    <a:lnTo>
                      <a:pt x="143" y="197"/>
                    </a:lnTo>
                    <a:lnTo>
                      <a:pt x="70" y="239"/>
                    </a:lnTo>
                    <a:lnTo>
                      <a:pt x="158" y="235"/>
                    </a:lnTo>
                    <a:lnTo>
                      <a:pt x="97" y="264"/>
                    </a:lnTo>
                    <a:lnTo>
                      <a:pt x="172" y="273"/>
                    </a:lnTo>
                    <a:lnTo>
                      <a:pt x="123" y="283"/>
                    </a:lnTo>
                    <a:lnTo>
                      <a:pt x="210" y="314"/>
                    </a:lnTo>
                    <a:lnTo>
                      <a:pt x="156" y="306"/>
                    </a:lnTo>
                    <a:lnTo>
                      <a:pt x="150" y="306"/>
                    </a:lnTo>
                    <a:lnTo>
                      <a:pt x="142" y="306"/>
                    </a:lnTo>
                    <a:lnTo>
                      <a:pt x="133" y="304"/>
                    </a:lnTo>
                    <a:lnTo>
                      <a:pt x="122" y="301"/>
                    </a:lnTo>
                    <a:lnTo>
                      <a:pt x="99" y="291"/>
                    </a:lnTo>
                    <a:lnTo>
                      <a:pt x="73" y="278"/>
                    </a:lnTo>
                    <a:lnTo>
                      <a:pt x="49" y="261"/>
                    </a:lnTo>
                    <a:lnTo>
                      <a:pt x="27" y="242"/>
                    </a:lnTo>
                    <a:lnTo>
                      <a:pt x="19" y="232"/>
                    </a:lnTo>
                    <a:lnTo>
                      <a:pt x="11" y="220"/>
                    </a:lnTo>
                    <a:lnTo>
                      <a:pt x="7" y="209"/>
                    </a:lnTo>
                    <a:lnTo>
                      <a:pt x="4" y="197"/>
                    </a:lnTo>
                    <a:close/>
                  </a:path>
                </a:pathLst>
              </a:custGeom>
              <a:solidFill>
                <a:srgbClr val="DE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6" name="Freeform 348"/>
              <p:cNvSpPr>
                <a:spLocks/>
              </p:cNvSpPr>
              <p:nvPr/>
            </p:nvSpPr>
            <p:spPr bwMode="auto">
              <a:xfrm>
                <a:off x="5550" y="1842"/>
                <a:ext cx="210" cy="315"/>
              </a:xfrm>
              <a:custGeom>
                <a:avLst/>
                <a:gdLst>
                  <a:gd name="T0" fmla="*/ 207 w 210"/>
                  <a:gd name="T1" fmla="*/ 117 h 315"/>
                  <a:gd name="T2" fmla="*/ 207 w 210"/>
                  <a:gd name="T3" fmla="*/ 117 h 315"/>
                  <a:gd name="T4" fmla="*/ 210 w 210"/>
                  <a:gd name="T5" fmla="*/ 143 h 315"/>
                  <a:gd name="T6" fmla="*/ 210 w 210"/>
                  <a:gd name="T7" fmla="*/ 167 h 315"/>
                  <a:gd name="T8" fmla="*/ 206 w 210"/>
                  <a:gd name="T9" fmla="*/ 190 h 315"/>
                  <a:gd name="T10" fmla="*/ 197 w 210"/>
                  <a:gd name="T11" fmla="*/ 212 h 315"/>
                  <a:gd name="T12" fmla="*/ 186 w 210"/>
                  <a:gd name="T13" fmla="*/ 232 h 315"/>
                  <a:gd name="T14" fmla="*/ 172 w 210"/>
                  <a:gd name="T15" fmla="*/ 251 h 315"/>
                  <a:gd name="T16" fmla="*/ 155 w 210"/>
                  <a:gd name="T17" fmla="*/ 268 h 315"/>
                  <a:gd name="T18" fmla="*/ 136 w 210"/>
                  <a:gd name="T19" fmla="*/ 284 h 315"/>
                  <a:gd name="T20" fmla="*/ 92 w 210"/>
                  <a:gd name="T21" fmla="*/ 315 h 315"/>
                  <a:gd name="T22" fmla="*/ 143 w 210"/>
                  <a:gd name="T23" fmla="*/ 244 h 315"/>
                  <a:gd name="T24" fmla="*/ 100 w 210"/>
                  <a:gd name="T25" fmla="*/ 249 h 315"/>
                  <a:gd name="T26" fmla="*/ 157 w 210"/>
                  <a:gd name="T27" fmla="*/ 215 h 315"/>
                  <a:gd name="T28" fmla="*/ 92 w 210"/>
                  <a:gd name="T29" fmla="*/ 215 h 315"/>
                  <a:gd name="T30" fmla="*/ 169 w 210"/>
                  <a:gd name="T31" fmla="*/ 181 h 315"/>
                  <a:gd name="T32" fmla="*/ 82 w 210"/>
                  <a:gd name="T33" fmla="*/ 177 h 315"/>
                  <a:gd name="T34" fmla="*/ 170 w 210"/>
                  <a:gd name="T35" fmla="*/ 151 h 315"/>
                  <a:gd name="T36" fmla="*/ 75 w 210"/>
                  <a:gd name="T37" fmla="*/ 148 h 315"/>
                  <a:gd name="T38" fmla="*/ 158 w 210"/>
                  <a:gd name="T39" fmla="*/ 110 h 315"/>
                  <a:gd name="T40" fmla="*/ 68 w 210"/>
                  <a:gd name="T41" fmla="*/ 117 h 315"/>
                  <a:gd name="T42" fmla="*/ 140 w 210"/>
                  <a:gd name="T43" fmla="*/ 75 h 315"/>
                  <a:gd name="T44" fmla="*/ 53 w 210"/>
                  <a:gd name="T45" fmla="*/ 79 h 315"/>
                  <a:gd name="T46" fmla="*/ 114 w 210"/>
                  <a:gd name="T47" fmla="*/ 50 h 315"/>
                  <a:gd name="T48" fmla="*/ 39 w 210"/>
                  <a:gd name="T49" fmla="*/ 43 h 315"/>
                  <a:gd name="T50" fmla="*/ 87 w 210"/>
                  <a:gd name="T51" fmla="*/ 33 h 315"/>
                  <a:gd name="T52" fmla="*/ 0 w 210"/>
                  <a:gd name="T53" fmla="*/ 0 h 315"/>
                  <a:gd name="T54" fmla="*/ 54 w 210"/>
                  <a:gd name="T55" fmla="*/ 8 h 315"/>
                  <a:gd name="T56" fmla="*/ 61 w 210"/>
                  <a:gd name="T57" fmla="*/ 7 h 315"/>
                  <a:gd name="T58" fmla="*/ 68 w 210"/>
                  <a:gd name="T59" fmla="*/ 8 h 315"/>
                  <a:gd name="T60" fmla="*/ 78 w 210"/>
                  <a:gd name="T61" fmla="*/ 10 h 315"/>
                  <a:gd name="T62" fmla="*/ 89 w 210"/>
                  <a:gd name="T63" fmla="*/ 13 h 315"/>
                  <a:gd name="T64" fmla="*/ 113 w 210"/>
                  <a:gd name="T65" fmla="*/ 23 h 315"/>
                  <a:gd name="T66" fmla="*/ 138 w 210"/>
                  <a:gd name="T67" fmla="*/ 36 h 315"/>
                  <a:gd name="T68" fmla="*/ 162 w 210"/>
                  <a:gd name="T69" fmla="*/ 53 h 315"/>
                  <a:gd name="T70" fmla="*/ 183 w 210"/>
                  <a:gd name="T71" fmla="*/ 73 h 315"/>
                  <a:gd name="T72" fmla="*/ 192 w 210"/>
                  <a:gd name="T73" fmla="*/ 84 h 315"/>
                  <a:gd name="T74" fmla="*/ 199 w 210"/>
                  <a:gd name="T75" fmla="*/ 94 h 315"/>
                  <a:gd name="T76" fmla="*/ 204 w 210"/>
                  <a:gd name="T77" fmla="*/ 105 h 315"/>
                  <a:gd name="T78" fmla="*/ 207 w 210"/>
                  <a:gd name="T79" fmla="*/ 117 h 31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0"/>
                  <a:gd name="T121" fmla="*/ 0 h 315"/>
                  <a:gd name="T122" fmla="*/ 210 w 210"/>
                  <a:gd name="T123" fmla="*/ 315 h 31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0" h="315">
                    <a:moveTo>
                      <a:pt x="207" y="117"/>
                    </a:moveTo>
                    <a:lnTo>
                      <a:pt x="207" y="117"/>
                    </a:lnTo>
                    <a:lnTo>
                      <a:pt x="210" y="143"/>
                    </a:lnTo>
                    <a:lnTo>
                      <a:pt x="210" y="167"/>
                    </a:lnTo>
                    <a:lnTo>
                      <a:pt x="206" y="190"/>
                    </a:lnTo>
                    <a:lnTo>
                      <a:pt x="197" y="212"/>
                    </a:lnTo>
                    <a:lnTo>
                      <a:pt x="186" y="232"/>
                    </a:lnTo>
                    <a:lnTo>
                      <a:pt x="172" y="251"/>
                    </a:lnTo>
                    <a:lnTo>
                      <a:pt x="155" y="268"/>
                    </a:lnTo>
                    <a:lnTo>
                      <a:pt x="136" y="284"/>
                    </a:lnTo>
                    <a:lnTo>
                      <a:pt x="92" y="315"/>
                    </a:lnTo>
                    <a:lnTo>
                      <a:pt x="143" y="244"/>
                    </a:lnTo>
                    <a:lnTo>
                      <a:pt x="100" y="249"/>
                    </a:lnTo>
                    <a:lnTo>
                      <a:pt x="157" y="215"/>
                    </a:lnTo>
                    <a:lnTo>
                      <a:pt x="92" y="215"/>
                    </a:lnTo>
                    <a:lnTo>
                      <a:pt x="169" y="181"/>
                    </a:lnTo>
                    <a:lnTo>
                      <a:pt x="82" y="177"/>
                    </a:lnTo>
                    <a:lnTo>
                      <a:pt x="170" y="151"/>
                    </a:lnTo>
                    <a:lnTo>
                      <a:pt x="75" y="148"/>
                    </a:lnTo>
                    <a:lnTo>
                      <a:pt x="158" y="110"/>
                    </a:lnTo>
                    <a:lnTo>
                      <a:pt x="68" y="117"/>
                    </a:lnTo>
                    <a:lnTo>
                      <a:pt x="140" y="75"/>
                    </a:lnTo>
                    <a:lnTo>
                      <a:pt x="53" y="79"/>
                    </a:lnTo>
                    <a:lnTo>
                      <a:pt x="114" y="50"/>
                    </a:lnTo>
                    <a:lnTo>
                      <a:pt x="39" y="43"/>
                    </a:lnTo>
                    <a:lnTo>
                      <a:pt x="87" y="33"/>
                    </a:lnTo>
                    <a:lnTo>
                      <a:pt x="0" y="0"/>
                    </a:lnTo>
                    <a:lnTo>
                      <a:pt x="54" y="8"/>
                    </a:lnTo>
                    <a:lnTo>
                      <a:pt x="61" y="7"/>
                    </a:lnTo>
                    <a:lnTo>
                      <a:pt x="68" y="8"/>
                    </a:lnTo>
                    <a:lnTo>
                      <a:pt x="78" y="10"/>
                    </a:lnTo>
                    <a:lnTo>
                      <a:pt x="89" y="13"/>
                    </a:lnTo>
                    <a:lnTo>
                      <a:pt x="113" y="23"/>
                    </a:lnTo>
                    <a:lnTo>
                      <a:pt x="138" y="36"/>
                    </a:lnTo>
                    <a:lnTo>
                      <a:pt x="162" y="53"/>
                    </a:lnTo>
                    <a:lnTo>
                      <a:pt x="183" y="73"/>
                    </a:lnTo>
                    <a:lnTo>
                      <a:pt x="192" y="84"/>
                    </a:lnTo>
                    <a:lnTo>
                      <a:pt x="199" y="94"/>
                    </a:lnTo>
                    <a:lnTo>
                      <a:pt x="204" y="105"/>
                    </a:lnTo>
                    <a:lnTo>
                      <a:pt x="207" y="117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49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795963" y="333375"/>
            <a:ext cx="187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uk-UA" sz="3200">
                <a:solidFill>
                  <a:schemeClr val="accent1"/>
                </a:solidFill>
              </a:rPr>
              <a:t>20 / 38</a:t>
            </a:r>
          </a:p>
        </p:txBody>
      </p:sp>
      <p:pic>
        <p:nvPicPr>
          <p:cNvPr id="22531" name="Picture 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149725"/>
            <a:ext cx="788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15778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30"/>
          <p:cNvGrpSpPr>
            <a:grpSpLocks/>
          </p:cNvGrpSpPr>
          <p:nvPr/>
        </p:nvGrpSpPr>
        <p:grpSpPr bwMode="auto">
          <a:xfrm>
            <a:off x="8101013" y="2206625"/>
            <a:ext cx="792162" cy="819150"/>
            <a:chOff x="748" y="3158"/>
            <a:chExt cx="499" cy="516"/>
          </a:xfrm>
        </p:grpSpPr>
        <p:sp>
          <p:nvSpPr>
            <p:cNvPr id="22539" name="Oval 331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grpSp>
          <p:nvGrpSpPr>
            <p:cNvPr id="22540" name="Group 332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22541" name="Freeform 333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2" name="Freeform 334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3" name="Freeform 335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4" name="Freeform 336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5" name="Freeform 337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6" name="Freeform 338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7" name="Freeform 339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8" name="Freeform 340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9" name="Freeform 341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0" name="Freeform 342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1" name="Freeform 343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344"/>
          <p:cNvGrpSpPr>
            <a:grpSpLocks/>
          </p:cNvGrpSpPr>
          <p:nvPr/>
        </p:nvGrpSpPr>
        <p:grpSpPr bwMode="auto">
          <a:xfrm>
            <a:off x="8194675" y="3225800"/>
            <a:ext cx="698500" cy="708025"/>
            <a:chOff x="4649" y="2750"/>
            <a:chExt cx="440" cy="446"/>
          </a:xfrm>
        </p:grpSpPr>
        <p:sp>
          <p:nvSpPr>
            <p:cNvPr id="22537" name="Oval 345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22538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827" name="AutoShape 347"/>
          <p:cNvSpPr>
            <a:spLocks noChangeArrowheads="1"/>
          </p:cNvSpPr>
          <p:nvPr/>
        </p:nvSpPr>
        <p:spPr bwMode="auto">
          <a:xfrm>
            <a:off x="3059113" y="5661025"/>
            <a:ext cx="2663825" cy="863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>
            <a:noFill/>
          </a:ln>
          <a:effectLst>
            <a:outerShdw dist="63500" dir="3187806" algn="ctr" rotWithShape="0">
              <a:srgbClr val="00006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uk-UA" sz="6000" b="1">
                <a:latin typeface="Comic Sans MS" panose="030F0702030302020204" pitchFamily="66" charset="0"/>
              </a:rPr>
              <a:t>church</a:t>
            </a:r>
          </a:p>
        </p:txBody>
      </p:sp>
      <p:pic>
        <p:nvPicPr>
          <p:cNvPr id="20828" name="Picture 348" descr="Igles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1268413"/>
            <a:ext cx="3198812" cy="410368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00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8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GLESI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08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795963" y="333375"/>
            <a:ext cx="187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uk-UA" sz="3200">
                <a:solidFill>
                  <a:schemeClr val="accent1"/>
                </a:solidFill>
              </a:rPr>
              <a:t>21 / 38</a:t>
            </a:r>
          </a:p>
        </p:txBody>
      </p:sp>
      <p:pic>
        <p:nvPicPr>
          <p:cNvPr id="23555" name="Picture 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149725"/>
            <a:ext cx="788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15778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101013" y="2217738"/>
            <a:ext cx="792162" cy="819150"/>
            <a:chOff x="748" y="3158"/>
            <a:chExt cx="499" cy="516"/>
          </a:xfrm>
        </p:grpSpPr>
        <p:sp>
          <p:nvSpPr>
            <p:cNvPr id="23563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grpSp>
          <p:nvGrpSpPr>
            <p:cNvPr id="23564" name="Group 26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23565" name="Freeform 27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6" name="Freeform 28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7" name="Freeform 29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8" name="Freeform 30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9" name="Freeform 31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0" name="Freeform 32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1" name="Freeform 33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2" name="Freeform 34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3" name="Freeform 35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4" name="Freeform 36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5" name="Freeform 37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8194675" y="3225800"/>
            <a:ext cx="698500" cy="708025"/>
            <a:chOff x="4649" y="2750"/>
            <a:chExt cx="440" cy="446"/>
          </a:xfrm>
        </p:grpSpPr>
        <p:sp>
          <p:nvSpPr>
            <p:cNvPr id="23561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23562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45" name="AutoShape 41"/>
          <p:cNvSpPr>
            <a:spLocks noChangeArrowheads="1"/>
          </p:cNvSpPr>
          <p:nvPr/>
        </p:nvSpPr>
        <p:spPr bwMode="auto">
          <a:xfrm>
            <a:off x="3060700" y="5661025"/>
            <a:ext cx="2663825" cy="863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>
            <a:noFill/>
          </a:ln>
          <a:effectLst>
            <a:outerShdw dist="63500" dir="3187806" algn="ctr" rotWithShape="0">
              <a:srgbClr val="00006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uk-UA" sz="6000" b="1">
                <a:latin typeface="Comic Sans MS" panose="030F0702030302020204" pitchFamily="66" charset="0"/>
              </a:rPr>
              <a:t>park</a:t>
            </a:r>
          </a:p>
        </p:txBody>
      </p:sp>
      <p:pic>
        <p:nvPicPr>
          <p:cNvPr id="21546" name="Picture 42" descr="Parq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57338"/>
            <a:ext cx="5975350" cy="37973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00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15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795963" y="333375"/>
            <a:ext cx="187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uk-UA" sz="3200">
                <a:solidFill>
                  <a:schemeClr val="accent1"/>
                </a:solidFill>
              </a:rPr>
              <a:t>22 / 38</a:t>
            </a:r>
          </a:p>
        </p:txBody>
      </p:sp>
      <p:pic>
        <p:nvPicPr>
          <p:cNvPr id="24579" name="Picture 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149725"/>
            <a:ext cx="788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15778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101013" y="2206625"/>
            <a:ext cx="792162" cy="819150"/>
            <a:chOff x="748" y="3158"/>
            <a:chExt cx="499" cy="516"/>
          </a:xfrm>
        </p:grpSpPr>
        <p:sp>
          <p:nvSpPr>
            <p:cNvPr id="24587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grpSp>
          <p:nvGrpSpPr>
            <p:cNvPr id="24588" name="Group 26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24589" name="Freeform 27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0" name="Freeform 28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1" name="Freeform 29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2" name="Freeform 30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3" name="Freeform 31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4" name="Freeform 32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5" name="Freeform 33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6" name="Freeform 34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7" name="Freeform 35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8" name="Freeform 36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9" name="Freeform 37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8194675" y="3225800"/>
            <a:ext cx="698500" cy="708025"/>
            <a:chOff x="4649" y="2750"/>
            <a:chExt cx="440" cy="446"/>
          </a:xfrm>
        </p:grpSpPr>
        <p:sp>
          <p:nvSpPr>
            <p:cNvPr id="24585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24586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69" name="AutoShape 41"/>
          <p:cNvSpPr>
            <a:spLocks noChangeArrowheads="1"/>
          </p:cNvSpPr>
          <p:nvPr/>
        </p:nvSpPr>
        <p:spPr bwMode="auto">
          <a:xfrm>
            <a:off x="2051050" y="5661025"/>
            <a:ext cx="4537075" cy="863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>
            <a:noFill/>
          </a:ln>
          <a:effectLst>
            <a:outerShdw dist="63500" dir="3187806" algn="ctr" rotWithShape="0">
              <a:srgbClr val="00006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uk-UA" sz="6000" b="1">
                <a:latin typeface="Comic Sans MS" panose="030F0702030302020204" pitchFamily="66" charset="0"/>
              </a:rPr>
              <a:t>post office</a:t>
            </a:r>
          </a:p>
        </p:txBody>
      </p:sp>
      <p:pic>
        <p:nvPicPr>
          <p:cNvPr id="22570" name="Picture 42" descr="Corre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57338"/>
            <a:ext cx="5416550" cy="370998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00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256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795963" y="333375"/>
            <a:ext cx="187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uk-UA" sz="3200">
                <a:solidFill>
                  <a:schemeClr val="accent1"/>
                </a:solidFill>
              </a:rPr>
              <a:t>23 / 38</a:t>
            </a:r>
          </a:p>
        </p:txBody>
      </p:sp>
      <p:pic>
        <p:nvPicPr>
          <p:cNvPr id="25603" name="Picture 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149725"/>
            <a:ext cx="788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15778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101013" y="2206625"/>
            <a:ext cx="792162" cy="819150"/>
            <a:chOff x="748" y="3158"/>
            <a:chExt cx="499" cy="516"/>
          </a:xfrm>
        </p:grpSpPr>
        <p:sp>
          <p:nvSpPr>
            <p:cNvPr id="25611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grpSp>
          <p:nvGrpSpPr>
            <p:cNvPr id="25612" name="Group 26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25613" name="Freeform 27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4" name="Freeform 28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5" name="Freeform 29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6" name="Freeform 30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7" name="Freeform 31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8" name="Freeform 32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9" name="Freeform 33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0" name="Freeform 34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1" name="Freeform 35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2" name="Freeform 36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3" name="Freeform 37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8194675" y="3225800"/>
            <a:ext cx="698500" cy="708025"/>
            <a:chOff x="4649" y="2750"/>
            <a:chExt cx="440" cy="446"/>
          </a:xfrm>
        </p:grpSpPr>
        <p:sp>
          <p:nvSpPr>
            <p:cNvPr id="25609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25610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93" name="AutoShape 41"/>
          <p:cNvSpPr>
            <a:spLocks noChangeArrowheads="1"/>
          </p:cNvSpPr>
          <p:nvPr/>
        </p:nvSpPr>
        <p:spPr bwMode="auto">
          <a:xfrm>
            <a:off x="2411413" y="5661025"/>
            <a:ext cx="3960812" cy="863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>
            <a:noFill/>
          </a:ln>
          <a:effectLst>
            <a:outerShdw dist="63500" dir="3187806" algn="ctr" rotWithShape="0">
              <a:srgbClr val="00006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uk-UA" sz="5400" b="1">
                <a:latin typeface="Comic Sans MS" panose="030F0702030302020204" pitchFamily="66" charset="0"/>
              </a:rPr>
              <a:t>restaurant</a:t>
            </a:r>
          </a:p>
        </p:txBody>
      </p:sp>
      <p:pic>
        <p:nvPicPr>
          <p:cNvPr id="23594" name="Picture 42" descr="Restaura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1125538"/>
            <a:ext cx="5473700" cy="43211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00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staur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359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795963" y="333375"/>
            <a:ext cx="187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uk-UA" sz="3200">
                <a:solidFill>
                  <a:schemeClr val="accent1"/>
                </a:solidFill>
              </a:rPr>
              <a:t>24 / 38</a:t>
            </a:r>
          </a:p>
        </p:txBody>
      </p:sp>
      <p:pic>
        <p:nvPicPr>
          <p:cNvPr id="26627" name="Picture 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149725"/>
            <a:ext cx="788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15778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101013" y="2206625"/>
            <a:ext cx="792162" cy="819150"/>
            <a:chOff x="748" y="3158"/>
            <a:chExt cx="499" cy="516"/>
          </a:xfrm>
        </p:grpSpPr>
        <p:sp>
          <p:nvSpPr>
            <p:cNvPr id="26635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grpSp>
          <p:nvGrpSpPr>
            <p:cNvPr id="26636" name="Group 26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26637" name="Freeform 27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8" name="Freeform 28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9" name="Freeform 29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0" name="Freeform 30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1" name="Freeform 31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2" name="Freeform 32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3" name="Freeform 33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4" name="Freeform 34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5" name="Freeform 35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6" name="Freeform 36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7" name="Freeform 37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8194675" y="3225800"/>
            <a:ext cx="698500" cy="708025"/>
            <a:chOff x="4649" y="2750"/>
            <a:chExt cx="440" cy="446"/>
          </a:xfrm>
        </p:grpSpPr>
        <p:sp>
          <p:nvSpPr>
            <p:cNvPr id="26633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26634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617" name="AutoShape 41"/>
          <p:cNvSpPr>
            <a:spLocks noChangeArrowheads="1"/>
          </p:cNvSpPr>
          <p:nvPr/>
        </p:nvSpPr>
        <p:spPr bwMode="auto">
          <a:xfrm>
            <a:off x="3059113" y="5661025"/>
            <a:ext cx="2665412" cy="863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>
            <a:noFill/>
          </a:ln>
          <a:effectLst>
            <a:outerShdw dist="63500" dir="3187806" algn="ctr" rotWithShape="0">
              <a:srgbClr val="00006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uk-UA" sz="6000" b="1">
                <a:latin typeface="Comic Sans MS" panose="030F0702030302020204" pitchFamily="66" charset="0"/>
              </a:rPr>
              <a:t>café</a:t>
            </a:r>
          </a:p>
        </p:txBody>
      </p:sp>
      <p:pic>
        <p:nvPicPr>
          <p:cNvPr id="24618" name="Picture 42" descr="Cafeterí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84313"/>
            <a:ext cx="5632450" cy="38576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00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6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ffee_s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46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795963" y="333375"/>
            <a:ext cx="187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uk-UA" sz="3200">
                <a:solidFill>
                  <a:schemeClr val="accent1"/>
                </a:solidFill>
              </a:rPr>
              <a:t>25 / 38</a:t>
            </a:r>
          </a:p>
        </p:txBody>
      </p:sp>
      <p:pic>
        <p:nvPicPr>
          <p:cNvPr id="27651" name="Picture 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149725"/>
            <a:ext cx="788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15778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101013" y="2190750"/>
            <a:ext cx="792162" cy="819150"/>
            <a:chOff x="748" y="3158"/>
            <a:chExt cx="499" cy="516"/>
          </a:xfrm>
        </p:grpSpPr>
        <p:sp>
          <p:nvSpPr>
            <p:cNvPr id="27659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grpSp>
          <p:nvGrpSpPr>
            <p:cNvPr id="27660" name="Group 26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27661" name="Freeform 27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2" name="Freeform 28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3" name="Freeform 29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4" name="Freeform 30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5" name="Freeform 31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6" name="Freeform 32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7" name="Freeform 33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8" name="Freeform 34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9" name="Freeform 35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70" name="Freeform 36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71" name="Freeform 37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8194675" y="3225800"/>
            <a:ext cx="698500" cy="708025"/>
            <a:chOff x="4649" y="2750"/>
            <a:chExt cx="440" cy="446"/>
          </a:xfrm>
        </p:grpSpPr>
        <p:sp>
          <p:nvSpPr>
            <p:cNvPr id="27657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27658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41" name="AutoShape 41"/>
          <p:cNvSpPr>
            <a:spLocks noChangeArrowheads="1"/>
          </p:cNvSpPr>
          <p:nvPr/>
        </p:nvSpPr>
        <p:spPr bwMode="auto">
          <a:xfrm>
            <a:off x="2052638" y="5661025"/>
            <a:ext cx="4679950" cy="863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>
            <a:noFill/>
          </a:ln>
          <a:effectLst>
            <a:outerShdw dist="63500" dir="3187806" algn="ctr" rotWithShape="0">
              <a:srgbClr val="00006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uk-UA" sz="5400" b="1">
                <a:latin typeface="Comic Sans MS" panose="030F0702030302020204" pitchFamily="66" charset="0"/>
              </a:rPr>
              <a:t>supermarket</a:t>
            </a:r>
          </a:p>
        </p:txBody>
      </p:sp>
      <p:pic>
        <p:nvPicPr>
          <p:cNvPr id="25642" name="Picture 42" descr="Supermerca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12875"/>
            <a:ext cx="5216525" cy="39274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00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permark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564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795963" y="333375"/>
            <a:ext cx="187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uk-UA" sz="3200">
                <a:solidFill>
                  <a:schemeClr val="accent1"/>
                </a:solidFill>
              </a:rPr>
              <a:t>26 / 38</a:t>
            </a:r>
          </a:p>
        </p:txBody>
      </p:sp>
      <p:pic>
        <p:nvPicPr>
          <p:cNvPr id="28675" name="Picture 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149725"/>
            <a:ext cx="788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15778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101013" y="2206625"/>
            <a:ext cx="792162" cy="819150"/>
            <a:chOff x="748" y="3158"/>
            <a:chExt cx="499" cy="516"/>
          </a:xfrm>
        </p:grpSpPr>
        <p:sp>
          <p:nvSpPr>
            <p:cNvPr id="28683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grpSp>
          <p:nvGrpSpPr>
            <p:cNvPr id="28684" name="Group 26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28685" name="Freeform 27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86" name="Freeform 28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87" name="Freeform 29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88" name="Freeform 30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89" name="Freeform 31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90" name="Freeform 32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91" name="Freeform 33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92" name="Freeform 34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93" name="Freeform 35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94" name="Freeform 36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95" name="Freeform 37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8194675" y="3225800"/>
            <a:ext cx="698500" cy="708025"/>
            <a:chOff x="4649" y="2750"/>
            <a:chExt cx="440" cy="446"/>
          </a:xfrm>
        </p:grpSpPr>
        <p:sp>
          <p:nvSpPr>
            <p:cNvPr id="28681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28682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65" name="AutoShape 41"/>
          <p:cNvSpPr>
            <a:spLocks noChangeArrowheads="1"/>
          </p:cNvSpPr>
          <p:nvPr/>
        </p:nvSpPr>
        <p:spPr bwMode="auto">
          <a:xfrm>
            <a:off x="2700338" y="5661025"/>
            <a:ext cx="3529012" cy="863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>
            <a:noFill/>
          </a:ln>
          <a:effectLst>
            <a:outerShdw dist="63500" dir="3187806" algn="ctr" rotWithShape="0">
              <a:srgbClr val="00006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uk-UA" sz="6000" b="1">
                <a:latin typeface="Comic Sans MS" panose="030F0702030302020204" pitchFamily="66" charset="0"/>
              </a:rPr>
              <a:t>bakery</a:t>
            </a:r>
          </a:p>
        </p:txBody>
      </p:sp>
      <p:pic>
        <p:nvPicPr>
          <p:cNvPr id="26666" name="Picture 42" descr="Panaderí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196975"/>
            <a:ext cx="4927600" cy="40925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00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ke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666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795963" y="333375"/>
            <a:ext cx="187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uk-UA" sz="3200">
                <a:solidFill>
                  <a:schemeClr val="accent1"/>
                </a:solidFill>
              </a:rPr>
              <a:t>27 / 38</a:t>
            </a:r>
          </a:p>
        </p:txBody>
      </p:sp>
      <p:pic>
        <p:nvPicPr>
          <p:cNvPr id="29699" name="Picture 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149725"/>
            <a:ext cx="788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15778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101013" y="2206625"/>
            <a:ext cx="792162" cy="819150"/>
            <a:chOff x="748" y="3158"/>
            <a:chExt cx="499" cy="516"/>
          </a:xfrm>
        </p:grpSpPr>
        <p:sp>
          <p:nvSpPr>
            <p:cNvPr id="29709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grpSp>
          <p:nvGrpSpPr>
            <p:cNvPr id="29710" name="Group 26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29711" name="Freeform 27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2" name="Freeform 28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3" name="Freeform 29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4" name="Freeform 30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5" name="Freeform 31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6" name="Freeform 32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7" name="Freeform 33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8" name="Freeform 34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9" name="Freeform 35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0" name="Freeform 36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1" name="Freeform 37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8194675" y="3225800"/>
            <a:ext cx="698500" cy="708025"/>
            <a:chOff x="4649" y="2750"/>
            <a:chExt cx="440" cy="446"/>
          </a:xfrm>
        </p:grpSpPr>
        <p:sp>
          <p:nvSpPr>
            <p:cNvPr id="29707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29708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689" name="AutoShape 41"/>
          <p:cNvSpPr>
            <a:spLocks noChangeArrowheads="1"/>
          </p:cNvSpPr>
          <p:nvPr/>
        </p:nvSpPr>
        <p:spPr bwMode="auto">
          <a:xfrm>
            <a:off x="1908175" y="5661025"/>
            <a:ext cx="4751388" cy="863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>
            <a:noFill/>
          </a:ln>
          <a:effectLst>
            <a:outerShdw dist="63500" dir="3187806" algn="ctr" rotWithShape="0">
              <a:srgbClr val="00006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uk-UA" sz="5400" b="1">
                <a:latin typeface="Comic Sans MS" panose="030F0702030302020204" pitchFamily="66" charset="0"/>
              </a:rPr>
              <a:t>butcher shop</a:t>
            </a:r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1692275" y="1412875"/>
            <a:ext cx="5216525" cy="3927475"/>
            <a:chOff x="975" y="911"/>
            <a:chExt cx="3286" cy="2474"/>
          </a:xfrm>
        </p:grpSpPr>
        <p:pic>
          <p:nvPicPr>
            <p:cNvPr id="29705" name="Picture 43" descr="Carnicerí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911"/>
              <a:ext cx="3286" cy="2474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2" name="Rectangle 44"/>
            <p:cNvSpPr>
              <a:spLocks noChangeArrowheads="1"/>
            </p:cNvSpPr>
            <p:nvPr/>
          </p:nvSpPr>
          <p:spPr bwMode="auto">
            <a:xfrm>
              <a:off x="2290" y="2024"/>
              <a:ext cx="227" cy="771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6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NIC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768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795963" y="333375"/>
            <a:ext cx="187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uk-UA" sz="3200">
                <a:solidFill>
                  <a:schemeClr val="accent1"/>
                </a:solidFill>
              </a:rPr>
              <a:t>28 / 38</a:t>
            </a:r>
          </a:p>
        </p:txBody>
      </p:sp>
      <p:pic>
        <p:nvPicPr>
          <p:cNvPr id="30723" name="Picture 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149725"/>
            <a:ext cx="788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15778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8101013" y="2205038"/>
            <a:ext cx="792162" cy="819150"/>
            <a:chOff x="748" y="3158"/>
            <a:chExt cx="499" cy="516"/>
          </a:xfrm>
        </p:grpSpPr>
        <p:sp>
          <p:nvSpPr>
            <p:cNvPr id="30734" name="Oval 27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grpSp>
          <p:nvGrpSpPr>
            <p:cNvPr id="30735" name="Group 28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30736" name="Freeform 29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7" name="Freeform 30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8" name="Freeform 31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9" name="Freeform 32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0" name="Freeform 33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1" name="Freeform 34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2" name="Freeform 35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3" name="Freeform 36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4" name="Freeform 37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5" name="Freeform 38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6" name="Freeform 39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8194675" y="3225800"/>
            <a:ext cx="698500" cy="708025"/>
            <a:chOff x="4649" y="2750"/>
            <a:chExt cx="440" cy="446"/>
          </a:xfrm>
        </p:grpSpPr>
        <p:sp>
          <p:nvSpPr>
            <p:cNvPr id="30732" name="Oval 41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30733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715" name="AutoShape 43"/>
          <p:cNvSpPr>
            <a:spLocks noChangeArrowheads="1"/>
          </p:cNvSpPr>
          <p:nvPr/>
        </p:nvSpPr>
        <p:spPr bwMode="auto">
          <a:xfrm>
            <a:off x="1979613" y="5661025"/>
            <a:ext cx="4679950" cy="863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>
            <a:noFill/>
          </a:ln>
          <a:effectLst>
            <a:outerShdw dist="63500" dir="3187806" algn="ctr" rotWithShape="0">
              <a:srgbClr val="00006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uk-UA" sz="5400" b="1">
                <a:latin typeface="Comic Sans MS" panose="030F0702030302020204" pitchFamily="66" charset="0"/>
              </a:rPr>
              <a:t>hairdresser’s</a:t>
            </a:r>
          </a:p>
        </p:txBody>
      </p: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1476375" y="1412875"/>
            <a:ext cx="5689600" cy="3770313"/>
            <a:chOff x="748" y="926"/>
            <a:chExt cx="3584" cy="2375"/>
          </a:xfrm>
        </p:grpSpPr>
        <p:pic>
          <p:nvPicPr>
            <p:cNvPr id="30729" name="Picture 45" descr="Peluquerí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926"/>
              <a:ext cx="3584" cy="2375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0" name="AutoShape 46"/>
            <p:cNvSpPr>
              <a:spLocks noChangeArrowheads="1"/>
            </p:cNvSpPr>
            <p:nvPr/>
          </p:nvSpPr>
          <p:spPr bwMode="auto">
            <a:xfrm>
              <a:off x="2427" y="2478"/>
              <a:ext cx="45" cy="27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30731" name="AutoShape 47"/>
            <p:cNvSpPr>
              <a:spLocks noChangeArrowheads="1"/>
            </p:cNvSpPr>
            <p:nvPr/>
          </p:nvSpPr>
          <p:spPr bwMode="auto">
            <a:xfrm>
              <a:off x="2608" y="2478"/>
              <a:ext cx="45" cy="27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7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irdress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87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8104188" y="2206625"/>
            <a:ext cx="792162" cy="819150"/>
            <a:chOff x="748" y="3158"/>
            <a:chExt cx="499" cy="516"/>
          </a:xfrm>
        </p:grpSpPr>
        <p:sp>
          <p:nvSpPr>
            <p:cNvPr id="4107" name="Oval 70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grpSp>
          <p:nvGrpSpPr>
            <p:cNvPr id="4108" name="Group 71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4109" name="Freeform 72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0" name="Freeform 73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1" name="Freeform 74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2" name="Freeform 75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3" name="Freeform 76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4" name="Freeform 77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5" name="Freeform 78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6" name="Freeform 79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7" name="Freeform 80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8" name="Freeform 81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9" name="Freeform 82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" name="Group 83"/>
          <p:cNvGrpSpPr>
            <a:grpSpLocks/>
          </p:cNvGrpSpPr>
          <p:nvPr/>
        </p:nvGrpSpPr>
        <p:grpSpPr bwMode="auto">
          <a:xfrm>
            <a:off x="8197850" y="3225800"/>
            <a:ext cx="698500" cy="708025"/>
            <a:chOff x="4649" y="2750"/>
            <a:chExt cx="440" cy="446"/>
          </a:xfrm>
        </p:grpSpPr>
        <p:sp>
          <p:nvSpPr>
            <p:cNvPr id="4105" name="Oval 84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4106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0" name="Text Box 86"/>
          <p:cNvSpPr txBox="1">
            <a:spLocks noChangeArrowheads="1"/>
          </p:cNvSpPr>
          <p:nvPr/>
        </p:nvSpPr>
        <p:spPr bwMode="auto">
          <a:xfrm>
            <a:off x="5795963" y="333375"/>
            <a:ext cx="187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uk-UA" sz="3200">
                <a:solidFill>
                  <a:schemeClr val="accent1"/>
                </a:solidFill>
              </a:rPr>
              <a:t>2 / 38</a:t>
            </a:r>
          </a:p>
        </p:txBody>
      </p:sp>
      <p:sp>
        <p:nvSpPr>
          <p:cNvPr id="3159" name="AutoShape 87"/>
          <p:cNvSpPr>
            <a:spLocks noChangeArrowheads="1"/>
          </p:cNvSpPr>
          <p:nvPr/>
        </p:nvSpPr>
        <p:spPr bwMode="auto">
          <a:xfrm>
            <a:off x="1763713" y="5661025"/>
            <a:ext cx="5111750" cy="863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>
            <a:noFill/>
          </a:ln>
          <a:effectLst>
            <a:outerShdw dist="63500" dir="3187806" algn="ctr" rotWithShape="0">
              <a:srgbClr val="00006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uk-UA" sz="6000" b="1">
                <a:latin typeface="Comic Sans MS" panose="030F0702030302020204" pitchFamily="66" charset="0"/>
              </a:rPr>
              <a:t>neighborhood</a:t>
            </a:r>
          </a:p>
        </p:txBody>
      </p:sp>
      <p:pic>
        <p:nvPicPr>
          <p:cNvPr id="4102" name="Picture 89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149725"/>
            <a:ext cx="788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14500"/>
            <a:ext cx="4968875" cy="34544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00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15778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ighborho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15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795963" y="333375"/>
            <a:ext cx="187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uk-UA" sz="3200">
                <a:solidFill>
                  <a:schemeClr val="accent1"/>
                </a:solidFill>
              </a:rPr>
              <a:t>29 / 38</a:t>
            </a:r>
          </a:p>
        </p:txBody>
      </p:sp>
      <p:pic>
        <p:nvPicPr>
          <p:cNvPr id="31747" name="Picture 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149725"/>
            <a:ext cx="788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15778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8101013" y="2206625"/>
            <a:ext cx="792162" cy="819150"/>
            <a:chOff x="748" y="3158"/>
            <a:chExt cx="499" cy="516"/>
          </a:xfrm>
        </p:grpSpPr>
        <p:sp>
          <p:nvSpPr>
            <p:cNvPr id="31755" name="Oval 28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grpSp>
          <p:nvGrpSpPr>
            <p:cNvPr id="31756" name="Group 29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31757" name="Freeform 30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8" name="Freeform 31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Freeform 32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0" name="Freeform 33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1" name="Freeform 34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2" name="Freeform 35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Freeform 36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4" name="Freeform 37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5" name="Freeform 38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6" name="Freeform 39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7" name="Freeform 40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8194675" y="3225800"/>
            <a:ext cx="698500" cy="708025"/>
            <a:chOff x="4649" y="2750"/>
            <a:chExt cx="440" cy="446"/>
          </a:xfrm>
        </p:grpSpPr>
        <p:sp>
          <p:nvSpPr>
            <p:cNvPr id="31753" name="Oval 42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31754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40" name="AutoShape 44"/>
          <p:cNvSpPr>
            <a:spLocks noChangeArrowheads="1"/>
          </p:cNvSpPr>
          <p:nvPr/>
        </p:nvSpPr>
        <p:spPr bwMode="auto">
          <a:xfrm>
            <a:off x="2051050" y="5661025"/>
            <a:ext cx="4679950" cy="863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>
            <a:noFill/>
          </a:ln>
          <a:effectLst>
            <a:outerShdw dist="63500" dir="3187806" algn="ctr" rotWithShape="0">
              <a:srgbClr val="00006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uk-UA" sz="5400" b="1">
                <a:latin typeface="Comic Sans MS" panose="030F0702030302020204" pitchFamily="66" charset="0"/>
              </a:rPr>
              <a:t>newsagent’s</a:t>
            </a:r>
          </a:p>
        </p:txBody>
      </p:sp>
      <p:pic>
        <p:nvPicPr>
          <p:cNvPr id="29741" name="Picture 45" descr="Multitien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12875"/>
            <a:ext cx="5570537" cy="39655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00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97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wsagen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974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5795963" y="333375"/>
            <a:ext cx="187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uk-UA" sz="3200">
                <a:solidFill>
                  <a:schemeClr val="accent1"/>
                </a:solidFill>
              </a:rPr>
              <a:t>30 / 38</a:t>
            </a:r>
          </a:p>
        </p:txBody>
      </p:sp>
      <p:pic>
        <p:nvPicPr>
          <p:cNvPr id="32771" name="Picture 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149725"/>
            <a:ext cx="788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15778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101013" y="2206625"/>
            <a:ext cx="792162" cy="819150"/>
            <a:chOff x="748" y="3158"/>
            <a:chExt cx="499" cy="516"/>
          </a:xfrm>
        </p:grpSpPr>
        <p:sp>
          <p:nvSpPr>
            <p:cNvPr id="32779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grpSp>
          <p:nvGrpSpPr>
            <p:cNvPr id="32780" name="Group 26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32781" name="Freeform 27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2" name="Freeform 28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3" name="Freeform 29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4" name="Freeform 30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5" name="Freeform 31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6" name="Freeform 32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7" name="Freeform 33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8" name="Freeform 34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9" name="Freeform 35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0" name="Freeform 36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1" name="Freeform 37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8194675" y="3225800"/>
            <a:ext cx="698500" cy="708025"/>
            <a:chOff x="4649" y="2750"/>
            <a:chExt cx="440" cy="446"/>
          </a:xfrm>
        </p:grpSpPr>
        <p:sp>
          <p:nvSpPr>
            <p:cNvPr id="32777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32778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61" name="AutoShape 41"/>
          <p:cNvSpPr>
            <a:spLocks noChangeArrowheads="1"/>
          </p:cNvSpPr>
          <p:nvPr/>
        </p:nvSpPr>
        <p:spPr bwMode="auto">
          <a:xfrm>
            <a:off x="2268538" y="5661025"/>
            <a:ext cx="4248150" cy="863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>
            <a:noFill/>
          </a:ln>
          <a:effectLst>
            <a:outerShdw dist="63500" dir="3187806" algn="ctr" rotWithShape="0">
              <a:srgbClr val="00006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uk-UA" sz="5400" b="1">
                <a:latin typeface="Comic Sans MS" panose="030F0702030302020204" pitchFamily="66" charset="0"/>
              </a:rPr>
              <a:t>bus station</a:t>
            </a:r>
          </a:p>
        </p:txBody>
      </p:sp>
      <p:pic>
        <p:nvPicPr>
          <p:cNvPr id="30762" name="Picture 42" descr="Estación_b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44675"/>
            <a:ext cx="6242050" cy="35099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00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s_sta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076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5795963" y="333375"/>
            <a:ext cx="187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uk-UA" sz="3200">
                <a:solidFill>
                  <a:schemeClr val="accent1"/>
                </a:solidFill>
              </a:rPr>
              <a:t>31 / 38</a:t>
            </a:r>
          </a:p>
        </p:txBody>
      </p:sp>
      <p:pic>
        <p:nvPicPr>
          <p:cNvPr id="33795" name="Picture 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149725"/>
            <a:ext cx="788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15778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101013" y="2206625"/>
            <a:ext cx="792162" cy="819150"/>
            <a:chOff x="748" y="3158"/>
            <a:chExt cx="499" cy="516"/>
          </a:xfrm>
        </p:grpSpPr>
        <p:sp>
          <p:nvSpPr>
            <p:cNvPr id="33803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grpSp>
          <p:nvGrpSpPr>
            <p:cNvPr id="33804" name="Group 26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33805" name="Freeform 27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6" name="Freeform 28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7" name="Freeform 29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8" name="Freeform 30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9" name="Freeform 31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0" name="Freeform 32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1" name="Freeform 33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2" name="Freeform 34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3" name="Freeform 35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4" name="Freeform 36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5" name="Freeform 37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8194675" y="3225800"/>
            <a:ext cx="698500" cy="708025"/>
            <a:chOff x="4649" y="2750"/>
            <a:chExt cx="440" cy="446"/>
          </a:xfrm>
        </p:grpSpPr>
        <p:sp>
          <p:nvSpPr>
            <p:cNvPr id="33801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33802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85" name="AutoShape 41"/>
          <p:cNvSpPr>
            <a:spLocks noChangeArrowheads="1"/>
          </p:cNvSpPr>
          <p:nvPr/>
        </p:nvSpPr>
        <p:spPr bwMode="auto">
          <a:xfrm>
            <a:off x="2051050" y="5661025"/>
            <a:ext cx="4679950" cy="863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>
            <a:noFill/>
          </a:ln>
          <a:effectLst>
            <a:outerShdw dist="63500" dir="3187806" algn="ctr" rotWithShape="0">
              <a:srgbClr val="00006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uk-UA" sz="5400" b="1">
                <a:latin typeface="Comic Sans MS" panose="030F0702030302020204" pitchFamily="66" charset="0"/>
              </a:rPr>
              <a:t>police station</a:t>
            </a:r>
          </a:p>
        </p:txBody>
      </p:sp>
      <p:pic>
        <p:nvPicPr>
          <p:cNvPr id="31786" name="Picture 42" descr="Comisarí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28775"/>
            <a:ext cx="5641975" cy="36893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00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7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lice_sta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178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5795963" y="333375"/>
            <a:ext cx="187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uk-UA" sz="3200">
                <a:solidFill>
                  <a:schemeClr val="accent1"/>
                </a:solidFill>
              </a:rPr>
              <a:t>32 / 38</a:t>
            </a:r>
          </a:p>
        </p:txBody>
      </p:sp>
      <p:pic>
        <p:nvPicPr>
          <p:cNvPr id="34819" name="Picture 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149725"/>
            <a:ext cx="788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15778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101013" y="2206625"/>
            <a:ext cx="792162" cy="819150"/>
            <a:chOff x="748" y="3158"/>
            <a:chExt cx="499" cy="516"/>
          </a:xfrm>
        </p:grpSpPr>
        <p:sp>
          <p:nvSpPr>
            <p:cNvPr id="34827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grpSp>
          <p:nvGrpSpPr>
            <p:cNvPr id="34828" name="Group 26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34829" name="Freeform 27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30" name="Freeform 28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31" name="Freeform 29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32" name="Freeform 30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33" name="Freeform 31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34" name="Freeform 32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35" name="Freeform 33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36" name="Freeform 34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37" name="Freeform 35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38" name="Freeform 36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39" name="Freeform 37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8194675" y="3225800"/>
            <a:ext cx="698500" cy="708025"/>
            <a:chOff x="4649" y="2750"/>
            <a:chExt cx="440" cy="446"/>
          </a:xfrm>
        </p:grpSpPr>
        <p:sp>
          <p:nvSpPr>
            <p:cNvPr id="34825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34826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809" name="AutoShape 41"/>
          <p:cNvSpPr>
            <a:spLocks noChangeArrowheads="1"/>
          </p:cNvSpPr>
          <p:nvPr/>
        </p:nvSpPr>
        <p:spPr bwMode="auto">
          <a:xfrm>
            <a:off x="1187450" y="5661025"/>
            <a:ext cx="6264275" cy="863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>
            <a:noFill/>
          </a:ln>
          <a:effectLst>
            <a:outerShdw dist="63500" dir="3187806" algn="ctr" rotWithShape="0">
              <a:srgbClr val="00006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uk-UA" sz="5400" b="1">
                <a:latin typeface="Comic Sans MS" panose="030F0702030302020204" pitchFamily="66" charset="0"/>
              </a:rPr>
              <a:t>petrol/gas station</a:t>
            </a:r>
          </a:p>
        </p:txBody>
      </p:sp>
      <p:pic>
        <p:nvPicPr>
          <p:cNvPr id="32810" name="Picture 42" descr="gasoline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1484313"/>
            <a:ext cx="5848350" cy="38100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00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8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trol_sta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280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5795963" y="333375"/>
            <a:ext cx="187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uk-UA" sz="3200">
                <a:solidFill>
                  <a:schemeClr val="accent1"/>
                </a:solidFill>
              </a:rPr>
              <a:t>33 / 38</a:t>
            </a:r>
          </a:p>
        </p:txBody>
      </p:sp>
      <p:pic>
        <p:nvPicPr>
          <p:cNvPr id="35843" name="Picture 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149725"/>
            <a:ext cx="788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15778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101013" y="2206625"/>
            <a:ext cx="792162" cy="819150"/>
            <a:chOff x="748" y="3158"/>
            <a:chExt cx="499" cy="516"/>
          </a:xfrm>
        </p:grpSpPr>
        <p:sp>
          <p:nvSpPr>
            <p:cNvPr id="35851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grpSp>
          <p:nvGrpSpPr>
            <p:cNvPr id="35852" name="Group 26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35853" name="Freeform 27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54" name="Freeform 28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55" name="Freeform 29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56" name="Freeform 30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57" name="Freeform 31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58" name="Freeform 32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59" name="Freeform 33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60" name="Freeform 34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61" name="Freeform 35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62" name="Freeform 36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63" name="Freeform 37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8194675" y="3225800"/>
            <a:ext cx="698500" cy="708025"/>
            <a:chOff x="4649" y="2750"/>
            <a:chExt cx="440" cy="446"/>
          </a:xfrm>
        </p:grpSpPr>
        <p:sp>
          <p:nvSpPr>
            <p:cNvPr id="35849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35850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833" name="AutoShape 41"/>
          <p:cNvSpPr>
            <a:spLocks noChangeArrowheads="1"/>
          </p:cNvSpPr>
          <p:nvPr/>
        </p:nvSpPr>
        <p:spPr bwMode="auto">
          <a:xfrm>
            <a:off x="1979613" y="5734050"/>
            <a:ext cx="4679950" cy="863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>
            <a:noFill/>
          </a:ln>
          <a:effectLst>
            <a:outerShdw dist="63500" dir="3187806" algn="ctr" rotWithShape="0">
              <a:srgbClr val="00006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uk-UA" sz="5400" b="1">
                <a:latin typeface="Comic Sans MS" panose="030F0702030302020204" pitchFamily="66" charset="0"/>
              </a:rPr>
              <a:t>theme park</a:t>
            </a:r>
          </a:p>
        </p:txBody>
      </p:sp>
      <p:pic>
        <p:nvPicPr>
          <p:cNvPr id="33834" name="Picture 42" descr="Parque_atraccion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268413"/>
            <a:ext cx="5184775" cy="43005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00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eme_p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383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5795963" y="333375"/>
            <a:ext cx="187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uk-UA" sz="3200">
                <a:solidFill>
                  <a:schemeClr val="accent1"/>
                </a:solidFill>
              </a:rPr>
              <a:t>34 / 38</a:t>
            </a:r>
          </a:p>
        </p:txBody>
      </p:sp>
      <p:pic>
        <p:nvPicPr>
          <p:cNvPr id="36867" name="Picture 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149725"/>
            <a:ext cx="788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15778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101013" y="2206625"/>
            <a:ext cx="792162" cy="819150"/>
            <a:chOff x="748" y="3158"/>
            <a:chExt cx="499" cy="516"/>
          </a:xfrm>
        </p:grpSpPr>
        <p:sp>
          <p:nvSpPr>
            <p:cNvPr id="36875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grpSp>
          <p:nvGrpSpPr>
            <p:cNvPr id="36876" name="Group 26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36877" name="Freeform 27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8" name="Freeform 28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9" name="Freeform 29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0" name="Freeform 30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1" name="Freeform 31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2" name="Freeform 32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3" name="Freeform 33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4" name="Freeform 34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5" name="Freeform 35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6" name="Freeform 36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7" name="Freeform 37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8194675" y="3225800"/>
            <a:ext cx="698500" cy="708025"/>
            <a:chOff x="4649" y="2750"/>
            <a:chExt cx="440" cy="446"/>
          </a:xfrm>
        </p:grpSpPr>
        <p:sp>
          <p:nvSpPr>
            <p:cNvPr id="36873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36874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857" name="AutoShape 41"/>
          <p:cNvSpPr>
            <a:spLocks noChangeArrowheads="1"/>
          </p:cNvSpPr>
          <p:nvPr/>
        </p:nvSpPr>
        <p:spPr bwMode="auto">
          <a:xfrm>
            <a:off x="3419475" y="5661025"/>
            <a:ext cx="2305050" cy="863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>
            <a:noFill/>
          </a:ln>
          <a:effectLst>
            <a:outerShdw dist="63500" dir="3187806" algn="ctr" rotWithShape="0">
              <a:srgbClr val="00006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uk-UA" sz="6000" b="1">
                <a:latin typeface="Comic Sans MS" panose="030F0702030302020204" pitchFamily="66" charset="0"/>
              </a:rPr>
              <a:t>zoo</a:t>
            </a:r>
          </a:p>
        </p:txBody>
      </p:sp>
      <p:pic>
        <p:nvPicPr>
          <p:cNvPr id="34858" name="Picture 42" descr="Zo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84313"/>
            <a:ext cx="5276850" cy="37814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00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485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5795963" y="333375"/>
            <a:ext cx="187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uk-UA" sz="3200">
                <a:solidFill>
                  <a:schemeClr val="accent1"/>
                </a:solidFill>
              </a:rPr>
              <a:t>35 / 38</a:t>
            </a:r>
          </a:p>
        </p:txBody>
      </p:sp>
      <p:pic>
        <p:nvPicPr>
          <p:cNvPr id="37891" name="Picture 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149725"/>
            <a:ext cx="788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15778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101013" y="2205038"/>
            <a:ext cx="792162" cy="819150"/>
            <a:chOff x="748" y="3158"/>
            <a:chExt cx="499" cy="516"/>
          </a:xfrm>
        </p:grpSpPr>
        <p:sp>
          <p:nvSpPr>
            <p:cNvPr id="37904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grpSp>
          <p:nvGrpSpPr>
            <p:cNvPr id="37905" name="Group 26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37906" name="Freeform 27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7" name="Freeform 28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8" name="Freeform 29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9" name="Freeform 30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0" name="Freeform 31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1" name="Freeform 32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2" name="Freeform 33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3" name="Freeform 34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4" name="Freeform 35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5" name="Freeform 36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6" name="Freeform 37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8194675" y="3224213"/>
            <a:ext cx="698500" cy="708025"/>
            <a:chOff x="4649" y="2750"/>
            <a:chExt cx="440" cy="446"/>
          </a:xfrm>
        </p:grpSpPr>
        <p:sp>
          <p:nvSpPr>
            <p:cNvPr id="37902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37903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881" name="AutoShape 41"/>
          <p:cNvSpPr>
            <a:spLocks noChangeArrowheads="1"/>
          </p:cNvSpPr>
          <p:nvPr/>
        </p:nvSpPr>
        <p:spPr bwMode="auto">
          <a:xfrm>
            <a:off x="2268538" y="5661025"/>
            <a:ext cx="4032250" cy="863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 w="285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6000" b="1">
                <a:latin typeface="Comic Sans MS" pitchFamily="66" charset="0"/>
              </a:rPr>
              <a:t>aquarium</a:t>
            </a:r>
          </a:p>
        </p:txBody>
      </p:sp>
      <p:pic>
        <p:nvPicPr>
          <p:cNvPr id="35882" name="Picture 42" descr="acuari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84313"/>
            <a:ext cx="5276850" cy="38671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00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4140200" y="2276475"/>
            <a:ext cx="215900" cy="792163"/>
            <a:chOff x="1066" y="1071"/>
            <a:chExt cx="136" cy="499"/>
          </a:xfrm>
        </p:grpSpPr>
        <p:sp>
          <p:nvSpPr>
            <p:cNvPr id="37898" name="Oval 44"/>
            <p:cNvSpPr>
              <a:spLocks noChangeArrowheads="1"/>
            </p:cNvSpPr>
            <p:nvPr/>
          </p:nvSpPr>
          <p:spPr bwMode="auto">
            <a:xfrm>
              <a:off x="1066" y="1525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37899" name="Oval 45"/>
            <p:cNvSpPr>
              <a:spLocks noChangeArrowheads="1"/>
            </p:cNvSpPr>
            <p:nvPr/>
          </p:nvSpPr>
          <p:spPr bwMode="auto">
            <a:xfrm>
              <a:off x="1066" y="1389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37900" name="Oval 46"/>
            <p:cNvSpPr>
              <a:spLocks noChangeArrowheads="1"/>
            </p:cNvSpPr>
            <p:nvPr/>
          </p:nvSpPr>
          <p:spPr bwMode="auto">
            <a:xfrm>
              <a:off x="1066" y="1253"/>
              <a:ext cx="90" cy="9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37901" name="Oval 47"/>
            <p:cNvSpPr>
              <a:spLocks noChangeArrowheads="1"/>
            </p:cNvSpPr>
            <p:nvPr/>
          </p:nvSpPr>
          <p:spPr bwMode="auto">
            <a:xfrm>
              <a:off x="1066" y="1071"/>
              <a:ext cx="136" cy="1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quari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588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795963" y="333375"/>
            <a:ext cx="187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uk-UA" sz="3200">
                <a:solidFill>
                  <a:schemeClr val="accent1"/>
                </a:solidFill>
              </a:rPr>
              <a:t>36 / 38</a:t>
            </a:r>
          </a:p>
        </p:txBody>
      </p:sp>
      <p:pic>
        <p:nvPicPr>
          <p:cNvPr id="38915" name="Picture 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149725"/>
            <a:ext cx="788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15778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8101013" y="2206625"/>
            <a:ext cx="792162" cy="819150"/>
            <a:chOff x="748" y="3158"/>
            <a:chExt cx="499" cy="516"/>
          </a:xfrm>
        </p:grpSpPr>
        <p:sp>
          <p:nvSpPr>
            <p:cNvPr id="39032" name="Oval 30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grpSp>
          <p:nvGrpSpPr>
            <p:cNvPr id="39033" name="Group 31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39034" name="Freeform 32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35" name="Freeform 33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36" name="Freeform 34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37" name="Freeform 35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38" name="Freeform 36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39" name="Freeform 37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40" name="Freeform 38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41" name="Freeform 39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42" name="Freeform 40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43" name="Freeform 41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44" name="Freeform 42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8194675" y="3225800"/>
            <a:ext cx="698500" cy="708025"/>
            <a:chOff x="4649" y="2750"/>
            <a:chExt cx="440" cy="446"/>
          </a:xfrm>
        </p:grpSpPr>
        <p:sp>
          <p:nvSpPr>
            <p:cNvPr id="39030" name="Oval 44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39031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910" name="AutoShape 46"/>
          <p:cNvSpPr>
            <a:spLocks noChangeArrowheads="1"/>
          </p:cNvSpPr>
          <p:nvPr/>
        </p:nvSpPr>
        <p:spPr bwMode="auto">
          <a:xfrm>
            <a:off x="2557463" y="5661025"/>
            <a:ext cx="3527425" cy="863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>
            <a:noFill/>
          </a:ln>
          <a:effectLst>
            <a:outerShdw dist="63500" dir="3187806" algn="ctr" rotWithShape="0">
              <a:srgbClr val="00006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uk-UA" sz="6000" b="1">
                <a:latin typeface="Comic Sans MS" panose="030F0702030302020204" pitchFamily="66" charset="0"/>
              </a:rPr>
              <a:t>ice rink</a:t>
            </a:r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1476375" y="1193800"/>
            <a:ext cx="5616575" cy="3890963"/>
            <a:chOff x="839" y="663"/>
            <a:chExt cx="3538" cy="2451"/>
          </a:xfrm>
        </p:grpSpPr>
        <p:grpSp>
          <p:nvGrpSpPr>
            <p:cNvPr id="38987" name="Group 48"/>
            <p:cNvGrpSpPr>
              <a:grpSpLocks/>
            </p:cNvGrpSpPr>
            <p:nvPr/>
          </p:nvGrpSpPr>
          <p:grpSpPr bwMode="auto">
            <a:xfrm>
              <a:off x="1655" y="663"/>
              <a:ext cx="681" cy="933"/>
              <a:chOff x="143" y="664"/>
              <a:chExt cx="762" cy="1114"/>
            </a:xfrm>
          </p:grpSpPr>
          <p:sp>
            <p:nvSpPr>
              <p:cNvPr id="38993" name="Freeform 49"/>
              <p:cNvSpPr>
                <a:spLocks/>
              </p:cNvSpPr>
              <p:nvPr/>
            </p:nvSpPr>
            <p:spPr bwMode="auto">
              <a:xfrm>
                <a:off x="143" y="664"/>
                <a:ext cx="762" cy="1114"/>
              </a:xfrm>
              <a:custGeom>
                <a:avLst/>
                <a:gdLst>
                  <a:gd name="T0" fmla="*/ 419 w 762"/>
                  <a:gd name="T1" fmla="*/ 145 h 1114"/>
                  <a:gd name="T2" fmla="*/ 306 w 762"/>
                  <a:gd name="T3" fmla="*/ 247 h 1114"/>
                  <a:gd name="T4" fmla="*/ 290 w 762"/>
                  <a:gd name="T5" fmla="*/ 289 h 1114"/>
                  <a:gd name="T6" fmla="*/ 357 w 762"/>
                  <a:gd name="T7" fmla="*/ 303 h 1114"/>
                  <a:gd name="T8" fmla="*/ 321 w 762"/>
                  <a:gd name="T9" fmla="*/ 346 h 1114"/>
                  <a:gd name="T10" fmla="*/ 224 w 762"/>
                  <a:gd name="T11" fmla="*/ 405 h 1114"/>
                  <a:gd name="T12" fmla="*/ 254 w 762"/>
                  <a:gd name="T13" fmla="*/ 425 h 1114"/>
                  <a:gd name="T14" fmla="*/ 334 w 762"/>
                  <a:gd name="T15" fmla="*/ 429 h 1114"/>
                  <a:gd name="T16" fmla="*/ 239 w 762"/>
                  <a:gd name="T17" fmla="*/ 485 h 1114"/>
                  <a:gd name="T18" fmla="*/ 157 w 762"/>
                  <a:gd name="T19" fmla="*/ 554 h 1114"/>
                  <a:gd name="T20" fmla="*/ 285 w 762"/>
                  <a:gd name="T21" fmla="*/ 580 h 1114"/>
                  <a:gd name="T22" fmla="*/ 318 w 762"/>
                  <a:gd name="T23" fmla="*/ 593 h 1114"/>
                  <a:gd name="T24" fmla="*/ 272 w 762"/>
                  <a:gd name="T25" fmla="*/ 613 h 1114"/>
                  <a:gd name="T26" fmla="*/ 123 w 762"/>
                  <a:gd name="T27" fmla="*/ 666 h 1114"/>
                  <a:gd name="T28" fmla="*/ 111 w 762"/>
                  <a:gd name="T29" fmla="*/ 691 h 1114"/>
                  <a:gd name="T30" fmla="*/ 225 w 762"/>
                  <a:gd name="T31" fmla="*/ 730 h 1114"/>
                  <a:gd name="T32" fmla="*/ 259 w 762"/>
                  <a:gd name="T33" fmla="*/ 733 h 1114"/>
                  <a:gd name="T34" fmla="*/ 163 w 762"/>
                  <a:gd name="T35" fmla="*/ 782 h 1114"/>
                  <a:gd name="T36" fmla="*/ 61 w 762"/>
                  <a:gd name="T37" fmla="*/ 826 h 1114"/>
                  <a:gd name="T38" fmla="*/ 2 w 762"/>
                  <a:gd name="T39" fmla="*/ 903 h 1114"/>
                  <a:gd name="T40" fmla="*/ 40 w 762"/>
                  <a:gd name="T41" fmla="*/ 911 h 1114"/>
                  <a:gd name="T42" fmla="*/ 196 w 762"/>
                  <a:gd name="T43" fmla="*/ 902 h 1114"/>
                  <a:gd name="T44" fmla="*/ 308 w 762"/>
                  <a:gd name="T45" fmla="*/ 902 h 1114"/>
                  <a:gd name="T46" fmla="*/ 406 w 762"/>
                  <a:gd name="T47" fmla="*/ 941 h 1114"/>
                  <a:gd name="T48" fmla="*/ 393 w 762"/>
                  <a:gd name="T49" fmla="*/ 1029 h 1114"/>
                  <a:gd name="T50" fmla="*/ 329 w 762"/>
                  <a:gd name="T51" fmla="*/ 1067 h 1114"/>
                  <a:gd name="T52" fmla="*/ 354 w 762"/>
                  <a:gd name="T53" fmla="*/ 1080 h 1114"/>
                  <a:gd name="T54" fmla="*/ 412 w 762"/>
                  <a:gd name="T55" fmla="*/ 1079 h 1114"/>
                  <a:gd name="T56" fmla="*/ 449 w 762"/>
                  <a:gd name="T57" fmla="*/ 1080 h 1114"/>
                  <a:gd name="T58" fmla="*/ 497 w 762"/>
                  <a:gd name="T59" fmla="*/ 1101 h 1114"/>
                  <a:gd name="T60" fmla="*/ 535 w 762"/>
                  <a:gd name="T61" fmla="*/ 1106 h 1114"/>
                  <a:gd name="T62" fmla="*/ 547 w 762"/>
                  <a:gd name="T63" fmla="*/ 1082 h 1114"/>
                  <a:gd name="T64" fmla="*/ 582 w 762"/>
                  <a:gd name="T65" fmla="*/ 1095 h 1114"/>
                  <a:gd name="T66" fmla="*/ 556 w 762"/>
                  <a:gd name="T67" fmla="*/ 1050 h 1114"/>
                  <a:gd name="T68" fmla="*/ 469 w 762"/>
                  <a:gd name="T69" fmla="*/ 1025 h 1114"/>
                  <a:gd name="T70" fmla="*/ 461 w 762"/>
                  <a:gd name="T71" fmla="*/ 928 h 1114"/>
                  <a:gd name="T72" fmla="*/ 560 w 762"/>
                  <a:gd name="T73" fmla="*/ 917 h 1114"/>
                  <a:gd name="T74" fmla="*/ 713 w 762"/>
                  <a:gd name="T75" fmla="*/ 932 h 1114"/>
                  <a:gd name="T76" fmla="*/ 762 w 762"/>
                  <a:gd name="T77" fmla="*/ 917 h 1114"/>
                  <a:gd name="T78" fmla="*/ 702 w 762"/>
                  <a:gd name="T79" fmla="*/ 823 h 1114"/>
                  <a:gd name="T80" fmla="*/ 601 w 762"/>
                  <a:gd name="T81" fmla="*/ 753 h 1114"/>
                  <a:gd name="T82" fmla="*/ 594 w 762"/>
                  <a:gd name="T83" fmla="*/ 734 h 1114"/>
                  <a:gd name="T84" fmla="*/ 644 w 762"/>
                  <a:gd name="T85" fmla="*/ 723 h 1114"/>
                  <a:gd name="T86" fmla="*/ 704 w 762"/>
                  <a:gd name="T87" fmla="*/ 714 h 1114"/>
                  <a:gd name="T88" fmla="*/ 675 w 762"/>
                  <a:gd name="T89" fmla="*/ 675 h 1114"/>
                  <a:gd name="T90" fmla="*/ 538 w 762"/>
                  <a:gd name="T91" fmla="*/ 596 h 1114"/>
                  <a:gd name="T92" fmla="*/ 500 w 762"/>
                  <a:gd name="T93" fmla="*/ 577 h 1114"/>
                  <a:gd name="T94" fmla="*/ 499 w 762"/>
                  <a:gd name="T95" fmla="*/ 571 h 1114"/>
                  <a:gd name="T96" fmla="*/ 581 w 762"/>
                  <a:gd name="T97" fmla="*/ 573 h 1114"/>
                  <a:gd name="T98" fmla="*/ 634 w 762"/>
                  <a:gd name="T99" fmla="*/ 580 h 1114"/>
                  <a:gd name="T100" fmla="*/ 653 w 762"/>
                  <a:gd name="T101" fmla="*/ 560 h 1114"/>
                  <a:gd name="T102" fmla="*/ 605 w 762"/>
                  <a:gd name="T103" fmla="*/ 513 h 1114"/>
                  <a:gd name="T104" fmla="*/ 494 w 762"/>
                  <a:gd name="T105" fmla="*/ 447 h 1114"/>
                  <a:gd name="T106" fmla="*/ 508 w 762"/>
                  <a:gd name="T107" fmla="*/ 431 h 1114"/>
                  <a:gd name="T108" fmla="*/ 575 w 762"/>
                  <a:gd name="T109" fmla="*/ 430 h 1114"/>
                  <a:gd name="T110" fmla="*/ 607 w 762"/>
                  <a:gd name="T111" fmla="*/ 412 h 1114"/>
                  <a:gd name="T112" fmla="*/ 528 w 762"/>
                  <a:gd name="T113" fmla="*/ 353 h 1114"/>
                  <a:gd name="T114" fmla="*/ 500 w 762"/>
                  <a:gd name="T115" fmla="*/ 313 h 1114"/>
                  <a:gd name="T116" fmla="*/ 549 w 762"/>
                  <a:gd name="T117" fmla="*/ 309 h 1114"/>
                  <a:gd name="T118" fmla="*/ 575 w 762"/>
                  <a:gd name="T119" fmla="*/ 288 h 1114"/>
                  <a:gd name="T120" fmla="*/ 520 w 762"/>
                  <a:gd name="T121" fmla="*/ 228 h 1114"/>
                  <a:gd name="T122" fmla="*/ 457 w 762"/>
                  <a:gd name="T123" fmla="*/ 138 h 111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62"/>
                  <a:gd name="T187" fmla="*/ 0 h 1114"/>
                  <a:gd name="T188" fmla="*/ 762 w 762"/>
                  <a:gd name="T189" fmla="*/ 1114 h 111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62" h="1114">
                    <a:moveTo>
                      <a:pt x="432" y="0"/>
                    </a:moveTo>
                    <a:lnTo>
                      <a:pt x="409" y="53"/>
                    </a:lnTo>
                    <a:lnTo>
                      <a:pt x="364" y="69"/>
                    </a:lnTo>
                    <a:lnTo>
                      <a:pt x="396" y="106"/>
                    </a:lnTo>
                    <a:lnTo>
                      <a:pt x="376" y="151"/>
                    </a:lnTo>
                    <a:lnTo>
                      <a:pt x="419" y="145"/>
                    </a:lnTo>
                    <a:lnTo>
                      <a:pt x="419" y="188"/>
                    </a:lnTo>
                    <a:lnTo>
                      <a:pt x="401" y="198"/>
                    </a:lnTo>
                    <a:lnTo>
                      <a:pt x="382" y="208"/>
                    </a:lnTo>
                    <a:lnTo>
                      <a:pt x="342" y="225"/>
                    </a:lnTo>
                    <a:lnTo>
                      <a:pt x="324" y="235"/>
                    </a:lnTo>
                    <a:lnTo>
                      <a:pt x="306" y="247"/>
                    </a:lnTo>
                    <a:lnTo>
                      <a:pt x="292" y="261"/>
                    </a:lnTo>
                    <a:lnTo>
                      <a:pt x="281" y="277"/>
                    </a:lnTo>
                    <a:lnTo>
                      <a:pt x="280" y="281"/>
                    </a:lnTo>
                    <a:lnTo>
                      <a:pt x="281" y="284"/>
                    </a:lnTo>
                    <a:lnTo>
                      <a:pt x="285" y="287"/>
                    </a:lnTo>
                    <a:lnTo>
                      <a:pt x="290" y="289"/>
                    </a:lnTo>
                    <a:lnTo>
                      <a:pt x="304" y="292"/>
                    </a:lnTo>
                    <a:lnTo>
                      <a:pt x="320" y="294"/>
                    </a:lnTo>
                    <a:lnTo>
                      <a:pt x="337" y="296"/>
                    </a:lnTo>
                    <a:lnTo>
                      <a:pt x="349" y="298"/>
                    </a:lnTo>
                    <a:lnTo>
                      <a:pt x="355" y="301"/>
                    </a:lnTo>
                    <a:lnTo>
                      <a:pt x="357" y="303"/>
                    </a:lnTo>
                    <a:lnTo>
                      <a:pt x="358" y="306"/>
                    </a:lnTo>
                    <a:lnTo>
                      <a:pt x="357" y="309"/>
                    </a:lnTo>
                    <a:lnTo>
                      <a:pt x="348" y="321"/>
                    </a:lnTo>
                    <a:lnTo>
                      <a:pt x="340" y="331"/>
                    </a:lnTo>
                    <a:lnTo>
                      <a:pt x="330" y="340"/>
                    </a:lnTo>
                    <a:lnTo>
                      <a:pt x="321" y="346"/>
                    </a:lnTo>
                    <a:lnTo>
                      <a:pt x="302" y="358"/>
                    </a:lnTo>
                    <a:lnTo>
                      <a:pt x="281" y="367"/>
                    </a:lnTo>
                    <a:lnTo>
                      <a:pt x="263" y="375"/>
                    </a:lnTo>
                    <a:lnTo>
                      <a:pt x="246" y="385"/>
                    </a:lnTo>
                    <a:lnTo>
                      <a:pt x="231" y="398"/>
                    </a:lnTo>
                    <a:lnTo>
                      <a:pt x="224" y="405"/>
                    </a:lnTo>
                    <a:lnTo>
                      <a:pt x="219" y="415"/>
                    </a:lnTo>
                    <a:lnTo>
                      <a:pt x="220" y="420"/>
                    </a:lnTo>
                    <a:lnTo>
                      <a:pt x="222" y="423"/>
                    </a:lnTo>
                    <a:lnTo>
                      <a:pt x="230" y="426"/>
                    </a:lnTo>
                    <a:lnTo>
                      <a:pt x="240" y="426"/>
                    </a:lnTo>
                    <a:lnTo>
                      <a:pt x="254" y="425"/>
                    </a:lnTo>
                    <a:lnTo>
                      <a:pt x="284" y="420"/>
                    </a:lnTo>
                    <a:lnTo>
                      <a:pt x="297" y="417"/>
                    </a:lnTo>
                    <a:lnTo>
                      <a:pt x="307" y="418"/>
                    </a:lnTo>
                    <a:lnTo>
                      <a:pt x="318" y="421"/>
                    </a:lnTo>
                    <a:lnTo>
                      <a:pt x="330" y="426"/>
                    </a:lnTo>
                    <a:lnTo>
                      <a:pt x="334" y="429"/>
                    </a:lnTo>
                    <a:lnTo>
                      <a:pt x="338" y="431"/>
                    </a:lnTo>
                    <a:lnTo>
                      <a:pt x="339" y="435"/>
                    </a:lnTo>
                    <a:lnTo>
                      <a:pt x="337" y="438"/>
                    </a:lnTo>
                    <a:lnTo>
                      <a:pt x="315" y="453"/>
                    </a:lnTo>
                    <a:lnTo>
                      <a:pt x="291" y="466"/>
                    </a:lnTo>
                    <a:lnTo>
                      <a:pt x="239" y="485"/>
                    </a:lnTo>
                    <a:lnTo>
                      <a:pt x="213" y="497"/>
                    </a:lnTo>
                    <a:lnTo>
                      <a:pt x="191" y="511"/>
                    </a:lnTo>
                    <a:lnTo>
                      <a:pt x="181" y="520"/>
                    </a:lnTo>
                    <a:lnTo>
                      <a:pt x="171" y="529"/>
                    </a:lnTo>
                    <a:lnTo>
                      <a:pt x="164" y="541"/>
                    </a:lnTo>
                    <a:lnTo>
                      <a:pt x="157" y="554"/>
                    </a:lnTo>
                    <a:lnTo>
                      <a:pt x="169" y="560"/>
                    </a:lnTo>
                    <a:lnTo>
                      <a:pt x="185" y="565"/>
                    </a:lnTo>
                    <a:lnTo>
                      <a:pt x="203" y="569"/>
                    </a:lnTo>
                    <a:lnTo>
                      <a:pt x="223" y="572"/>
                    </a:lnTo>
                    <a:lnTo>
                      <a:pt x="264" y="577"/>
                    </a:lnTo>
                    <a:lnTo>
                      <a:pt x="285" y="580"/>
                    </a:lnTo>
                    <a:lnTo>
                      <a:pt x="304" y="583"/>
                    </a:lnTo>
                    <a:lnTo>
                      <a:pt x="312" y="585"/>
                    </a:lnTo>
                    <a:lnTo>
                      <a:pt x="316" y="586"/>
                    </a:lnTo>
                    <a:lnTo>
                      <a:pt x="318" y="588"/>
                    </a:lnTo>
                    <a:lnTo>
                      <a:pt x="319" y="590"/>
                    </a:lnTo>
                    <a:lnTo>
                      <a:pt x="318" y="593"/>
                    </a:lnTo>
                    <a:lnTo>
                      <a:pt x="316" y="596"/>
                    </a:lnTo>
                    <a:lnTo>
                      <a:pt x="312" y="598"/>
                    </a:lnTo>
                    <a:lnTo>
                      <a:pt x="305" y="601"/>
                    </a:lnTo>
                    <a:lnTo>
                      <a:pt x="299" y="603"/>
                    </a:lnTo>
                    <a:lnTo>
                      <a:pt x="291" y="607"/>
                    </a:lnTo>
                    <a:lnTo>
                      <a:pt x="272" y="613"/>
                    </a:lnTo>
                    <a:lnTo>
                      <a:pt x="250" y="620"/>
                    </a:lnTo>
                    <a:lnTo>
                      <a:pt x="227" y="627"/>
                    </a:lnTo>
                    <a:lnTo>
                      <a:pt x="180" y="642"/>
                    </a:lnTo>
                    <a:lnTo>
                      <a:pt x="157" y="649"/>
                    </a:lnTo>
                    <a:lnTo>
                      <a:pt x="139" y="657"/>
                    </a:lnTo>
                    <a:lnTo>
                      <a:pt x="123" y="666"/>
                    </a:lnTo>
                    <a:lnTo>
                      <a:pt x="117" y="669"/>
                    </a:lnTo>
                    <a:lnTo>
                      <a:pt x="113" y="674"/>
                    </a:lnTo>
                    <a:lnTo>
                      <a:pt x="110" y="678"/>
                    </a:lnTo>
                    <a:lnTo>
                      <a:pt x="109" y="682"/>
                    </a:lnTo>
                    <a:lnTo>
                      <a:pt x="109" y="687"/>
                    </a:lnTo>
                    <a:lnTo>
                      <a:pt x="111" y="691"/>
                    </a:lnTo>
                    <a:lnTo>
                      <a:pt x="122" y="702"/>
                    </a:lnTo>
                    <a:lnTo>
                      <a:pt x="133" y="709"/>
                    </a:lnTo>
                    <a:lnTo>
                      <a:pt x="148" y="716"/>
                    </a:lnTo>
                    <a:lnTo>
                      <a:pt x="163" y="721"/>
                    </a:lnTo>
                    <a:lnTo>
                      <a:pt x="194" y="727"/>
                    </a:lnTo>
                    <a:lnTo>
                      <a:pt x="225" y="730"/>
                    </a:lnTo>
                    <a:lnTo>
                      <a:pt x="236" y="730"/>
                    </a:lnTo>
                    <a:lnTo>
                      <a:pt x="248" y="729"/>
                    </a:lnTo>
                    <a:lnTo>
                      <a:pt x="253" y="729"/>
                    </a:lnTo>
                    <a:lnTo>
                      <a:pt x="258" y="730"/>
                    </a:lnTo>
                    <a:lnTo>
                      <a:pt x="259" y="731"/>
                    </a:lnTo>
                    <a:lnTo>
                      <a:pt x="259" y="733"/>
                    </a:lnTo>
                    <a:lnTo>
                      <a:pt x="251" y="741"/>
                    </a:lnTo>
                    <a:lnTo>
                      <a:pt x="243" y="748"/>
                    </a:lnTo>
                    <a:lnTo>
                      <a:pt x="233" y="755"/>
                    </a:lnTo>
                    <a:lnTo>
                      <a:pt x="220" y="760"/>
                    </a:lnTo>
                    <a:lnTo>
                      <a:pt x="193" y="772"/>
                    </a:lnTo>
                    <a:lnTo>
                      <a:pt x="163" y="782"/>
                    </a:lnTo>
                    <a:lnTo>
                      <a:pt x="132" y="793"/>
                    </a:lnTo>
                    <a:lnTo>
                      <a:pt x="104" y="802"/>
                    </a:lnTo>
                    <a:lnTo>
                      <a:pt x="91" y="808"/>
                    </a:lnTo>
                    <a:lnTo>
                      <a:pt x="79" y="813"/>
                    </a:lnTo>
                    <a:lnTo>
                      <a:pt x="70" y="820"/>
                    </a:lnTo>
                    <a:lnTo>
                      <a:pt x="61" y="826"/>
                    </a:lnTo>
                    <a:lnTo>
                      <a:pt x="13" y="868"/>
                    </a:lnTo>
                    <a:lnTo>
                      <a:pt x="11" y="870"/>
                    </a:lnTo>
                    <a:lnTo>
                      <a:pt x="8" y="875"/>
                    </a:lnTo>
                    <a:lnTo>
                      <a:pt x="1" y="889"/>
                    </a:lnTo>
                    <a:lnTo>
                      <a:pt x="0" y="896"/>
                    </a:lnTo>
                    <a:lnTo>
                      <a:pt x="2" y="903"/>
                    </a:lnTo>
                    <a:lnTo>
                      <a:pt x="4" y="906"/>
                    </a:lnTo>
                    <a:lnTo>
                      <a:pt x="7" y="908"/>
                    </a:lnTo>
                    <a:lnTo>
                      <a:pt x="13" y="910"/>
                    </a:lnTo>
                    <a:lnTo>
                      <a:pt x="19" y="911"/>
                    </a:lnTo>
                    <a:lnTo>
                      <a:pt x="28" y="911"/>
                    </a:lnTo>
                    <a:lnTo>
                      <a:pt x="40" y="911"/>
                    </a:lnTo>
                    <a:lnTo>
                      <a:pt x="54" y="911"/>
                    </a:lnTo>
                    <a:lnTo>
                      <a:pt x="70" y="910"/>
                    </a:lnTo>
                    <a:lnTo>
                      <a:pt x="105" y="908"/>
                    </a:lnTo>
                    <a:lnTo>
                      <a:pt x="143" y="906"/>
                    </a:lnTo>
                    <a:lnTo>
                      <a:pt x="180" y="903"/>
                    </a:lnTo>
                    <a:lnTo>
                      <a:pt x="196" y="902"/>
                    </a:lnTo>
                    <a:lnTo>
                      <a:pt x="210" y="901"/>
                    </a:lnTo>
                    <a:lnTo>
                      <a:pt x="222" y="900"/>
                    </a:lnTo>
                    <a:lnTo>
                      <a:pt x="231" y="898"/>
                    </a:lnTo>
                    <a:lnTo>
                      <a:pt x="237" y="898"/>
                    </a:lnTo>
                    <a:lnTo>
                      <a:pt x="238" y="897"/>
                    </a:lnTo>
                    <a:lnTo>
                      <a:pt x="308" y="902"/>
                    </a:lnTo>
                    <a:lnTo>
                      <a:pt x="343" y="905"/>
                    </a:lnTo>
                    <a:lnTo>
                      <a:pt x="376" y="911"/>
                    </a:lnTo>
                    <a:lnTo>
                      <a:pt x="386" y="915"/>
                    </a:lnTo>
                    <a:lnTo>
                      <a:pt x="395" y="922"/>
                    </a:lnTo>
                    <a:lnTo>
                      <a:pt x="401" y="931"/>
                    </a:lnTo>
                    <a:lnTo>
                      <a:pt x="406" y="941"/>
                    </a:lnTo>
                    <a:lnTo>
                      <a:pt x="409" y="958"/>
                    </a:lnTo>
                    <a:lnTo>
                      <a:pt x="409" y="976"/>
                    </a:lnTo>
                    <a:lnTo>
                      <a:pt x="406" y="1013"/>
                    </a:lnTo>
                    <a:lnTo>
                      <a:pt x="403" y="1017"/>
                    </a:lnTo>
                    <a:lnTo>
                      <a:pt x="401" y="1022"/>
                    </a:lnTo>
                    <a:lnTo>
                      <a:pt x="393" y="1029"/>
                    </a:lnTo>
                    <a:lnTo>
                      <a:pt x="384" y="1035"/>
                    </a:lnTo>
                    <a:lnTo>
                      <a:pt x="373" y="1040"/>
                    </a:lnTo>
                    <a:lnTo>
                      <a:pt x="352" y="1049"/>
                    </a:lnTo>
                    <a:lnTo>
                      <a:pt x="342" y="1054"/>
                    </a:lnTo>
                    <a:lnTo>
                      <a:pt x="333" y="1060"/>
                    </a:lnTo>
                    <a:lnTo>
                      <a:pt x="329" y="1067"/>
                    </a:lnTo>
                    <a:lnTo>
                      <a:pt x="327" y="1076"/>
                    </a:lnTo>
                    <a:lnTo>
                      <a:pt x="328" y="1079"/>
                    </a:lnTo>
                    <a:lnTo>
                      <a:pt x="330" y="1082"/>
                    </a:lnTo>
                    <a:lnTo>
                      <a:pt x="335" y="1084"/>
                    </a:lnTo>
                    <a:lnTo>
                      <a:pt x="344" y="1083"/>
                    </a:lnTo>
                    <a:lnTo>
                      <a:pt x="354" y="1080"/>
                    </a:lnTo>
                    <a:lnTo>
                      <a:pt x="375" y="1073"/>
                    </a:lnTo>
                    <a:lnTo>
                      <a:pt x="386" y="1070"/>
                    </a:lnTo>
                    <a:lnTo>
                      <a:pt x="396" y="1069"/>
                    </a:lnTo>
                    <a:lnTo>
                      <a:pt x="400" y="1070"/>
                    </a:lnTo>
                    <a:lnTo>
                      <a:pt x="405" y="1073"/>
                    </a:lnTo>
                    <a:lnTo>
                      <a:pt x="412" y="1079"/>
                    </a:lnTo>
                    <a:lnTo>
                      <a:pt x="423" y="1086"/>
                    </a:lnTo>
                    <a:lnTo>
                      <a:pt x="428" y="1088"/>
                    </a:lnTo>
                    <a:lnTo>
                      <a:pt x="435" y="1089"/>
                    </a:lnTo>
                    <a:lnTo>
                      <a:pt x="440" y="1088"/>
                    </a:lnTo>
                    <a:lnTo>
                      <a:pt x="445" y="1084"/>
                    </a:lnTo>
                    <a:lnTo>
                      <a:pt x="449" y="1080"/>
                    </a:lnTo>
                    <a:lnTo>
                      <a:pt x="454" y="1079"/>
                    </a:lnTo>
                    <a:lnTo>
                      <a:pt x="468" y="1080"/>
                    </a:lnTo>
                    <a:lnTo>
                      <a:pt x="480" y="1086"/>
                    </a:lnTo>
                    <a:lnTo>
                      <a:pt x="487" y="1090"/>
                    </a:lnTo>
                    <a:lnTo>
                      <a:pt x="492" y="1095"/>
                    </a:lnTo>
                    <a:lnTo>
                      <a:pt x="497" y="1101"/>
                    </a:lnTo>
                    <a:lnTo>
                      <a:pt x="504" y="1105"/>
                    </a:lnTo>
                    <a:lnTo>
                      <a:pt x="519" y="1113"/>
                    </a:lnTo>
                    <a:lnTo>
                      <a:pt x="527" y="1114"/>
                    </a:lnTo>
                    <a:lnTo>
                      <a:pt x="533" y="1111"/>
                    </a:lnTo>
                    <a:lnTo>
                      <a:pt x="535" y="1109"/>
                    </a:lnTo>
                    <a:lnTo>
                      <a:pt x="535" y="1106"/>
                    </a:lnTo>
                    <a:lnTo>
                      <a:pt x="533" y="1098"/>
                    </a:lnTo>
                    <a:lnTo>
                      <a:pt x="531" y="1091"/>
                    </a:lnTo>
                    <a:lnTo>
                      <a:pt x="531" y="1088"/>
                    </a:lnTo>
                    <a:lnTo>
                      <a:pt x="533" y="1086"/>
                    </a:lnTo>
                    <a:lnTo>
                      <a:pt x="540" y="1082"/>
                    </a:lnTo>
                    <a:lnTo>
                      <a:pt x="547" y="1082"/>
                    </a:lnTo>
                    <a:lnTo>
                      <a:pt x="562" y="1086"/>
                    </a:lnTo>
                    <a:lnTo>
                      <a:pt x="569" y="1089"/>
                    </a:lnTo>
                    <a:lnTo>
                      <a:pt x="574" y="1093"/>
                    </a:lnTo>
                    <a:lnTo>
                      <a:pt x="580" y="1097"/>
                    </a:lnTo>
                    <a:lnTo>
                      <a:pt x="582" y="1097"/>
                    </a:lnTo>
                    <a:lnTo>
                      <a:pt x="582" y="1095"/>
                    </a:lnTo>
                    <a:lnTo>
                      <a:pt x="581" y="1088"/>
                    </a:lnTo>
                    <a:lnTo>
                      <a:pt x="576" y="1080"/>
                    </a:lnTo>
                    <a:lnTo>
                      <a:pt x="565" y="1066"/>
                    </a:lnTo>
                    <a:lnTo>
                      <a:pt x="562" y="1056"/>
                    </a:lnTo>
                    <a:lnTo>
                      <a:pt x="559" y="1052"/>
                    </a:lnTo>
                    <a:lnTo>
                      <a:pt x="556" y="1050"/>
                    </a:lnTo>
                    <a:lnTo>
                      <a:pt x="544" y="1044"/>
                    </a:lnTo>
                    <a:lnTo>
                      <a:pt x="531" y="1042"/>
                    </a:lnTo>
                    <a:lnTo>
                      <a:pt x="505" y="1038"/>
                    </a:lnTo>
                    <a:lnTo>
                      <a:pt x="492" y="1035"/>
                    </a:lnTo>
                    <a:lnTo>
                      <a:pt x="480" y="1030"/>
                    </a:lnTo>
                    <a:lnTo>
                      <a:pt x="469" y="1025"/>
                    </a:lnTo>
                    <a:lnTo>
                      <a:pt x="461" y="1016"/>
                    </a:lnTo>
                    <a:lnTo>
                      <a:pt x="455" y="1008"/>
                    </a:lnTo>
                    <a:lnTo>
                      <a:pt x="452" y="997"/>
                    </a:lnTo>
                    <a:lnTo>
                      <a:pt x="451" y="986"/>
                    </a:lnTo>
                    <a:lnTo>
                      <a:pt x="452" y="974"/>
                    </a:lnTo>
                    <a:lnTo>
                      <a:pt x="461" y="928"/>
                    </a:lnTo>
                    <a:lnTo>
                      <a:pt x="463" y="920"/>
                    </a:lnTo>
                    <a:lnTo>
                      <a:pt x="468" y="914"/>
                    </a:lnTo>
                    <a:lnTo>
                      <a:pt x="474" y="909"/>
                    </a:lnTo>
                    <a:lnTo>
                      <a:pt x="480" y="907"/>
                    </a:lnTo>
                    <a:lnTo>
                      <a:pt x="522" y="913"/>
                    </a:lnTo>
                    <a:lnTo>
                      <a:pt x="560" y="917"/>
                    </a:lnTo>
                    <a:lnTo>
                      <a:pt x="595" y="920"/>
                    </a:lnTo>
                    <a:lnTo>
                      <a:pt x="625" y="924"/>
                    </a:lnTo>
                    <a:lnTo>
                      <a:pt x="652" y="927"/>
                    </a:lnTo>
                    <a:lnTo>
                      <a:pt x="676" y="930"/>
                    </a:lnTo>
                    <a:lnTo>
                      <a:pt x="696" y="931"/>
                    </a:lnTo>
                    <a:lnTo>
                      <a:pt x="713" y="932"/>
                    </a:lnTo>
                    <a:lnTo>
                      <a:pt x="729" y="932"/>
                    </a:lnTo>
                    <a:lnTo>
                      <a:pt x="739" y="932"/>
                    </a:lnTo>
                    <a:lnTo>
                      <a:pt x="749" y="930"/>
                    </a:lnTo>
                    <a:lnTo>
                      <a:pt x="756" y="927"/>
                    </a:lnTo>
                    <a:lnTo>
                      <a:pt x="760" y="922"/>
                    </a:lnTo>
                    <a:lnTo>
                      <a:pt x="762" y="917"/>
                    </a:lnTo>
                    <a:lnTo>
                      <a:pt x="761" y="909"/>
                    </a:lnTo>
                    <a:lnTo>
                      <a:pt x="759" y="901"/>
                    </a:lnTo>
                    <a:lnTo>
                      <a:pt x="749" y="879"/>
                    </a:lnTo>
                    <a:lnTo>
                      <a:pt x="736" y="858"/>
                    </a:lnTo>
                    <a:lnTo>
                      <a:pt x="720" y="840"/>
                    </a:lnTo>
                    <a:lnTo>
                      <a:pt x="702" y="823"/>
                    </a:lnTo>
                    <a:lnTo>
                      <a:pt x="683" y="808"/>
                    </a:lnTo>
                    <a:lnTo>
                      <a:pt x="664" y="794"/>
                    </a:lnTo>
                    <a:lnTo>
                      <a:pt x="644" y="782"/>
                    </a:lnTo>
                    <a:lnTo>
                      <a:pt x="627" y="770"/>
                    </a:lnTo>
                    <a:lnTo>
                      <a:pt x="613" y="761"/>
                    </a:lnTo>
                    <a:lnTo>
                      <a:pt x="601" y="753"/>
                    </a:lnTo>
                    <a:lnTo>
                      <a:pt x="597" y="748"/>
                    </a:lnTo>
                    <a:lnTo>
                      <a:pt x="594" y="745"/>
                    </a:lnTo>
                    <a:lnTo>
                      <a:pt x="591" y="742"/>
                    </a:lnTo>
                    <a:lnTo>
                      <a:pt x="590" y="738"/>
                    </a:lnTo>
                    <a:lnTo>
                      <a:pt x="590" y="736"/>
                    </a:lnTo>
                    <a:lnTo>
                      <a:pt x="594" y="734"/>
                    </a:lnTo>
                    <a:lnTo>
                      <a:pt x="597" y="732"/>
                    </a:lnTo>
                    <a:lnTo>
                      <a:pt x="602" y="730"/>
                    </a:lnTo>
                    <a:lnTo>
                      <a:pt x="610" y="728"/>
                    </a:lnTo>
                    <a:lnTo>
                      <a:pt x="619" y="727"/>
                    </a:lnTo>
                    <a:lnTo>
                      <a:pt x="630" y="724"/>
                    </a:lnTo>
                    <a:lnTo>
                      <a:pt x="644" y="723"/>
                    </a:lnTo>
                    <a:lnTo>
                      <a:pt x="671" y="724"/>
                    </a:lnTo>
                    <a:lnTo>
                      <a:pt x="685" y="724"/>
                    </a:lnTo>
                    <a:lnTo>
                      <a:pt x="691" y="722"/>
                    </a:lnTo>
                    <a:lnTo>
                      <a:pt x="697" y="720"/>
                    </a:lnTo>
                    <a:lnTo>
                      <a:pt x="700" y="717"/>
                    </a:lnTo>
                    <a:lnTo>
                      <a:pt x="704" y="714"/>
                    </a:lnTo>
                    <a:lnTo>
                      <a:pt x="704" y="710"/>
                    </a:lnTo>
                    <a:lnTo>
                      <a:pt x="704" y="706"/>
                    </a:lnTo>
                    <a:lnTo>
                      <a:pt x="702" y="701"/>
                    </a:lnTo>
                    <a:lnTo>
                      <a:pt x="698" y="696"/>
                    </a:lnTo>
                    <a:lnTo>
                      <a:pt x="689" y="686"/>
                    </a:lnTo>
                    <a:lnTo>
                      <a:pt x="675" y="675"/>
                    </a:lnTo>
                    <a:lnTo>
                      <a:pt x="657" y="662"/>
                    </a:lnTo>
                    <a:lnTo>
                      <a:pt x="639" y="650"/>
                    </a:lnTo>
                    <a:lnTo>
                      <a:pt x="618" y="639"/>
                    </a:lnTo>
                    <a:lnTo>
                      <a:pt x="576" y="615"/>
                    </a:lnTo>
                    <a:lnTo>
                      <a:pt x="557" y="605"/>
                    </a:lnTo>
                    <a:lnTo>
                      <a:pt x="538" y="596"/>
                    </a:lnTo>
                    <a:lnTo>
                      <a:pt x="523" y="588"/>
                    </a:lnTo>
                    <a:lnTo>
                      <a:pt x="510" y="583"/>
                    </a:lnTo>
                    <a:lnTo>
                      <a:pt x="506" y="581"/>
                    </a:lnTo>
                    <a:lnTo>
                      <a:pt x="503" y="580"/>
                    </a:lnTo>
                    <a:lnTo>
                      <a:pt x="501" y="578"/>
                    </a:lnTo>
                    <a:lnTo>
                      <a:pt x="500" y="577"/>
                    </a:lnTo>
                    <a:lnTo>
                      <a:pt x="499" y="577"/>
                    </a:lnTo>
                    <a:lnTo>
                      <a:pt x="496" y="576"/>
                    </a:lnTo>
                    <a:lnTo>
                      <a:pt x="494" y="575"/>
                    </a:lnTo>
                    <a:lnTo>
                      <a:pt x="493" y="574"/>
                    </a:lnTo>
                    <a:lnTo>
                      <a:pt x="494" y="572"/>
                    </a:lnTo>
                    <a:lnTo>
                      <a:pt x="499" y="571"/>
                    </a:lnTo>
                    <a:lnTo>
                      <a:pt x="503" y="570"/>
                    </a:lnTo>
                    <a:lnTo>
                      <a:pt x="508" y="570"/>
                    </a:lnTo>
                    <a:lnTo>
                      <a:pt x="515" y="570"/>
                    </a:lnTo>
                    <a:lnTo>
                      <a:pt x="523" y="570"/>
                    </a:lnTo>
                    <a:lnTo>
                      <a:pt x="561" y="571"/>
                    </a:lnTo>
                    <a:lnTo>
                      <a:pt x="581" y="573"/>
                    </a:lnTo>
                    <a:lnTo>
                      <a:pt x="598" y="574"/>
                    </a:lnTo>
                    <a:lnTo>
                      <a:pt x="612" y="576"/>
                    </a:lnTo>
                    <a:lnTo>
                      <a:pt x="624" y="577"/>
                    </a:lnTo>
                    <a:lnTo>
                      <a:pt x="629" y="578"/>
                    </a:lnTo>
                    <a:lnTo>
                      <a:pt x="632" y="578"/>
                    </a:lnTo>
                    <a:lnTo>
                      <a:pt x="634" y="580"/>
                    </a:lnTo>
                    <a:lnTo>
                      <a:pt x="635" y="580"/>
                    </a:lnTo>
                    <a:lnTo>
                      <a:pt x="642" y="576"/>
                    </a:lnTo>
                    <a:lnTo>
                      <a:pt x="648" y="573"/>
                    </a:lnTo>
                    <a:lnTo>
                      <a:pt x="651" y="569"/>
                    </a:lnTo>
                    <a:lnTo>
                      <a:pt x="653" y="564"/>
                    </a:lnTo>
                    <a:lnTo>
                      <a:pt x="653" y="560"/>
                    </a:lnTo>
                    <a:lnTo>
                      <a:pt x="652" y="555"/>
                    </a:lnTo>
                    <a:lnTo>
                      <a:pt x="650" y="550"/>
                    </a:lnTo>
                    <a:lnTo>
                      <a:pt x="646" y="545"/>
                    </a:lnTo>
                    <a:lnTo>
                      <a:pt x="636" y="534"/>
                    </a:lnTo>
                    <a:lnTo>
                      <a:pt x="622" y="523"/>
                    </a:lnTo>
                    <a:lnTo>
                      <a:pt x="605" y="513"/>
                    </a:lnTo>
                    <a:lnTo>
                      <a:pt x="587" y="501"/>
                    </a:lnTo>
                    <a:lnTo>
                      <a:pt x="549" y="479"/>
                    </a:lnTo>
                    <a:lnTo>
                      <a:pt x="532" y="469"/>
                    </a:lnTo>
                    <a:lnTo>
                      <a:pt x="516" y="461"/>
                    </a:lnTo>
                    <a:lnTo>
                      <a:pt x="503" y="453"/>
                    </a:lnTo>
                    <a:lnTo>
                      <a:pt x="494" y="447"/>
                    </a:lnTo>
                    <a:lnTo>
                      <a:pt x="491" y="443"/>
                    </a:lnTo>
                    <a:lnTo>
                      <a:pt x="489" y="441"/>
                    </a:lnTo>
                    <a:lnTo>
                      <a:pt x="489" y="439"/>
                    </a:lnTo>
                    <a:lnTo>
                      <a:pt x="490" y="438"/>
                    </a:lnTo>
                    <a:lnTo>
                      <a:pt x="499" y="435"/>
                    </a:lnTo>
                    <a:lnTo>
                      <a:pt x="508" y="431"/>
                    </a:lnTo>
                    <a:lnTo>
                      <a:pt x="526" y="428"/>
                    </a:lnTo>
                    <a:lnTo>
                      <a:pt x="533" y="428"/>
                    </a:lnTo>
                    <a:lnTo>
                      <a:pt x="540" y="428"/>
                    </a:lnTo>
                    <a:lnTo>
                      <a:pt x="544" y="428"/>
                    </a:lnTo>
                    <a:lnTo>
                      <a:pt x="546" y="428"/>
                    </a:lnTo>
                    <a:lnTo>
                      <a:pt x="575" y="430"/>
                    </a:lnTo>
                    <a:lnTo>
                      <a:pt x="589" y="429"/>
                    </a:lnTo>
                    <a:lnTo>
                      <a:pt x="596" y="428"/>
                    </a:lnTo>
                    <a:lnTo>
                      <a:pt x="602" y="425"/>
                    </a:lnTo>
                    <a:lnTo>
                      <a:pt x="607" y="421"/>
                    </a:lnTo>
                    <a:lnTo>
                      <a:pt x="608" y="416"/>
                    </a:lnTo>
                    <a:lnTo>
                      <a:pt x="607" y="412"/>
                    </a:lnTo>
                    <a:lnTo>
                      <a:pt x="602" y="407"/>
                    </a:lnTo>
                    <a:lnTo>
                      <a:pt x="597" y="401"/>
                    </a:lnTo>
                    <a:lnTo>
                      <a:pt x="589" y="395"/>
                    </a:lnTo>
                    <a:lnTo>
                      <a:pt x="570" y="382"/>
                    </a:lnTo>
                    <a:lnTo>
                      <a:pt x="549" y="368"/>
                    </a:lnTo>
                    <a:lnTo>
                      <a:pt x="528" y="353"/>
                    </a:lnTo>
                    <a:lnTo>
                      <a:pt x="509" y="336"/>
                    </a:lnTo>
                    <a:lnTo>
                      <a:pt x="503" y="328"/>
                    </a:lnTo>
                    <a:lnTo>
                      <a:pt x="497" y="319"/>
                    </a:lnTo>
                    <a:lnTo>
                      <a:pt x="497" y="318"/>
                    </a:lnTo>
                    <a:lnTo>
                      <a:pt x="499" y="316"/>
                    </a:lnTo>
                    <a:lnTo>
                      <a:pt x="500" y="313"/>
                    </a:lnTo>
                    <a:lnTo>
                      <a:pt x="503" y="309"/>
                    </a:lnTo>
                    <a:lnTo>
                      <a:pt x="508" y="306"/>
                    </a:lnTo>
                    <a:lnTo>
                      <a:pt x="515" y="304"/>
                    </a:lnTo>
                    <a:lnTo>
                      <a:pt x="524" y="304"/>
                    </a:lnTo>
                    <a:lnTo>
                      <a:pt x="536" y="306"/>
                    </a:lnTo>
                    <a:lnTo>
                      <a:pt x="549" y="309"/>
                    </a:lnTo>
                    <a:lnTo>
                      <a:pt x="559" y="310"/>
                    </a:lnTo>
                    <a:lnTo>
                      <a:pt x="568" y="309"/>
                    </a:lnTo>
                    <a:lnTo>
                      <a:pt x="573" y="307"/>
                    </a:lnTo>
                    <a:lnTo>
                      <a:pt x="577" y="303"/>
                    </a:lnTo>
                    <a:lnTo>
                      <a:pt x="577" y="296"/>
                    </a:lnTo>
                    <a:lnTo>
                      <a:pt x="575" y="288"/>
                    </a:lnTo>
                    <a:lnTo>
                      <a:pt x="569" y="277"/>
                    </a:lnTo>
                    <a:lnTo>
                      <a:pt x="561" y="265"/>
                    </a:lnTo>
                    <a:lnTo>
                      <a:pt x="553" y="254"/>
                    </a:lnTo>
                    <a:lnTo>
                      <a:pt x="545" y="245"/>
                    </a:lnTo>
                    <a:lnTo>
                      <a:pt x="536" y="239"/>
                    </a:lnTo>
                    <a:lnTo>
                      <a:pt x="520" y="228"/>
                    </a:lnTo>
                    <a:lnTo>
                      <a:pt x="504" y="220"/>
                    </a:lnTo>
                    <a:lnTo>
                      <a:pt x="489" y="213"/>
                    </a:lnTo>
                    <a:lnTo>
                      <a:pt x="477" y="208"/>
                    </a:lnTo>
                    <a:lnTo>
                      <a:pt x="466" y="199"/>
                    </a:lnTo>
                    <a:lnTo>
                      <a:pt x="457" y="188"/>
                    </a:lnTo>
                    <a:lnTo>
                      <a:pt x="457" y="138"/>
                    </a:lnTo>
                    <a:lnTo>
                      <a:pt x="501" y="151"/>
                    </a:lnTo>
                    <a:lnTo>
                      <a:pt x="480" y="106"/>
                    </a:lnTo>
                    <a:lnTo>
                      <a:pt x="507" y="60"/>
                    </a:lnTo>
                    <a:lnTo>
                      <a:pt x="464" y="43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94" name="Freeform 50"/>
              <p:cNvSpPr>
                <a:spLocks/>
              </p:cNvSpPr>
              <p:nvPr/>
            </p:nvSpPr>
            <p:spPr bwMode="auto">
              <a:xfrm>
                <a:off x="188" y="854"/>
                <a:ext cx="674" cy="724"/>
              </a:xfrm>
              <a:custGeom>
                <a:avLst/>
                <a:gdLst>
                  <a:gd name="T0" fmla="*/ 271 w 674"/>
                  <a:gd name="T1" fmla="*/ 65 h 724"/>
                  <a:gd name="T2" fmla="*/ 269 w 674"/>
                  <a:gd name="T3" fmla="*/ 90 h 724"/>
                  <a:gd name="T4" fmla="*/ 324 w 674"/>
                  <a:gd name="T5" fmla="*/ 121 h 724"/>
                  <a:gd name="T6" fmla="*/ 282 w 674"/>
                  <a:gd name="T7" fmla="*/ 167 h 724"/>
                  <a:gd name="T8" fmla="*/ 203 w 674"/>
                  <a:gd name="T9" fmla="*/ 214 h 724"/>
                  <a:gd name="T10" fmla="*/ 252 w 674"/>
                  <a:gd name="T11" fmla="*/ 220 h 724"/>
                  <a:gd name="T12" fmla="*/ 301 w 674"/>
                  <a:gd name="T13" fmla="*/ 240 h 724"/>
                  <a:gd name="T14" fmla="*/ 283 w 674"/>
                  <a:gd name="T15" fmla="*/ 270 h 724"/>
                  <a:gd name="T16" fmla="*/ 238 w 674"/>
                  <a:gd name="T17" fmla="*/ 289 h 724"/>
                  <a:gd name="T18" fmla="*/ 203 w 674"/>
                  <a:gd name="T19" fmla="*/ 310 h 724"/>
                  <a:gd name="T20" fmla="*/ 154 w 674"/>
                  <a:gd name="T21" fmla="*/ 337 h 724"/>
                  <a:gd name="T22" fmla="*/ 158 w 674"/>
                  <a:gd name="T23" fmla="*/ 365 h 724"/>
                  <a:gd name="T24" fmla="*/ 233 w 674"/>
                  <a:gd name="T25" fmla="*/ 371 h 724"/>
                  <a:gd name="T26" fmla="*/ 273 w 674"/>
                  <a:gd name="T27" fmla="*/ 383 h 724"/>
                  <a:gd name="T28" fmla="*/ 294 w 674"/>
                  <a:gd name="T29" fmla="*/ 405 h 724"/>
                  <a:gd name="T30" fmla="*/ 250 w 674"/>
                  <a:gd name="T31" fmla="*/ 427 h 724"/>
                  <a:gd name="T32" fmla="*/ 148 w 674"/>
                  <a:gd name="T33" fmla="*/ 467 h 724"/>
                  <a:gd name="T34" fmla="*/ 125 w 674"/>
                  <a:gd name="T35" fmla="*/ 511 h 724"/>
                  <a:gd name="T36" fmla="*/ 211 w 674"/>
                  <a:gd name="T37" fmla="*/ 523 h 724"/>
                  <a:gd name="T38" fmla="*/ 230 w 674"/>
                  <a:gd name="T39" fmla="*/ 557 h 724"/>
                  <a:gd name="T40" fmla="*/ 159 w 674"/>
                  <a:gd name="T41" fmla="*/ 599 h 724"/>
                  <a:gd name="T42" fmla="*/ 99 w 674"/>
                  <a:gd name="T43" fmla="*/ 625 h 724"/>
                  <a:gd name="T44" fmla="*/ 11 w 674"/>
                  <a:gd name="T45" fmla="*/ 672 h 724"/>
                  <a:gd name="T46" fmla="*/ 4 w 674"/>
                  <a:gd name="T47" fmla="*/ 704 h 724"/>
                  <a:gd name="T48" fmla="*/ 92 w 674"/>
                  <a:gd name="T49" fmla="*/ 688 h 724"/>
                  <a:gd name="T50" fmla="*/ 169 w 674"/>
                  <a:gd name="T51" fmla="*/ 688 h 724"/>
                  <a:gd name="T52" fmla="*/ 233 w 674"/>
                  <a:gd name="T53" fmla="*/ 688 h 724"/>
                  <a:gd name="T54" fmla="*/ 272 w 674"/>
                  <a:gd name="T55" fmla="*/ 688 h 724"/>
                  <a:gd name="T56" fmla="*/ 312 w 674"/>
                  <a:gd name="T57" fmla="*/ 688 h 724"/>
                  <a:gd name="T58" fmla="*/ 364 w 674"/>
                  <a:gd name="T59" fmla="*/ 694 h 724"/>
                  <a:gd name="T60" fmla="*/ 390 w 674"/>
                  <a:gd name="T61" fmla="*/ 699 h 724"/>
                  <a:gd name="T62" fmla="*/ 450 w 674"/>
                  <a:gd name="T63" fmla="*/ 694 h 724"/>
                  <a:gd name="T64" fmla="*/ 504 w 674"/>
                  <a:gd name="T65" fmla="*/ 703 h 724"/>
                  <a:gd name="T66" fmla="*/ 555 w 674"/>
                  <a:gd name="T67" fmla="*/ 710 h 724"/>
                  <a:gd name="T68" fmla="*/ 623 w 674"/>
                  <a:gd name="T69" fmla="*/ 718 h 724"/>
                  <a:gd name="T70" fmla="*/ 668 w 674"/>
                  <a:gd name="T71" fmla="*/ 721 h 724"/>
                  <a:gd name="T72" fmla="*/ 667 w 674"/>
                  <a:gd name="T73" fmla="*/ 670 h 724"/>
                  <a:gd name="T74" fmla="*/ 599 w 674"/>
                  <a:gd name="T75" fmla="*/ 636 h 724"/>
                  <a:gd name="T76" fmla="*/ 524 w 674"/>
                  <a:gd name="T77" fmla="*/ 557 h 724"/>
                  <a:gd name="T78" fmla="*/ 537 w 674"/>
                  <a:gd name="T79" fmla="*/ 528 h 724"/>
                  <a:gd name="T80" fmla="*/ 599 w 674"/>
                  <a:gd name="T81" fmla="*/ 517 h 724"/>
                  <a:gd name="T82" fmla="*/ 609 w 674"/>
                  <a:gd name="T83" fmla="*/ 494 h 724"/>
                  <a:gd name="T84" fmla="*/ 568 w 674"/>
                  <a:gd name="T85" fmla="*/ 460 h 724"/>
                  <a:gd name="T86" fmla="*/ 505 w 674"/>
                  <a:gd name="T87" fmla="*/ 419 h 724"/>
                  <a:gd name="T88" fmla="*/ 445 w 674"/>
                  <a:gd name="T89" fmla="*/ 394 h 724"/>
                  <a:gd name="T90" fmla="*/ 450 w 674"/>
                  <a:gd name="T91" fmla="*/ 366 h 724"/>
                  <a:gd name="T92" fmla="*/ 537 w 674"/>
                  <a:gd name="T93" fmla="*/ 367 h 724"/>
                  <a:gd name="T94" fmla="*/ 567 w 674"/>
                  <a:gd name="T95" fmla="*/ 346 h 724"/>
                  <a:gd name="T96" fmla="*/ 524 w 674"/>
                  <a:gd name="T97" fmla="*/ 314 h 724"/>
                  <a:gd name="T98" fmla="*/ 463 w 674"/>
                  <a:gd name="T99" fmla="*/ 284 h 724"/>
                  <a:gd name="T100" fmla="*/ 425 w 674"/>
                  <a:gd name="T101" fmla="*/ 265 h 724"/>
                  <a:gd name="T102" fmla="*/ 432 w 674"/>
                  <a:gd name="T103" fmla="*/ 228 h 724"/>
                  <a:gd name="T104" fmla="*/ 485 w 674"/>
                  <a:gd name="T105" fmla="*/ 222 h 724"/>
                  <a:gd name="T106" fmla="*/ 539 w 674"/>
                  <a:gd name="T107" fmla="*/ 218 h 724"/>
                  <a:gd name="T108" fmla="*/ 472 w 674"/>
                  <a:gd name="T109" fmla="*/ 172 h 724"/>
                  <a:gd name="T110" fmla="*/ 446 w 674"/>
                  <a:gd name="T111" fmla="*/ 119 h 724"/>
                  <a:gd name="T112" fmla="*/ 492 w 674"/>
                  <a:gd name="T113" fmla="*/ 106 h 724"/>
                  <a:gd name="T114" fmla="*/ 498 w 674"/>
                  <a:gd name="T115" fmla="*/ 74 h 724"/>
                  <a:gd name="T116" fmla="*/ 436 w 674"/>
                  <a:gd name="T117" fmla="*/ 34 h 724"/>
                  <a:gd name="T118" fmla="*/ 402 w 674"/>
                  <a:gd name="T119" fmla="*/ 0 h 724"/>
                  <a:gd name="T120" fmla="*/ 326 w 674"/>
                  <a:gd name="T121" fmla="*/ 33 h 7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74"/>
                  <a:gd name="T184" fmla="*/ 0 h 724"/>
                  <a:gd name="T185" fmla="*/ 674 w 674"/>
                  <a:gd name="T186" fmla="*/ 724 h 72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74" h="724">
                    <a:moveTo>
                      <a:pt x="326" y="33"/>
                    </a:moveTo>
                    <a:lnTo>
                      <a:pt x="321" y="36"/>
                    </a:lnTo>
                    <a:lnTo>
                      <a:pt x="316" y="38"/>
                    </a:lnTo>
                    <a:lnTo>
                      <a:pt x="310" y="41"/>
                    </a:lnTo>
                    <a:lnTo>
                      <a:pt x="300" y="46"/>
                    </a:lnTo>
                    <a:lnTo>
                      <a:pt x="281" y="59"/>
                    </a:lnTo>
                    <a:lnTo>
                      <a:pt x="271" y="65"/>
                    </a:lnTo>
                    <a:lnTo>
                      <a:pt x="262" y="72"/>
                    </a:lnTo>
                    <a:lnTo>
                      <a:pt x="256" y="79"/>
                    </a:lnTo>
                    <a:lnTo>
                      <a:pt x="253" y="83"/>
                    </a:lnTo>
                    <a:lnTo>
                      <a:pt x="253" y="87"/>
                    </a:lnTo>
                    <a:lnTo>
                      <a:pt x="256" y="89"/>
                    </a:lnTo>
                    <a:lnTo>
                      <a:pt x="260" y="90"/>
                    </a:lnTo>
                    <a:lnTo>
                      <a:pt x="269" y="90"/>
                    </a:lnTo>
                    <a:lnTo>
                      <a:pt x="284" y="95"/>
                    </a:lnTo>
                    <a:lnTo>
                      <a:pt x="300" y="97"/>
                    </a:lnTo>
                    <a:lnTo>
                      <a:pt x="309" y="99"/>
                    </a:lnTo>
                    <a:lnTo>
                      <a:pt x="316" y="102"/>
                    </a:lnTo>
                    <a:lnTo>
                      <a:pt x="321" y="106"/>
                    </a:lnTo>
                    <a:lnTo>
                      <a:pt x="323" y="113"/>
                    </a:lnTo>
                    <a:lnTo>
                      <a:pt x="324" y="121"/>
                    </a:lnTo>
                    <a:lnTo>
                      <a:pt x="322" y="130"/>
                    </a:lnTo>
                    <a:lnTo>
                      <a:pt x="315" y="137"/>
                    </a:lnTo>
                    <a:lnTo>
                      <a:pt x="307" y="144"/>
                    </a:lnTo>
                    <a:lnTo>
                      <a:pt x="298" y="155"/>
                    </a:lnTo>
                    <a:lnTo>
                      <a:pt x="293" y="160"/>
                    </a:lnTo>
                    <a:lnTo>
                      <a:pt x="287" y="164"/>
                    </a:lnTo>
                    <a:lnTo>
                      <a:pt x="282" y="167"/>
                    </a:lnTo>
                    <a:lnTo>
                      <a:pt x="277" y="168"/>
                    </a:lnTo>
                    <a:lnTo>
                      <a:pt x="268" y="171"/>
                    </a:lnTo>
                    <a:lnTo>
                      <a:pt x="245" y="184"/>
                    </a:lnTo>
                    <a:lnTo>
                      <a:pt x="221" y="194"/>
                    </a:lnTo>
                    <a:lnTo>
                      <a:pt x="214" y="201"/>
                    </a:lnTo>
                    <a:lnTo>
                      <a:pt x="208" y="209"/>
                    </a:lnTo>
                    <a:lnTo>
                      <a:pt x="203" y="214"/>
                    </a:lnTo>
                    <a:lnTo>
                      <a:pt x="201" y="218"/>
                    </a:lnTo>
                    <a:lnTo>
                      <a:pt x="202" y="220"/>
                    </a:lnTo>
                    <a:lnTo>
                      <a:pt x="205" y="222"/>
                    </a:lnTo>
                    <a:lnTo>
                      <a:pt x="209" y="222"/>
                    </a:lnTo>
                    <a:lnTo>
                      <a:pt x="220" y="220"/>
                    </a:lnTo>
                    <a:lnTo>
                      <a:pt x="235" y="220"/>
                    </a:lnTo>
                    <a:lnTo>
                      <a:pt x="252" y="220"/>
                    </a:lnTo>
                    <a:lnTo>
                      <a:pt x="267" y="221"/>
                    </a:lnTo>
                    <a:lnTo>
                      <a:pt x="281" y="223"/>
                    </a:lnTo>
                    <a:lnTo>
                      <a:pt x="292" y="227"/>
                    </a:lnTo>
                    <a:lnTo>
                      <a:pt x="296" y="231"/>
                    </a:lnTo>
                    <a:lnTo>
                      <a:pt x="299" y="233"/>
                    </a:lnTo>
                    <a:lnTo>
                      <a:pt x="300" y="237"/>
                    </a:lnTo>
                    <a:lnTo>
                      <a:pt x="301" y="240"/>
                    </a:lnTo>
                    <a:lnTo>
                      <a:pt x="300" y="248"/>
                    </a:lnTo>
                    <a:lnTo>
                      <a:pt x="298" y="252"/>
                    </a:lnTo>
                    <a:lnTo>
                      <a:pt x="296" y="258"/>
                    </a:lnTo>
                    <a:lnTo>
                      <a:pt x="293" y="262"/>
                    </a:lnTo>
                    <a:lnTo>
                      <a:pt x="290" y="265"/>
                    </a:lnTo>
                    <a:lnTo>
                      <a:pt x="287" y="267"/>
                    </a:lnTo>
                    <a:lnTo>
                      <a:pt x="283" y="270"/>
                    </a:lnTo>
                    <a:lnTo>
                      <a:pt x="277" y="273"/>
                    </a:lnTo>
                    <a:lnTo>
                      <a:pt x="273" y="275"/>
                    </a:lnTo>
                    <a:lnTo>
                      <a:pt x="267" y="277"/>
                    </a:lnTo>
                    <a:lnTo>
                      <a:pt x="254" y="283"/>
                    </a:lnTo>
                    <a:lnTo>
                      <a:pt x="243" y="288"/>
                    </a:lnTo>
                    <a:lnTo>
                      <a:pt x="240" y="289"/>
                    </a:lnTo>
                    <a:lnTo>
                      <a:pt x="238" y="289"/>
                    </a:lnTo>
                    <a:lnTo>
                      <a:pt x="238" y="290"/>
                    </a:lnTo>
                    <a:lnTo>
                      <a:pt x="235" y="291"/>
                    </a:lnTo>
                    <a:lnTo>
                      <a:pt x="228" y="297"/>
                    </a:lnTo>
                    <a:lnTo>
                      <a:pt x="219" y="302"/>
                    </a:lnTo>
                    <a:lnTo>
                      <a:pt x="212" y="306"/>
                    </a:lnTo>
                    <a:lnTo>
                      <a:pt x="208" y="307"/>
                    </a:lnTo>
                    <a:lnTo>
                      <a:pt x="203" y="310"/>
                    </a:lnTo>
                    <a:lnTo>
                      <a:pt x="191" y="313"/>
                    </a:lnTo>
                    <a:lnTo>
                      <a:pt x="180" y="317"/>
                    </a:lnTo>
                    <a:lnTo>
                      <a:pt x="176" y="319"/>
                    </a:lnTo>
                    <a:lnTo>
                      <a:pt x="174" y="320"/>
                    </a:lnTo>
                    <a:lnTo>
                      <a:pt x="171" y="324"/>
                    </a:lnTo>
                    <a:lnTo>
                      <a:pt x="165" y="328"/>
                    </a:lnTo>
                    <a:lnTo>
                      <a:pt x="154" y="337"/>
                    </a:lnTo>
                    <a:lnTo>
                      <a:pt x="148" y="343"/>
                    </a:lnTo>
                    <a:lnTo>
                      <a:pt x="144" y="348"/>
                    </a:lnTo>
                    <a:lnTo>
                      <a:pt x="142" y="353"/>
                    </a:lnTo>
                    <a:lnTo>
                      <a:pt x="144" y="356"/>
                    </a:lnTo>
                    <a:lnTo>
                      <a:pt x="146" y="360"/>
                    </a:lnTo>
                    <a:lnTo>
                      <a:pt x="151" y="364"/>
                    </a:lnTo>
                    <a:lnTo>
                      <a:pt x="158" y="365"/>
                    </a:lnTo>
                    <a:lnTo>
                      <a:pt x="166" y="365"/>
                    </a:lnTo>
                    <a:lnTo>
                      <a:pt x="177" y="367"/>
                    </a:lnTo>
                    <a:lnTo>
                      <a:pt x="192" y="370"/>
                    </a:lnTo>
                    <a:lnTo>
                      <a:pt x="202" y="370"/>
                    </a:lnTo>
                    <a:lnTo>
                      <a:pt x="213" y="370"/>
                    </a:lnTo>
                    <a:lnTo>
                      <a:pt x="223" y="371"/>
                    </a:lnTo>
                    <a:lnTo>
                      <a:pt x="233" y="371"/>
                    </a:lnTo>
                    <a:lnTo>
                      <a:pt x="248" y="374"/>
                    </a:lnTo>
                    <a:lnTo>
                      <a:pt x="254" y="377"/>
                    </a:lnTo>
                    <a:lnTo>
                      <a:pt x="258" y="378"/>
                    </a:lnTo>
                    <a:lnTo>
                      <a:pt x="261" y="378"/>
                    </a:lnTo>
                    <a:lnTo>
                      <a:pt x="263" y="378"/>
                    </a:lnTo>
                    <a:lnTo>
                      <a:pt x="268" y="380"/>
                    </a:lnTo>
                    <a:lnTo>
                      <a:pt x="273" y="383"/>
                    </a:lnTo>
                    <a:lnTo>
                      <a:pt x="276" y="385"/>
                    </a:lnTo>
                    <a:lnTo>
                      <a:pt x="279" y="387"/>
                    </a:lnTo>
                    <a:lnTo>
                      <a:pt x="280" y="390"/>
                    </a:lnTo>
                    <a:lnTo>
                      <a:pt x="282" y="393"/>
                    </a:lnTo>
                    <a:lnTo>
                      <a:pt x="287" y="396"/>
                    </a:lnTo>
                    <a:lnTo>
                      <a:pt x="292" y="400"/>
                    </a:lnTo>
                    <a:lnTo>
                      <a:pt x="294" y="405"/>
                    </a:lnTo>
                    <a:lnTo>
                      <a:pt x="293" y="408"/>
                    </a:lnTo>
                    <a:lnTo>
                      <a:pt x="288" y="410"/>
                    </a:lnTo>
                    <a:lnTo>
                      <a:pt x="283" y="412"/>
                    </a:lnTo>
                    <a:lnTo>
                      <a:pt x="280" y="414"/>
                    </a:lnTo>
                    <a:lnTo>
                      <a:pt x="272" y="418"/>
                    </a:lnTo>
                    <a:lnTo>
                      <a:pt x="262" y="421"/>
                    </a:lnTo>
                    <a:lnTo>
                      <a:pt x="250" y="427"/>
                    </a:lnTo>
                    <a:lnTo>
                      <a:pt x="236" y="436"/>
                    </a:lnTo>
                    <a:lnTo>
                      <a:pt x="218" y="444"/>
                    </a:lnTo>
                    <a:lnTo>
                      <a:pt x="198" y="452"/>
                    </a:lnTo>
                    <a:lnTo>
                      <a:pt x="185" y="456"/>
                    </a:lnTo>
                    <a:lnTo>
                      <a:pt x="172" y="460"/>
                    </a:lnTo>
                    <a:lnTo>
                      <a:pt x="159" y="463"/>
                    </a:lnTo>
                    <a:lnTo>
                      <a:pt x="148" y="467"/>
                    </a:lnTo>
                    <a:lnTo>
                      <a:pt x="130" y="476"/>
                    </a:lnTo>
                    <a:lnTo>
                      <a:pt x="123" y="481"/>
                    </a:lnTo>
                    <a:lnTo>
                      <a:pt x="119" y="488"/>
                    </a:lnTo>
                    <a:lnTo>
                      <a:pt x="117" y="494"/>
                    </a:lnTo>
                    <a:lnTo>
                      <a:pt x="117" y="500"/>
                    </a:lnTo>
                    <a:lnTo>
                      <a:pt x="120" y="506"/>
                    </a:lnTo>
                    <a:lnTo>
                      <a:pt x="125" y="511"/>
                    </a:lnTo>
                    <a:lnTo>
                      <a:pt x="133" y="513"/>
                    </a:lnTo>
                    <a:lnTo>
                      <a:pt x="141" y="514"/>
                    </a:lnTo>
                    <a:lnTo>
                      <a:pt x="161" y="514"/>
                    </a:lnTo>
                    <a:lnTo>
                      <a:pt x="184" y="517"/>
                    </a:lnTo>
                    <a:lnTo>
                      <a:pt x="194" y="518"/>
                    </a:lnTo>
                    <a:lnTo>
                      <a:pt x="204" y="520"/>
                    </a:lnTo>
                    <a:lnTo>
                      <a:pt x="211" y="523"/>
                    </a:lnTo>
                    <a:lnTo>
                      <a:pt x="217" y="524"/>
                    </a:lnTo>
                    <a:lnTo>
                      <a:pt x="222" y="526"/>
                    </a:lnTo>
                    <a:lnTo>
                      <a:pt x="227" y="530"/>
                    </a:lnTo>
                    <a:lnTo>
                      <a:pt x="230" y="536"/>
                    </a:lnTo>
                    <a:lnTo>
                      <a:pt x="232" y="542"/>
                    </a:lnTo>
                    <a:lnTo>
                      <a:pt x="232" y="550"/>
                    </a:lnTo>
                    <a:lnTo>
                      <a:pt x="230" y="557"/>
                    </a:lnTo>
                    <a:lnTo>
                      <a:pt x="225" y="564"/>
                    </a:lnTo>
                    <a:lnTo>
                      <a:pt x="218" y="570"/>
                    </a:lnTo>
                    <a:lnTo>
                      <a:pt x="208" y="577"/>
                    </a:lnTo>
                    <a:lnTo>
                      <a:pt x="198" y="583"/>
                    </a:lnTo>
                    <a:lnTo>
                      <a:pt x="189" y="586"/>
                    </a:lnTo>
                    <a:lnTo>
                      <a:pt x="180" y="591"/>
                    </a:lnTo>
                    <a:lnTo>
                      <a:pt x="159" y="599"/>
                    </a:lnTo>
                    <a:lnTo>
                      <a:pt x="139" y="607"/>
                    </a:lnTo>
                    <a:lnTo>
                      <a:pt x="131" y="610"/>
                    </a:lnTo>
                    <a:lnTo>
                      <a:pt x="125" y="612"/>
                    </a:lnTo>
                    <a:lnTo>
                      <a:pt x="118" y="616"/>
                    </a:lnTo>
                    <a:lnTo>
                      <a:pt x="112" y="618"/>
                    </a:lnTo>
                    <a:lnTo>
                      <a:pt x="106" y="622"/>
                    </a:lnTo>
                    <a:lnTo>
                      <a:pt x="99" y="625"/>
                    </a:lnTo>
                    <a:lnTo>
                      <a:pt x="92" y="628"/>
                    </a:lnTo>
                    <a:lnTo>
                      <a:pt x="77" y="637"/>
                    </a:lnTo>
                    <a:lnTo>
                      <a:pt x="65" y="644"/>
                    </a:lnTo>
                    <a:lnTo>
                      <a:pt x="43" y="656"/>
                    </a:lnTo>
                    <a:lnTo>
                      <a:pt x="30" y="662"/>
                    </a:lnTo>
                    <a:lnTo>
                      <a:pt x="19" y="667"/>
                    </a:lnTo>
                    <a:lnTo>
                      <a:pt x="11" y="672"/>
                    </a:lnTo>
                    <a:lnTo>
                      <a:pt x="9" y="674"/>
                    </a:lnTo>
                    <a:lnTo>
                      <a:pt x="7" y="675"/>
                    </a:lnTo>
                    <a:lnTo>
                      <a:pt x="5" y="680"/>
                    </a:lnTo>
                    <a:lnTo>
                      <a:pt x="2" y="687"/>
                    </a:lnTo>
                    <a:lnTo>
                      <a:pt x="0" y="694"/>
                    </a:lnTo>
                    <a:lnTo>
                      <a:pt x="1" y="702"/>
                    </a:lnTo>
                    <a:lnTo>
                      <a:pt x="4" y="704"/>
                    </a:lnTo>
                    <a:lnTo>
                      <a:pt x="11" y="704"/>
                    </a:lnTo>
                    <a:lnTo>
                      <a:pt x="24" y="702"/>
                    </a:lnTo>
                    <a:lnTo>
                      <a:pt x="37" y="699"/>
                    </a:lnTo>
                    <a:lnTo>
                      <a:pt x="53" y="694"/>
                    </a:lnTo>
                    <a:lnTo>
                      <a:pt x="70" y="691"/>
                    </a:lnTo>
                    <a:lnTo>
                      <a:pt x="80" y="689"/>
                    </a:lnTo>
                    <a:lnTo>
                      <a:pt x="92" y="688"/>
                    </a:lnTo>
                    <a:lnTo>
                      <a:pt x="100" y="688"/>
                    </a:lnTo>
                    <a:lnTo>
                      <a:pt x="109" y="688"/>
                    </a:lnTo>
                    <a:lnTo>
                      <a:pt x="130" y="688"/>
                    </a:lnTo>
                    <a:lnTo>
                      <a:pt x="148" y="688"/>
                    </a:lnTo>
                    <a:lnTo>
                      <a:pt x="155" y="688"/>
                    </a:lnTo>
                    <a:lnTo>
                      <a:pt x="161" y="688"/>
                    </a:lnTo>
                    <a:lnTo>
                      <a:pt x="169" y="688"/>
                    </a:lnTo>
                    <a:lnTo>
                      <a:pt x="178" y="688"/>
                    </a:lnTo>
                    <a:lnTo>
                      <a:pt x="184" y="688"/>
                    </a:lnTo>
                    <a:lnTo>
                      <a:pt x="192" y="688"/>
                    </a:lnTo>
                    <a:lnTo>
                      <a:pt x="201" y="688"/>
                    </a:lnTo>
                    <a:lnTo>
                      <a:pt x="214" y="688"/>
                    </a:lnTo>
                    <a:lnTo>
                      <a:pt x="226" y="688"/>
                    </a:lnTo>
                    <a:lnTo>
                      <a:pt x="233" y="688"/>
                    </a:lnTo>
                    <a:lnTo>
                      <a:pt x="240" y="688"/>
                    </a:lnTo>
                    <a:lnTo>
                      <a:pt x="244" y="688"/>
                    </a:lnTo>
                    <a:lnTo>
                      <a:pt x="252" y="688"/>
                    </a:lnTo>
                    <a:lnTo>
                      <a:pt x="256" y="688"/>
                    </a:lnTo>
                    <a:lnTo>
                      <a:pt x="262" y="688"/>
                    </a:lnTo>
                    <a:lnTo>
                      <a:pt x="269" y="688"/>
                    </a:lnTo>
                    <a:lnTo>
                      <a:pt x="272" y="688"/>
                    </a:lnTo>
                    <a:lnTo>
                      <a:pt x="276" y="687"/>
                    </a:lnTo>
                    <a:lnTo>
                      <a:pt x="280" y="687"/>
                    </a:lnTo>
                    <a:lnTo>
                      <a:pt x="286" y="687"/>
                    </a:lnTo>
                    <a:lnTo>
                      <a:pt x="290" y="687"/>
                    </a:lnTo>
                    <a:lnTo>
                      <a:pt x="297" y="688"/>
                    </a:lnTo>
                    <a:lnTo>
                      <a:pt x="303" y="688"/>
                    </a:lnTo>
                    <a:lnTo>
                      <a:pt x="312" y="688"/>
                    </a:lnTo>
                    <a:lnTo>
                      <a:pt x="328" y="689"/>
                    </a:lnTo>
                    <a:lnTo>
                      <a:pt x="340" y="690"/>
                    </a:lnTo>
                    <a:lnTo>
                      <a:pt x="349" y="691"/>
                    </a:lnTo>
                    <a:lnTo>
                      <a:pt x="355" y="692"/>
                    </a:lnTo>
                    <a:lnTo>
                      <a:pt x="360" y="692"/>
                    </a:lnTo>
                    <a:lnTo>
                      <a:pt x="362" y="693"/>
                    </a:lnTo>
                    <a:lnTo>
                      <a:pt x="364" y="694"/>
                    </a:lnTo>
                    <a:lnTo>
                      <a:pt x="367" y="699"/>
                    </a:lnTo>
                    <a:lnTo>
                      <a:pt x="370" y="704"/>
                    </a:lnTo>
                    <a:lnTo>
                      <a:pt x="375" y="710"/>
                    </a:lnTo>
                    <a:lnTo>
                      <a:pt x="380" y="712"/>
                    </a:lnTo>
                    <a:lnTo>
                      <a:pt x="384" y="710"/>
                    </a:lnTo>
                    <a:lnTo>
                      <a:pt x="387" y="704"/>
                    </a:lnTo>
                    <a:lnTo>
                      <a:pt x="390" y="699"/>
                    </a:lnTo>
                    <a:lnTo>
                      <a:pt x="392" y="697"/>
                    </a:lnTo>
                    <a:lnTo>
                      <a:pt x="396" y="694"/>
                    </a:lnTo>
                    <a:lnTo>
                      <a:pt x="403" y="694"/>
                    </a:lnTo>
                    <a:lnTo>
                      <a:pt x="409" y="693"/>
                    </a:lnTo>
                    <a:lnTo>
                      <a:pt x="428" y="694"/>
                    </a:lnTo>
                    <a:lnTo>
                      <a:pt x="444" y="694"/>
                    </a:lnTo>
                    <a:lnTo>
                      <a:pt x="450" y="694"/>
                    </a:lnTo>
                    <a:lnTo>
                      <a:pt x="456" y="694"/>
                    </a:lnTo>
                    <a:lnTo>
                      <a:pt x="461" y="694"/>
                    </a:lnTo>
                    <a:lnTo>
                      <a:pt x="464" y="692"/>
                    </a:lnTo>
                    <a:lnTo>
                      <a:pt x="469" y="692"/>
                    </a:lnTo>
                    <a:lnTo>
                      <a:pt x="473" y="693"/>
                    </a:lnTo>
                    <a:lnTo>
                      <a:pt x="478" y="694"/>
                    </a:lnTo>
                    <a:lnTo>
                      <a:pt x="504" y="703"/>
                    </a:lnTo>
                    <a:lnTo>
                      <a:pt x="531" y="708"/>
                    </a:lnTo>
                    <a:lnTo>
                      <a:pt x="536" y="708"/>
                    </a:lnTo>
                    <a:lnTo>
                      <a:pt x="539" y="708"/>
                    </a:lnTo>
                    <a:lnTo>
                      <a:pt x="543" y="708"/>
                    </a:lnTo>
                    <a:lnTo>
                      <a:pt x="545" y="708"/>
                    </a:lnTo>
                    <a:lnTo>
                      <a:pt x="550" y="708"/>
                    </a:lnTo>
                    <a:lnTo>
                      <a:pt x="555" y="710"/>
                    </a:lnTo>
                    <a:lnTo>
                      <a:pt x="564" y="712"/>
                    </a:lnTo>
                    <a:lnTo>
                      <a:pt x="583" y="715"/>
                    </a:lnTo>
                    <a:lnTo>
                      <a:pt x="601" y="717"/>
                    </a:lnTo>
                    <a:lnTo>
                      <a:pt x="609" y="717"/>
                    </a:lnTo>
                    <a:lnTo>
                      <a:pt x="616" y="718"/>
                    </a:lnTo>
                    <a:lnTo>
                      <a:pt x="620" y="718"/>
                    </a:lnTo>
                    <a:lnTo>
                      <a:pt x="623" y="718"/>
                    </a:lnTo>
                    <a:lnTo>
                      <a:pt x="628" y="718"/>
                    </a:lnTo>
                    <a:lnTo>
                      <a:pt x="636" y="719"/>
                    </a:lnTo>
                    <a:lnTo>
                      <a:pt x="645" y="720"/>
                    </a:lnTo>
                    <a:lnTo>
                      <a:pt x="652" y="721"/>
                    </a:lnTo>
                    <a:lnTo>
                      <a:pt x="662" y="724"/>
                    </a:lnTo>
                    <a:lnTo>
                      <a:pt x="665" y="724"/>
                    </a:lnTo>
                    <a:lnTo>
                      <a:pt x="668" y="721"/>
                    </a:lnTo>
                    <a:lnTo>
                      <a:pt x="671" y="717"/>
                    </a:lnTo>
                    <a:lnTo>
                      <a:pt x="672" y="711"/>
                    </a:lnTo>
                    <a:lnTo>
                      <a:pt x="672" y="698"/>
                    </a:lnTo>
                    <a:lnTo>
                      <a:pt x="674" y="687"/>
                    </a:lnTo>
                    <a:lnTo>
                      <a:pt x="674" y="681"/>
                    </a:lnTo>
                    <a:lnTo>
                      <a:pt x="672" y="675"/>
                    </a:lnTo>
                    <a:lnTo>
                      <a:pt x="667" y="670"/>
                    </a:lnTo>
                    <a:lnTo>
                      <a:pt x="661" y="665"/>
                    </a:lnTo>
                    <a:lnTo>
                      <a:pt x="654" y="660"/>
                    </a:lnTo>
                    <a:lnTo>
                      <a:pt x="646" y="656"/>
                    </a:lnTo>
                    <a:lnTo>
                      <a:pt x="635" y="650"/>
                    </a:lnTo>
                    <a:lnTo>
                      <a:pt x="623" y="646"/>
                    </a:lnTo>
                    <a:lnTo>
                      <a:pt x="610" y="640"/>
                    </a:lnTo>
                    <a:lnTo>
                      <a:pt x="599" y="636"/>
                    </a:lnTo>
                    <a:lnTo>
                      <a:pt x="592" y="631"/>
                    </a:lnTo>
                    <a:lnTo>
                      <a:pt x="585" y="624"/>
                    </a:lnTo>
                    <a:lnTo>
                      <a:pt x="573" y="612"/>
                    </a:lnTo>
                    <a:lnTo>
                      <a:pt x="544" y="583"/>
                    </a:lnTo>
                    <a:lnTo>
                      <a:pt x="532" y="569"/>
                    </a:lnTo>
                    <a:lnTo>
                      <a:pt x="527" y="563"/>
                    </a:lnTo>
                    <a:lnTo>
                      <a:pt x="524" y="557"/>
                    </a:lnTo>
                    <a:lnTo>
                      <a:pt x="523" y="552"/>
                    </a:lnTo>
                    <a:lnTo>
                      <a:pt x="523" y="547"/>
                    </a:lnTo>
                    <a:lnTo>
                      <a:pt x="524" y="543"/>
                    </a:lnTo>
                    <a:lnTo>
                      <a:pt x="524" y="540"/>
                    </a:lnTo>
                    <a:lnTo>
                      <a:pt x="526" y="537"/>
                    </a:lnTo>
                    <a:lnTo>
                      <a:pt x="529" y="532"/>
                    </a:lnTo>
                    <a:lnTo>
                      <a:pt x="537" y="528"/>
                    </a:lnTo>
                    <a:lnTo>
                      <a:pt x="547" y="524"/>
                    </a:lnTo>
                    <a:lnTo>
                      <a:pt x="560" y="524"/>
                    </a:lnTo>
                    <a:lnTo>
                      <a:pt x="576" y="525"/>
                    </a:lnTo>
                    <a:lnTo>
                      <a:pt x="589" y="525"/>
                    </a:lnTo>
                    <a:lnTo>
                      <a:pt x="593" y="524"/>
                    </a:lnTo>
                    <a:lnTo>
                      <a:pt x="596" y="520"/>
                    </a:lnTo>
                    <a:lnTo>
                      <a:pt x="599" y="517"/>
                    </a:lnTo>
                    <a:lnTo>
                      <a:pt x="605" y="515"/>
                    </a:lnTo>
                    <a:lnTo>
                      <a:pt x="613" y="511"/>
                    </a:lnTo>
                    <a:lnTo>
                      <a:pt x="617" y="508"/>
                    </a:lnTo>
                    <a:lnTo>
                      <a:pt x="618" y="505"/>
                    </a:lnTo>
                    <a:lnTo>
                      <a:pt x="616" y="501"/>
                    </a:lnTo>
                    <a:lnTo>
                      <a:pt x="613" y="498"/>
                    </a:lnTo>
                    <a:lnTo>
                      <a:pt x="609" y="494"/>
                    </a:lnTo>
                    <a:lnTo>
                      <a:pt x="601" y="488"/>
                    </a:lnTo>
                    <a:lnTo>
                      <a:pt x="595" y="483"/>
                    </a:lnTo>
                    <a:lnTo>
                      <a:pt x="585" y="475"/>
                    </a:lnTo>
                    <a:lnTo>
                      <a:pt x="580" y="471"/>
                    </a:lnTo>
                    <a:lnTo>
                      <a:pt x="577" y="467"/>
                    </a:lnTo>
                    <a:lnTo>
                      <a:pt x="573" y="465"/>
                    </a:lnTo>
                    <a:lnTo>
                      <a:pt x="568" y="460"/>
                    </a:lnTo>
                    <a:lnTo>
                      <a:pt x="557" y="452"/>
                    </a:lnTo>
                    <a:lnTo>
                      <a:pt x="535" y="439"/>
                    </a:lnTo>
                    <a:lnTo>
                      <a:pt x="523" y="430"/>
                    </a:lnTo>
                    <a:lnTo>
                      <a:pt x="518" y="425"/>
                    </a:lnTo>
                    <a:lnTo>
                      <a:pt x="514" y="422"/>
                    </a:lnTo>
                    <a:lnTo>
                      <a:pt x="511" y="421"/>
                    </a:lnTo>
                    <a:lnTo>
                      <a:pt x="505" y="419"/>
                    </a:lnTo>
                    <a:lnTo>
                      <a:pt x="497" y="417"/>
                    </a:lnTo>
                    <a:lnTo>
                      <a:pt x="486" y="412"/>
                    </a:lnTo>
                    <a:lnTo>
                      <a:pt x="462" y="403"/>
                    </a:lnTo>
                    <a:lnTo>
                      <a:pt x="454" y="399"/>
                    </a:lnTo>
                    <a:lnTo>
                      <a:pt x="450" y="397"/>
                    </a:lnTo>
                    <a:lnTo>
                      <a:pt x="449" y="396"/>
                    </a:lnTo>
                    <a:lnTo>
                      <a:pt x="445" y="394"/>
                    </a:lnTo>
                    <a:lnTo>
                      <a:pt x="438" y="391"/>
                    </a:lnTo>
                    <a:lnTo>
                      <a:pt x="433" y="385"/>
                    </a:lnTo>
                    <a:lnTo>
                      <a:pt x="432" y="383"/>
                    </a:lnTo>
                    <a:lnTo>
                      <a:pt x="432" y="380"/>
                    </a:lnTo>
                    <a:lnTo>
                      <a:pt x="436" y="373"/>
                    </a:lnTo>
                    <a:lnTo>
                      <a:pt x="443" y="369"/>
                    </a:lnTo>
                    <a:lnTo>
                      <a:pt x="450" y="366"/>
                    </a:lnTo>
                    <a:lnTo>
                      <a:pt x="459" y="364"/>
                    </a:lnTo>
                    <a:lnTo>
                      <a:pt x="466" y="363"/>
                    </a:lnTo>
                    <a:lnTo>
                      <a:pt x="475" y="363"/>
                    </a:lnTo>
                    <a:lnTo>
                      <a:pt x="491" y="364"/>
                    </a:lnTo>
                    <a:lnTo>
                      <a:pt x="505" y="365"/>
                    </a:lnTo>
                    <a:lnTo>
                      <a:pt x="518" y="367"/>
                    </a:lnTo>
                    <a:lnTo>
                      <a:pt x="537" y="367"/>
                    </a:lnTo>
                    <a:lnTo>
                      <a:pt x="553" y="368"/>
                    </a:lnTo>
                    <a:lnTo>
                      <a:pt x="560" y="368"/>
                    </a:lnTo>
                    <a:lnTo>
                      <a:pt x="567" y="367"/>
                    </a:lnTo>
                    <a:lnTo>
                      <a:pt x="570" y="363"/>
                    </a:lnTo>
                    <a:lnTo>
                      <a:pt x="571" y="358"/>
                    </a:lnTo>
                    <a:lnTo>
                      <a:pt x="570" y="352"/>
                    </a:lnTo>
                    <a:lnTo>
                      <a:pt x="567" y="346"/>
                    </a:lnTo>
                    <a:lnTo>
                      <a:pt x="562" y="342"/>
                    </a:lnTo>
                    <a:lnTo>
                      <a:pt x="555" y="338"/>
                    </a:lnTo>
                    <a:lnTo>
                      <a:pt x="547" y="334"/>
                    </a:lnTo>
                    <a:lnTo>
                      <a:pt x="541" y="330"/>
                    </a:lnTo>
                    <a:lnTo>
                      <a:pt x="531" y="321"/>
                    </a:lnTo>
                    <a:lnTo>
                      <a:pt x="527" y="317"/>
                    </a:lnTo>
                    <a:lnTo>
                      <a:pt x="524" y="314"/>
                    </a:lnTo>
                    <a:lnTo>
                      <a:pt x="520" y="311"/>
                    </a:lnTo>
                    <a:lnTo>
                      <a:pt x="514" y="305"/>
                    </a:lnTo>
                    <a:lnTo>
                      <a:pt x="504" y="300"/>
                    </a:lnTo>
                    <a:lnTo>
                      <a:pt x="491" y="294"/>
                    </a:lnTo>
                    <a:lnTo>
                      <a:pt x="479" y="290"/>
                    </a:lnTo>
                    <a:lnTo>
                      <a:pt x="470" y="286"/>
                    </a:lnTo>
                    <a:lnTo>
                      <a:pt x="463" y="284"/>
                    </a:lnTo>
                    <a:lnTo>
                      <a:pt x="459" y="280"/>
                    </a:lnTo>
                    <a:lnTo>
                      <a:pt x="456" y="279"/>
                    </a:lnTo>
                    <a:lnTo>
                      <a:pt x="452" y="278"/>
                    </a:lnTo>
                    <a:lnTo>
                      <a:pt x="442" y="274"/>
                    </a:lnTo>
                    <a:lnTo>
                      <a:pt x="432" y="270"/>
                    </a:lnTo>
                    <a:lnTo>
                      <a:pt x="429" y="267"/>
                    </a:lnTo>
                    <a:lnTo>
                      <a:pt x="425" y="265"/>
                    </a:lnTo>
                    <a:lnTo>
                      <a:pt x="423" y="260"/>
                    </a:lnTo>
                    <a:lnTo>
                      <a:pt x="421" y="253"/>
                    </a:lnTo>
                    <a:lnTo>
                      <a:pt x="420" y="248"/>
                    </a:lnTo>
                    <a:lnTo>
                      <a:pt x="421" y="243"/>
                    </a:lnTo>
                    <a:lnTo>
                      <a:pt x="424" y="233"/>
                    </a:lnTo>
                    <a:lnTo>
                      <a:pt x="428" y="230"/>
                    </a:lnTo>
                    <a:lnTo>
                      <a:pt x="432" y="228"/>
                    </a:lnTo>
                    <a:lnTo>
                      <a:pt x="444" y="226"/>
                    </a:lnTo>
                    <a:lnTo>
                      <a:pt x="452" y="225"/>
                    </a:lnTo>
                    <a:lnTo>
                      <a:pt x="459" y="224"/>
                    </a:lnTo>
                    <a:lnTo>
                      <a:pt x="463" y="223"/>
                    </a:lnTo>
                    <a:lnTo>
                      <a:pt x="472" y="222"/>
                    </a:lnTo>
                    <a:lnTo>
                      <a:pt x="477" y="222"/>
                    </a:lnTo>
                    <a:lnTo>
                      <a:pt x="485" y="222"/>
                    </a:lnTo>
                    <a:lnTo>
                      <a:pt x="501" y="223"/>
                    </a:lnTo>
                    <a:lnTo>
                      <a:pt x="516" y="225"/>
                    </a:lnTo>
                    <a:lnTo>
                      <a:pt x="529" y="225"/>
                    </a:lnTo>
                    <a:lnTo>
                      <a:pt x="535" y="224"/>
                    </a:lnTo>
                    <a:lnTo>
                      <a:pt x="538" y="222"/>
                    </a:lnTo>
                    <a:lnTo>
                      <a:pt x="539" y="220"/>
                    </a:lnTo>
                    <a:lnTo>
                      <a:pt x="539" y="218"/>
                    </a:lnTo>
                    <a:lnTo>
                      <a:pt x="535" y="211"/>
                    </a:lnTo>
                    <a:lnTo>
                      <a:pt x="528" y="205"/>
                    </a:lnTo>
                    <a:lnTo>
                      <a:pt x="520" y="199"/>
                    </a:lnTo>
                    <a:lnTo>
                      <a:pt x="491" y="184"/>
                    </a:lnTo>
                    <a:lnTo>
                      <a:pt x="481" y="179"/>
                    </a:lnTo>
                    <a:lnTo>
                      <a:pt x="476" y="177"/>
                    </a:lnTo>
                    <a:lnTo>
                      <a:pt x="472" y="172"/>
                    </a:lnTo>
                    <a:lnTo>
                      <a:pt x="460" y="160"/>
                    </a:lnTo>
                    <a:lnTo>
                      <a:pt x="455" y="153"/>
                    </a:lnTo>
                    <a:lnTo>
                      <a:pt x="450" y="146"/>
                    </a:lnTo>
                    <a:lnTo>
                      <a:pt x="443" y="134"/>
                    </a:lnTo>
                    <a:lnTo>
                      <a:pt x="442" y="128"/>
                    </a:lnTo>
                    <a:lnTo>
                      <a:pt x="443" y="124"/>
                    </a:lnTo>
                    <a:lnTo>
                      <a:pt x="446" y="119"/>
                    </a:lnTo>
                    <a:lnTo>
                      <a:pt x="450" y="116"/>
                    </a:lnTo>
                    <a:lnTo>
                      <a:pt x="456" y="113"/>
                    </a:lnTo>
                    <a:lnTo>
                      <a:pt x="470" y="108"/>
                    </a:lnTo>
                    <a:lnTo>
                      <a:pt x="482" y="107"/>
                    </a:lnTo>
                    <a:lnTo>
                      <a:pt x="486" y="107"/>
                    </a:lnTo>
                    <a:lnTo>
                      <a:pt x="488" y="106"/>
                    </a:lnTo>
                    <a:lnTo>
                      <a:pt x="492" y="106"/>
                    </a:lnTo>
                    <a:lnTo>
                      <a:pt x="498" y="106"/>
                    </a:lnTo>
                    <a:lnTo>
                      <a:pt x="504" y="104"/>
                    </a:lnTo>
                    <a:lnTo>
                      <a:pt x="508" y="100"/>
                    </a:lnTo>
                    <a:lnTo>
                      <a:pt x="508" y="93"/>
                    </a:lnTo>
                    <a:lnTo>
                      <a:pt x="504" y="86"/>
                    </a:lnTo>
                    <a:lnTo>
                      <a:pt x="501" y="78"/>
                    </a:lnTo>
                    <a:lnTo>
                      <a:pt x="498" y="74"/>
                    </a:lnTo>
                    <a:lnTo>
                      <a:pt x="496" y="71"/>
                    </a:lnTo>
                    <a:lnTo>
                      <a:pt x="490" y="67"/>
                    </a:lnTo>
                    <a:lnTo>
                      <a:pt x="482" y="62"/>
                    </a:lnTo>
                    <a:lnTo>
                      <a:pt x="469" y="54"/>
                    </a:lnTo>
                    <a:lnTo>
                      <a:pt x="455" y="46"/>
                    </a:lnTo>
                    <a:lnTo>
                      <a:pt x="444" y="38"/>
                    </a:lnTo>
                    <a:lnTo>
                      <a:pt x="436" y="34"/>
                    </a:lnTo>
                    <a:lnTo>
                      <a:pt x="432" y="31"/>
                    </a:lnTo>
                    <a:lnTo>
                      <a:pt x="430" y="28"/>
                    </a:lnTo>
                    <a:lnTo>
                      <a:pt x="425" y="23"/>
                    </a:lnTo>
                    <a:lnTo>
                      <a:pt x="416" y="14"/>
                    </a:lnTo>
                    <a:lnTo>
                      <a:pt x="410" y="5"/>
                    </a:lnTo>
                    <a:lnTo>
                      <a:pt x="406" y="1"/>
                    </a:lnTo>
                    <a:lnTo>
                      <a:pt x="402" y="0"/>
                    </a:lnTo>
                    <a:lnTo>
                      <a:pt x="396" y="1"/>
                    </a:lnTo>
                    <a:lnTo>
                      <a:pt x="389" y="4"/>
                    </a:lnTo>
                    <a:lnTo>
                      <a:pt x="380" y="6"/>
                    </a:lnTo>
                    <a:lnTo>
                      <a:pt x="362" y="14"/>
                    </a:lnTo>
                    <a:lnTo>
                      <a:pt x="342" y="24"/>
                    </a:lnTo>
                    <a:lnTo>
                      <a:pt x="334" y="28"/>
                    </a:lnTo>
                    <a:lnTo>
                      <a:pt x="326" y="33"/>
                    </a:lnTo>
                    <a:close/>
                  </a:path>
                </a:pathLst>
              </a:custGeom>
              <a:solidFill>
                <a:srgbClr val="00D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95" name="Freeform 51"/>
              <p:cNvSpPr>
                <a:spLocks/>
              </p:cNvSpPr>
              <p:nvPr/>
            </p:nvSpPr>
            <p:spPr bwMode="auto">
              <a:xfrm>
                <a:off x="568" y="820"/>
                <a:ext cx="28" cy="34"/>
              </a:xfrm>
              <a:custGeom>
                <a:avLst/>
                <a:gdLst>
                  <a:gd name="T0" fmla="*/ 5 w 28"/>
                  <a:gd name="T1" fmla="*/ 1 h 34"/>
                  <a:gd name="T2" fmla="*/ 10 w 28"/>
                  <a:gd name="T3" fmla="*/ 6 h 34"/>
                  <a:gd name="T4" fmla="*/ 0 w 28"/>
                  <a:gd name="T5" fmla="*/ 11 h 34"/>
                  <a:gd name="T6" fmla="*/ 1 w 28"/>
                  <a:gd name="T7" fmla="*/ 11 h 34"/>
                  <a:gd name="T8" fmla="*/ 11 w 28"/>
                  <a:gd name="T9" fmla="*/ 14 h 34"/>
                  <a:gd name="T10" fmla="*/ 1 w 28"/>
                  <a:gd name="T11" fmla="*/ 19 h 34"/>
                  <a:gd name="T12" fmla="*/ 1 w 28"/>
                  <a:gd name="T13" fmla="*/ 20 h 34"/>
                  <a:gd name="T14" fmla="*/ 9 w 28"/>
                  <a:gd name="T15" fmla="*/ 24 h 34"/>
                  <a:gd name="T16" fmla="*/ 1 w 28"/>
                  <a:gd name="T17" fmla="*/ 31 h 34"/>
                  <a:gd name="T18" fmla="*/ 1 w 28"/>
                  <a:gd name="T19" fmla="*/ 34 h 34"/>
                  <a:gd name="T20" fmla="*/ 15 w 28"/>
                  <a:gd name="T21" fmla="*/ 31 h 34"/>
                  <a:gd name="T22" fmla="*/ 28 w 28"/>
                  <a:gd name="T23" fmla="*/ 31 h 34"/>
                  <a:gd name="T24" fmla="*/ 27 w 28"/>
                  <a:gd name="T25" fmla="*/ 0 h 34"/>
                  <a:gd name="T26" fmla="*/ 5 w 28"/>
                  <a:gd name="T27" fmla="*/ 1 h 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8"/>
                  <a:gd name="T43" fmla="*/ 0 h 34"/>
                  <a:gd name="T44" fmla="*/ 28 w 28"/>
                  <a:gd name="T45" fmla="*/ 34 h 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8" h="34">
                    <a:moveTo>
                      <a:pt x="5" y="1"/>
                    </a:moveTo>
                    <a:lnTo>
                      <a:pt x="10" y="6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11" y="14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9" y="24"/>
                    </a:lnTo>
                    <a:lnTo>
                      <a:pt x="1" y="31"/>
                    </a:lnTo>
                    <a:lnTo>
                      <a:pt x="1" y="34"/>
                    </a:lnTo>
                    <a:lnTo>
                      <a:pt x="15" y="31"/>
                    </a:lnTo>
                    <a:lnTo>
                      <a:pt x="28" y="31"/>
                    </a:lnTo>
                    <a:lnTo>
                      <a:pt x="27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B29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96" name="Freeform 52"/>
              <p:cNvSpPr>
                <a:spLocks/>
              </p:cNvSpPr>
              <p:nvPr/>
            </p:nvSpPr>
            <p:spPr bwMode="auto">
              <a:xfrm>
                <a:off x="522" y="680"/>
                <a:ext cx="117" cy="141"/>
              </a:xfrm>
              <a:custGeom>
                <a:avLst/>
                <a:gdLst>
                  <a:gd name="T0" fmla="*/ 47 w 117"/>
                  <a:gd name="T1" fmla="*/ 124 h 141"/>
                  <a:gd name="T2" fmla="*/ 55 w 117"/>
                  <a:gd name="T3" fmla="*/ 128 h 141"/>
                  <a:gd name="T4" fmla="*/ 47 w 117"/>
                  <a:gd name="T5" fmla="*/ 130 h 141"/>
                  <a:gd name="T6" fmla="*/ 47 w 117"/>
                  <a:gd name="T7" fmla="*/ 131 h 141"/>
                  <a:gd name="T8" fmla="*/ 55 w 117"/>
                  <a:gd name="T9" fmla="*/ 134 h 141"/>
                  <a:gd name="T10" fmla="*/ 47 w 117"/>
                  <a:gd name="T11" fmla="*/ 141 h 141"/>
                  <a:gd name="T12" fmla="*/ 51 w 117"/>
                  <a:gd name="T13" fmla="*/ 140 h 141"/>
                  <a:gd name="T14" fmla="*/ 73 w 117"/>
                  <a:gd name="T15" fmla="*/ 140 h 141"/>
                  <a:gd name="T16" fmla="*/ 72 w 117"/>
                  <a:gd name="T17" fmla="*/ 113 h 141"/>
                  <a:gd name="T18" fmla="*/ 107 w 117"/>
                  <a:gd name="T19" fmla="*/ 120 h 141"/>
                  <a:gd name="T20" fmla="*/ 89 w 117"/>
                  <a:gd name="T21" fmla="*/ 79 h 141"/>
                  <a:gd name="T22" fmla="*/ 117 w 117"/>
                  <a:gd name="T23" fmla="*/ 49 h 141"/>
                  <a:gd name="T24" fmla="*/ 80 w 117"/>
                  <a:gd name="T25" fmla="*/ 36 h 141"/>
                  <a:gd name="T26" fmla="*/ 53 w 117"/>
                  <a:gd name="T27" fmla="*/ 0 h 141"/>
                  <a:gd name="T28" fmla="*/ 34 w 117"/>
                  <a:gd name="T29" fmla="*/ 44 h 141"/>
                  <a:gd name="T30" fmla="*/ 0 w 117"/>
                  <a:gd name="T31" fmla="*/ 57 h 141"/>
                  <a:gd name="T32" fmla="*/ 27 w 117"/>
                  <a:gd name="T33" fmla="*/ 85 h 141"/>
                  <a:gd name="T34" fmla="*/ 13 w 117"/>
                  <a:gd name="T35" fmla="*/ 127 h 141"/>
                  <a:gd name="T36" fmla="*/ 47 w 117"/>
                  <a:gd name="T37" fmla="*/ 120 h 141"/>
                  <a:gd name="T38" fmla="*/ 47 w 117"/>
                  <a:gd name="T39" fmla="*/ 124 h 14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17"/>
                  <a:gd name="T61" fmla="*/ 0 h 141"/>
                  <a:gd name="T62" fmla="*/ 117 w 117"/>
                  <a:gd name="T63" fmla="*/ 141 h 14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17" h="141">
                    <a:moveTo>
                      <a:pt x="47" y="124"/>
                    </a:moveTo>
                    <a:lnTo>
                      <a:pt x="55" y="128"/>
                    </a:lnTo>
                    <a:lnTo>
                      <a:pt x="47" y="130"/>
                    </a:lnTo>
                    <a:lnTo>
                      <a:pt x="47" y="131"/>
                    </a:lnTo>
                    <a:lnTo>
                      <a:pt x="55" y="134"/>
                    </a:lnTo>
                    <a:lnTo>
                      <a:pt x="47" y="141"/>
                    </a:lnTo>
                    <a:lnTo>
                      <a:pt x="51" y="140"/>
                    </a:lnTo>
                    <a:lnTo>
                      <a:pt x="73" y="140"/>
                    </a:lnTo>
                    <a:lnTo>
                      <a:pt x="72" y="113"/>
                    </a:lnTo>
                    <a:lnTo>
                      <a:pt x="107" y="120"/>
                    </a:lnTo>
                    <a:lnTo>
                      <a:pt x="89" y="79"/>
                    </a:lnTo>
                    <a:lnTo>
                      <a:pt x="117" y="49"/>
                    </a:lnTo>
                    <a:lnTo>
                      <a:pt x="80" y="36"/>
                    </a:lnTo>
                    <a:lnTo>
                      <a:pt x="53" y="0"/>
                    </a:lnTo>
                    <a:lnTo>
                      <a:pt x="34" y="44"/>
                    </a:lnTo>
                    <a:lnTo>
                      <a:pt x="0" y="57"/>
                    </a:lnTo>
                    <a:lnTo>
                      <a:pt x="27" y="85"/>
                    </a:lnTo>
                    <a:lnTo>
                      <a:pt x="13" y="127"/>
                    </a:lnTo>
                    <a:lnTo>
                      <a:pt x="47" y="120"/>
                    </a:lnTo>
                    <a:lnTo>
                      <a:pt x="47" y="124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97" name="Freeform 53"/>
              <p:cNvSpPr>
                <a:spLocks/>
              </p:cNvSpPr>
              <p:nvPr/>
            </p:nvSpPr>
            <p:spPr bwMode="auto">
              <a:xfrm>
                <a:off x="521" y="1560"/>
                <a:ext cx="173" cy="202"/>
              </a:xfrm>
              <a:custGeom>
                <a:avLst/>
                <a:gdLst>
                  <a:gd name="T0" fmla="*/ 49 w 173"/>
                  <a:gd name="T1" fmla="*/ 21 h 202"/>
                  <a:gd name="T2" fmla="*/ 44 w 173"/>
                  <a:gd name="T3" fmla="*/ 28 h 202"/>
                  <a:gd name="T4" fmla="*/ 41 w 173"/>
                  <a:gd name="T5" fmla="*/ 42 h 202"/>
                  <a:gd name="T6" fmla="*/ 43 w 173"/>
                  <a:gd name="T7" fmla="*/ 60 h 202"/>
                  <a:gd name="T8" fmla="*/ 44 w 173"/>
                  <a:gd name="T9" fmla="*/ 72 h 202"/>
                  <a:gd name="T10" fmla="*/ 44 w 173"/>
                  <a:gd name="T11" fmla="*/ 89 h 202"/>
                  <a:gd name="T12" fmla="*/ 44 w 173"/>
                  <a:gd name="T13" fmla="*/ 107 h 202"/>
                  <a:gd name="T14" fmla="*/ 45 w 173"/>
                  <a:gd name="T15" fmla="*/ 119 h 202"/>
                  <a:gd name="T16" fmla="*/ 41 w 173"/>
                  <a:gd name="T17" fmla="*/ 139 h 202"/>
                  <a:gd name="T18" fmla="*/ 23 w 173"/>
                  <a:gd name="T19" fmla="*/ 146 h 202"/>
                  <a:gd name="T20" fmla="*/ 3 w 173"/>
                  <a:gd name="T21" fmla="*/ 151 h 202"/>
                  <a:gd name="T22" fmla="*/ 0 w 173"/>
                  <a:gd name="T23" fmla="*/ 157 h 202"/>
                  <a:gd name="T24" fmla="*/ 7 w 173"/>
                  <a:gd name="T25" fmla="*/ 161 h 202"/>
                  <a:gd name="T26" fmla="*/ 36 w 173"/>
                  <a:gd name="T27" fmla="*/ 164 h 202"/>
                  <a:gd name="T28" fmla="*/ 41 w 173"/>
                  <a:gd name="T29" fmla="*/ 170 h 202"/>
                  <a:gd name="T30" fmla="*/ 45 w 173"/>
                  <a:gd name="T31" fmla="*/ 175 h 202"/>
                  <a:gd name="T32" fmla="*/ 55 w 173"/>
                  <a:gd name="T33" fmla="*/ 172 h 202"/>
                  <a:gd name="T34" fmla="*/ 78 w 173"/>
                  <a:gd name="T35" fmla="*/ 167 h 202"/>
                  <a:gd name="T36" fmla="*/ 90 w 173"/>
                  <a:gd name="T37" fmla="*/ 168 h 202"/>
                  <a:gd name="T38" fmla="*/ 100 w 173"/>
                  <a:gd name="T39" fmla="*/ 174 h 202"/>
                  <a:gd name="T40" fmla="*/ 117 w 173"/>
                  <a:gd name="T41" fmla="*/ 192 h 202"/>
                  <a:gd name="T42" fmla="*/ 136 w 173"/>
                  <a:gd name="T43" fmla="*/ 202 h 202"/>
                  <a:gd name="T44" fmla="*/ 143 w 173"/>
                  <a:gd name="T45" fmla="*/ 200 h 202"/>
                  <a:gd name="T46" fmla="*/ 144 w 173"/>
                  <a:gd name="T47" fmla="*/ 194 h 202"/>
                  <a:gd name="T48" fmla="*/ 143 w 173"/>
                  <a:gd name="T49" fmla="*/ 186 h 202"/>
                  <a:gd name="T50" fmla="*/ 155 w 173"/>
                  <a:gd name="T51" fmla="*/ 180 h 202"/>
                  <a:gd name="T52" fmla="*/ 171 w 173"/>
                  <a:gd name="T53" fmla="*/ 168 h 202"/>
                  <a:gd name="T54" fmla="*/ 129 w 173"/>
                  <a:gd name="T55" fmla="*/ 154 h 202"/>
                  <a:gd name="T56" fmla="*/ 92 w 173"/>
                  <a:gd name="T57" fmla="*/ 141 h 202"/>
                  <a:gd name="T58" fmla="*/ 75 w 173"/>
                  <a:gd name="T59" fmla="*/ 127 h 202"/>
                  <a:gd name="T60" fmla="*/ 65 w 173"/>
                  <a:gd name="T61" fmla="*/ 104 h 202"/>
                  <a:gd name="T62" fmla="*/ 65 w 173"/>
                  <a:gd name="T63" fmla="*/ 74 h 202"/>
                  <a:gd name="T64" fmla="*/ 72 w 173"/>
                  <a:gd name="T65" fmla="*/ 23 h 202"/>
                  <a:gd name="T66" fmla="*/ 62 w 173"/>
                  <a:gd name="T67" fmla="*/ 7 h 202"/>
                  <a:gd name="T68" fmla="*/ 44 w 173"/>
                  <a:gd name="T69" fmla="*/ 12 h 202"/>
                  <a:gd name="T70" fmla="*/ 29 w 173"/>
                  <a:gd name="T71" fmla="*/ 0 h 20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3"/>
                  <a:gd name="T109" fmla="*/ 0 h 202"/>
                  <a:gd name="T110" fmla="*/ 173 w 173"/>
                  <a:gd name="T111" fmla="*/ 202 h 20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3" h="202">
                    <a:moveTo>
                      <a:pt x="32" y="12"/>
                    </a:moveTo>
                    <a:lnTo>
                      <a:pt x="49" y="21"/>
                    </a:lnTo>
                    <a:lnTo>
                      <a:pt x="61" y="26"/>
                    </a:lnTo>
                    <a:lnTo>
                      <a:pt x="44" y="28"/>
                    </a:lnTo>
                    <a:lnTo>
                      <a:pt x="57" y="36"/>
                    </a:lnTo>
                    <a:lnTo>
                      <a:pt x="41" y="42"/>
                    </a:lnTo>
                    <a:lnTo>
                      <a:pt x="55" y="50"/>
                    </a:lnTo>
                    <a:lnTo>
                      <a:pt x="43" y="60"/>
                    </a:lnTo>
                    <a:lnTo>
                      <a:pt x="55" y="67"/>
                    </a:lnTo>
                    <a:lnTo>
                      <a:pt x="44" y="72"/>
                    </a:lnTo>
                    <a:lnTo>
                      <a:pt x="55" y="80"/>
                    </a:lnTo>
                    <a:lnTo>
                      <a:pt x="44" y="89"/>
                    </a:lnTo>
                    <a:lnTo>
                      <a:pt x="57" y="100"/>
                    </a:lnTo>
                    <a:lnTo>
                      <a:pt x="44" y="107"/>
                    </a:lnTo>
                    <a:lnTo>
                      <a:pt x="57" y="116"/>
                    </a:lnTo>
                    <a:lnTo>
                      <a:pt x="45" y="119"/>
                    </a:lnTo>
                    <a:lnTo>
                      <a:pt x="61" y="135"/>
                    </a:lnTo>
                    <a:lnTo>
                      <a:pt x="41" y="139"/>
                    </a:lnTo>
                    <a:lnTo>
                      <a:pt x="55" y="146"/>
                    </a:lnTo>
                    <a:lnTo>
                      <a:pt x="23" y="146"/>
                    </a:lnTo>
                    <a:lnTo>
                      <a:pt x="9" y="148"/>
                    </a:lnTo>
                    <a:lnTo>
                      <a:pt x="3" y="151"/>
                    </a:lnTo>
                    <a:lnTo>
                      <a:pt x="0" y="154"/>
                    </a:lnTo>
                    <a:lnTo>
                      <a:pt x="0" y="157"/>
                    </a:lnTo>
                    <a:lnTo>
                      <a:pt x="2" y="159"/>
                    </a:lnTo>
                    <a:lnTo>
                      <a:pt x="7" y="161"/>
                    </a:lnTo>
                    <a:lnTo>
                      <a:pt x="22" y="164"/>
                    </a:lnTo>
                    <a:lnTo>
                      <a:pt x="36" y="164"/>
                    </a:lnTo>
                    <a:lnTo>
                      <a:pt x="38" y="166"/>
                    </a:lnTo>
                    <a:lnTo>
                      <a:pt x="41" y="170"/>
                    </a:lnTo>
                    <a:lnTo>
                      <a:pt x="43" y="173"/>
                    </a:lnTo>
                    <a:lnTo>
                      <a:pt x="45" y="175"/>
                    </a:lnTo>
                    <a:lnTo>
                      <a:pt x="50" y="174"/>
                    </a:lnTo>
                    <a:lnTo>
                      <a:pt x="55" y="172"/>
                    </a:lnTo>
                    <a:lnTo>
                      <a:pt x="65" y="168"/>
                    </a:lnTo>
                    <a:lnTo>
                      <a:pt x="78" y="167"/>
                    </a:lnTo>
                    <a:lnTo>
                      <a:pt x="85" y="167"/>
                    </a:lnTo>
                    <a:lnTo>
                      <a:pt x="90" y="168"/>
                    </a:lnTo>
                    <a:lnTo>
                      <a:pt x="96" y="170"/>
                    </a:lnTo>
                    <a:lnTo>
                      <a:pt x="100" y="174"/>
                    </a:lnTo>
                    <a:lnTo>
                      <a:pt x="109" y="182"/>
                    </a:lnTo>
                    <a:lnTo>
                      <a:pt x="117" y="192"/>
                    </a:lnTo>
                    <a:lnTo>
                      <a:pt x="127" y="200"/>
                    </a:lnTo>
                    <a:lnTo>
                      <a:pt x="136" y="202"/>
                    </a:lnTo>
                    <a:lnTo>
                      <a:pt x="140" y="202"/>
                    </a:lnTo>
                    <a:lnTo>
                      <a:pt x="143" y="200"/>
                    </a:lnTo>
                    <a:lnTo>
                      <a:pt x="144" y="198"/>
                    </a:lnTo>
                    <a:lnTo>
                      <a:pt x="144" y="194"/>
                    </a:lnTo>
                    <a:lnTo>
                      <a:pt x="143" y="191"/>
                    </a:lnTo>
                    <a:lnTo>
                      <a:pt x="143" y="186"/>
                    </a:lnTo>
                    <a:lnTo>
                      <a:pt x="149" y="182"/>
                    </a:lnTo>
                    <a:lnTo>
                      <a:pt x="155" y="180"/>
                    </a:lnTo>
                    <a:lnTo>
                      <a:pt x="173" y="180"/>
                    </a:lnTo>
                    <a:lnTo>
                      <a:pt x="171" y="168"/>
                    </a:lnTo>
                    <a:lnTo>
                      <a:pt x="153" y="161"/>
                    </a:lnTo>
                    <a:lnTo>
                      <a:pt x="129" y="154"/>
                    </a:lnTo>
                    <a:lnTo>
                      <a:pt x="111" y="145"/>
                    </a:lnTo>
                    <a:lnTo>
                      <a:pt x="92" y="141"/>
                    </a:lnTo>
                    <a:lnTo>
                      <a:pt x="83" y="134"/>
                    </a:lnTo>
                    <a:lnTo>
                      <a:pt x="75" y="127"/>
                    </a:lnTo>
                    <a:lnTo>
                      <a:pt x="69" y="116"/>
                    </a:lnTo>
                    <a:lnTo>
                      <a:pt x="65" y="104"/>
                    </a:lnTo>
                    <a:lnTo>
                      <a:pt x="64" y="89"/>
                    </a:lnTo>
                    <a:lnTo>
                      <a:pt x="65" y="74"/>
                    </a:lnTo>
                    <a:lnTo>
                      <a:pt x="65" y="51"/>
                    </a:lnTo>
                    <a:lnTo>
                      <a:pt x="72" y="23"/>
                    </a:lnTo>
                    <a:lnTo>
                      <a:pt x="73" y="0"/>
                    </a:lnTo>
                    <a:lnTo>
                      <a:pt x="62" y="7"/>
                    </a:lnTo>
                    <a:lnTo>
                      <a:pt x="49" y="11"/>
                    </a:lnTo>
                    <a:lnTo>
                      <a:pt x="44" y="12"/>
                    </a:lnTo>
                    <a:lnTo>
                      <a:pt x="38" y="9"/>
                    </a:lnTo>
                    <a:lnTo>
                      <a:pt x="29" y="0"/>
                    </a:lnTo>
                    <a:lnTo>
                      <a:pt x="32" y="12"/>
                    </a:lnTo>
                    <a:close/>
                  </a:path>
                </a:pathLst>
              </a:custGeom>
              <a:solidFill>
                <a:srgbClr val="B29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98" name="Freeform 54"/>
              <p:cNvSpPr>
                <a:spLocks/>
              </p:cNvSpPr>
              <p:nvPr/>
            </p:nvSpPr>
            <p:spPr bwMode="auto">
              <a:xfrm>
                <a:off x="584" y="733"/>
                <a:ext cx="45" cy="64"/>
              </a:xfrm>
              <a:custGeom>
                <a:avLst/>
                <a:gdLst>
                  <a:gd name="T0" fmla="*/ 45 w 45"/>
                  <a:gd name="T1" fmla="*/ 0 h 64"/>
                  <a:gd name="T2" fmla="*/ 0 w 45"/>
                  <a:gd name="T3" fmla="*/ 18 h 64"/>
                  <a:gd name="T4" fmla="*/ 38 w 45"/>
                  <a:gd name="T5" fmla="*/ 64 h 64"/>
                  <a:gd name="T6" fmla="*/ 25 w 45"/>
                  <a:gd name="T7" fmla="*/ 26 h 64"/>
                  <a:gd name="T8" fmla="*/ 25 w 45"/>
                  <a:gd name="T9" fmla="*/ 25 h 64"/>
                  <a:gd name="T10" fmla="*/ 27 w 45"/>
                  <a:gd name="T11" fmla="*/ 23 h 64"/>
                  <a:gd name="T12" fmla="*/ 35 w 45"/>
                  <a:gd name="T13" fmla="*/ 13 h 64"/>
                  <a:gd name="T14" fmla="*/ 41 w 45"/>
                  <a:gd name="T15" fmla="*/ 5 h 64"/>
                  <a:gd name="T16" fmla="*/ 43 w 45"/>
                  <a:gd name="T17" fmla="*/ 1 h 64"/>
                  <a:gd name="T18" fmla="*/ 45 w 45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"/>
                  <a:gd name="T31" fmla="*/ 0 h 64"/>
                  <a:gd name="T32" fmla="*/ 45 w 45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" h="64">
                    <a:moveTo>
                      <a:pt x="45" y="0"/>
                    </a:moveTo>
                    <a:lnTo>
                      <a:pt x="0" y="18"/>
                    </a:lnTo>
                    <a:lnTo>
                      <a:pt x="38" y="64"/>
                    </a:lnTo>
                    <a:lnTo>
                      <a:pt x="25" y="26"/>
                    </a:lnTo>
                    <a:lnTo>
                      <a:pt x="25" y="25"/>
                    </a:lnTo>
                    <a:lnTo>
                      <a:pt x="27" y="23"/>
                    </a:lnTo>
                    <a:lnTo>
                      <a:pt x="35" y="13"/>
                    </a:lnTo>
                    <a:lnTo>
                      <a:pt x="41" y="5"/>
                    </a:lnTo>
                    <a:lnTo>
                      <a:pt x="43" y="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99" name="Freeform 55"/>
              <p:cNvSpPr>
                <a:spLocks/>
              </p:cNvSpPr>
              <p:nvPr/>
            </p:nvSpPr>
            <p:spPr bwMode="auto">
              <a:xfrm>
                <a:off x="578" y="694"/>
                <a:ext cx="14" cy="48"/>
              </a:xfrm>
              <a:custGeom>
                <a:avLst/>
                <a:gdLst>
                  <a:gd name="T0" fmla="*/ 0 w 14"/>
                  <a:gd name="T1" fmla="*/ 0 h 48"/>
                  <a:gd name="T2" fmla="*/ 4 w 14"/>
                  <a:gd name="T3" fmla="*/ 48 h 48"/>
                  <a:gd name="T4" fmla="*/ 14 w 14"/>
                  <a:gd name="T5" fmla="*/ 27 h 48"/>
                  <a:gd name="T6" fmla="*/ 0 w 14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48"/>
                  <a:gd name="T14" fmla="*/ 14 w 14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48">
                    <a:moveTo>
                      <a:pt x="0" y="0"/>
                    </a:moveTo>
                    <a:lnTo>
                      <a:pt x="4" y="48"/>
                    </a:lnTo>
                    <a:lnTo>
                      <a:pt x="14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00" name="Freeform 56"/>
              <p:cNvSpPr>
                <a:spLocks/>
              </p:cNvSpPr>
              <p:nvPr/>
            </p:nvSpPr>
            <p:spPr bwMode="auto">
              <a:xfrm>
                <a:off x="545" y="760"/>
                <a:ext cx="59" cy="40"/>
              </a:xfrm>
              <a:custGeom>
                <a:avLst/>
                <a:gdLst>
                  <a:gd name="T0" fmla="*/ 37 w 59"/>
                  <a:gd name="T1" fmla="*/ 0 h 40"/>
                  <a:gd name="T2" fmla="*/ 59 w 59"/>
                  <a:gd name="T3" fmla="*/ 27 h 40"/>
                  <a:gd name="T4" fmla="*/ 36 w 59"/>
                  <a:gd name="T5" fmla="*/ 17 h 40"/>
                  <a:gd name="T6" fmla="*/ 0 w 59"/>
                  <a:gd name="T7" fmla="*/ 40 h 40"/>
                  <a:gd name="T8" fmla="*/ 37 w 59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0"/>
                  <a:gd name="T17" fmla="*/ 59 w 59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0">
                    <a:moveTo>
                      <a:pt x="37" y="0"/>
                    </a:moveTo>
                    <a:lnTo>
                      <a:pt x="59" y="27"/>
                    </a:lnTo>
                    <a:lnTo>
                      <a:pt x="36" y="17"/>
                    </a:lnTo>
                    <a:lnTo>
                      <a:pt x="0" y="4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01" name="Freeform 57"/>
              <p:cNvSpPr>
                <a:spLocks/>
              </p:cNvSpPr>
              <p:nvPr/>
            </p:nvSpPr>
            <p:spPr bwMode="auto">
              <a:xfrm>
                <a:off x="535" y="741"/>
                <a:ext cx="38" cy="20"/>
              </a:xfrm>
              <a:custGeom>
                <a:avLst/>
                <a:gdLst>
                  <a:gd name="T0" fmla="*/ 38 w 38"/>
                  <a:gd name="T1" fmla="*/ 7 h 20"/>
                  <a:gd name="T2" fmla="*/ 19 w 38"/>
                  <a:gd name="T3" fmla="*/ 20 h 20"/>
                  <a:gd name="T4" fmla="*/ 0 w 38"/>
                  <a:gd name="T5" fmla="*/ 0 h 20"/>
                  <a:gd name="T6" fmla="*/ 38 w 38"/>
                  <a:gd name="T7" fmla="*/ 7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20"/>
                  <a:gd name="T14" fmla="*/ 38 w 38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20">
                    <a:moveTo>
                      <a:pt x="38" y="7"/>
                    </a:moveTo>
                    <a:lnTo>
                      <a:pt x="19" y="20"/>
                    </a:lnTo>
                    <a:lnTo>
                      <a:pt x="0" y="0"/>
                    </a:lnTo>
                    <a:lnTo>
                      <a:pt x="38" y="7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02" name="Freeform 58"/>
              <p:cNvSpPr>
                <a:spLocks/>
              </p:cNvSpPr>
              <p:nvPr/>
            </p:nvSpPr>
            <p:spPr bwMode="auto">
              <a:xfrm>
                <a:off x="665" y="1064"/>
                <a:ext cx="79" cy="75"/>
              </a:xfrm>
              <a:custGeom>
                <a:avLst/>
                <a:gdLst>
                  <a:gd name="T0" fmla="*/ 43 w 79"/>
                  <a:gd name="T1" fmla="*/ 0 h 75"/>
                  <a:gd name="T2" fmla="*/ 53 w 79"/>
                  <a:gd name="T3" fmla="*/ 2 h 75"/>
                  <a:gd name="T4" fmla="*/ 62 w 79"/>
                  <a:gd name="T5" fmla="*/ 7 h 75"/>
                  <a:gd name="T6" fmla="*/ 68 w 79"/>
                  <a:gd name="T7" fmla="*/ 12 h 75"/>
                  <a:gd name="T8" fmla="*/ 74 w 79"/>
                  <a:gd name="T9" fmla="*/ 20 h 75"/>
                  <a:gd name="T10" fmla="*/ 77 w 79"/>
                  <a:gd name="T11" fmla="*/ 27 h 75"/>
                  <a:gd name="T12" fmla="*/ 79 w 79"/>
                  <a:gd name="T13" fmla="*/ 36 h 75"/>
                  <a:gd name="T14" fmla="*/ 78 w 79"/>
                  <a:gd name="T15" fmla="*/ 45 h 75"/>
                  <a:gd name="T16" fmla="*/ 74 w 79"/>
                  <a:gd name="T17" fmla="*/ 55 h 75"/>
                  <a:gd name="T18" fmla="*/ 67 w 79"/>
                  <a:gd name="T19" fmla="*/ 64 h 75"/>
                  <a:gd name="T20" fmla="*/ 59 w 79"/>
                  <a:gd name="T21" fmla="*/ 69 h 75"/>
                  <a:gd name="T22" fmla="*/ 50 w 79"/>
                  <a:gd name="T23" fmla="*/ 73 h 75"/>
                  <a:gd name="T24" fmla="*/ 39 w 79"/>
                  <a:gd name="T25" fmla="*/ 75 h 75"/>
                  <a:gd name="T26" fmla="*/ 29 w 79"/>
                  <a:gd name="T27" fmla="*/ 73 h 75"/>
                  <a:gd name="T28" fmla="*/ 21 w 79"/>
                  <a:gd name="T29" fmla="*/ 69 h 75"/>
                  <a:gd name="T30" fmla="*/ 12 w 79"/>
                  <a:gd name="T31" fmla="*/ 64 h 75"/>
                  <a:gd name="T32" fmla="*/ 5 w 79"/>
                  <a:gd name="T33" fmla="*/ 55 h 75"/>
                  <a:gd name="T34" fmla="*/ 1 w 79"/>
                  <a:gd name="T35" fmla="*/ 47 h 75"/>
                  <a:gd name="T36" fmla="*/ 0 w 79"/>
                  <a:gd name="T37" fmla="*/ 38 h 75"/>
                  <a:gd name="T38" fmla="*/ 1 w 79"/>
                  <a:gd name="T39" fmla="*/ 29 h 75"/>
                  <a:gd name="T40" fmla="*/ 5 w 79"/>
                  <a:gd name="T41" fmla="*/ 22 h 75"/>
                  <a:gd name="T42" fmla="*/ 9 w 79"/>
                  <a:gd name="T43" fmla="*/ 14 h 75"/>
                  <a:gd name="T44" fmla="*/ 15 w 79"/>
                  <a:gd name="T45" fmla="*/ 9 h 75"/>
                  <a:gd name="T46" fmla="*/ 23 w 79"/>
                  <a:gd name="T47" fmla="*/ 3 h 75"/>
                  <a:gd name="T48" fmla="*/ 32 w 79"/>
                  <a:gd name="T49" fmla="*/ 1 h 75"/>
                  <a:gd name="T50" fmla="*/ 43 w 79"/>
                  <a:gd name="T51" fmla="*/ 0 h 7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9"/>
                  <a:gd name="T79" fmla="*/ 0 h 75"/>
                  <a:gd name="T80" fmla="*/ 79 w 79"/>
                  <a:gd name="T81" fmla="*/ 75 h 7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9" h="75">
                    <a:moveTo>
                      <a:pt x="43" y="0"/>
                    </a:moveTo>
                    <a:lnTo>
                      <a:pt x="53" y="2"/>
                    </a:lnTo>
                    <a:lnTo>
                      <a:pt x="62" y="7"/>
                    </a:lnTo>
                    <a:lnTo>
                      <a:pt x="68" y="12"/>
                    </a:lnTo>
                    <a:lnTo>
                      <a:pt x="74" y="20"/>
                    </a:lnTo>
                    <a:lnTo>
                      <a:pt x="77" y="27"/>
                    </a:lnTo>
                    <a:lnTo>
                      <a:pt x="79" y="36"/>
                    </a:lnTo>
                    <a:lnTo>
                      <a:pt x="78" y="45"/>
                    </a:lnTo>
                    <a:lnTo>
                      <a:pt x="74" y="55"/>
                    </a:lnTo>
                    <a:lnTo>
                      <a:pt x="67" y="64"/>
                    </a:lnTo>
                    <a:lnTo>
                      <a:pt x="59" y="69"/>
                    </a:lnTo>
                    <a:lnTo>
                      <a:pt x="50" y="73"/>
                    </a:lnTo>
                    <a:lnTo>
                      <a:pt x="39" y="75"/>
                    </a:lnTo>
                    <a:lnTo>
                      <a:pt x="29" y="73"/>
                    </a:lnTo>
                    <a:lnTo>
                      <a:pt x="21" y="69"/>
                    </a:lnTo>
                    <a:lnTo>
                      <a:pt x="12" y="64"/>
                    </a:lnTo>
                    <a:lnTo>
                      <a:pt x="5" y="55"/>
                    </a:lnTo>
                    <a:lnTo>
                      <a:pt x="1" y="47"/>
                    </a:lnTo>
                    <a:lnTo>
                      <a:pt x="0" y="38"/>
                    </a:lnTo>
                    <a:lnTo>
                      <a:pt x="1" y="29"/>
                    </a:lnTo>
                    <a:lnTo>
                      <a:pt x="5" y="22"/>
                    </a:lnTo>
                    <a:lnTo>
                      <a:pt x="9" y="14"/>
                    </a:lnTo>
                    <a:lnTo>
                      <a:pt x="15" y="9"/>
                    </a:lnTo>
                    <a:lnTo>
                      <a:pt x="23" y="3"/>
                    </a:lnTo>
                    <a:lnTo>
                      <a:pt x="32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03" name="Freeform 59"/>
              <p:cNvSpPr>
                <a:spLocks/>
              </p:cNvSpPr>
              <p:nvPr/>
            </p:nvSpPr>
            <p:spPr bwMode="auto">
              <a:xfrm>
                <a:off x="674" y="1073"/>
                <a:ext cx="61" cy="57"/>
              </a:xfrm>
              <a:custGeom>
                <a:avLst/>
                <a:gdLst>
                  <a:gd name="T0" fmla="*/ 30 w 61"/>
                  <a:gd name="T1" fmla="*/ 0 h 57"/>
                  <a:gd name="T2" fmla="*/ 37 w 61"/>
                  <a:gd name="T3" fmla="*/ 0 h 57"/>
                  <a:gd name="T4" fmla="*/ 43 w 61"/>
                  <a:gd name="T5" fmla="*/ 2 h 57"/>
                  <a:gd name="T6" fmla="*/ 53 w 61"/>
                  <a:gd name="T7" fmla="*/ 8 h 57"/>
                  <a:gd name="T8" fmla="*/ 59 w 61"/>
                  <a:gd name="T9" fmla="*/ 17 h 57"/>
                  <a:gd name="T10" fmla="*/ 61 w 61"/>
                  <a:gd name="T11" fmla="*/ 22 h 57"/>
                  <a:gd name="T12" fmla="*/ 61 w 61"/>
                  <a:gd name="T13" fmla="*/ 29 h 57"/>
                  <a:gd name="T14" fmla="*/ 61 w 61"/>
                  <a:gd name="T15" fmla="*/ 34 h 57"/>
                  <a:gd name="T16" fmla="*/ 59 w 61"/>
                  <a:gd name="T17" fmla="*/ 40 h 57"/>
                  <a:gd name="T18" fmla="*/ 53 w 61"/>
                  <a:gd name="T19" fmla="*/ 48 h 57"/>
                  <a:gd name="T20" fmla="*/ 43 w 61"/>
                  <a:gd name="T21" fmla="*/ 55 h 57"/>
                  <a:gd name="T22" fmla="*/ 37 w 61"/>
                  <a:gd name="T23" fmla="*/ 57 h 57"/>
                  <a:gd name="T24" fmla="*/ 30 w 61"/>
                  <a:gd name="T25" fmla="*/ 57 h 57"/>
                  <a:gd name="T26" fmla="*/ 25 w 61"/>
                  <a:gd name="T27" fmla="*/ 57 h 57"/>
                  <a:gd name="T28" fmla="*/ 18 w 61"/>
                  <a:gd name="T29" fmla="*/ 55 h 57"/>
                  <a:gd name="T30" fmla="*/ 9 w 61"/>
                  <a:gd name="T31" fmla="*/ 48 h 57"/>
                  <a:gd name="T32" fmla="*/ 2 w 61"/>
                  <a:gd name="T33" fmla="*/ 40 h 57"/>
                  <a:gd name="T34" fmla="*/ 0 w 61"/>
                  <a:gd name="T35" fmla="*/ 34 h 57"/>
                  <a:gd name="T36" fmla="*/ 0 w 61"/>
                  <a:gd name="T37" fmla="*/ 29 h 57"/>
                  <a:gd name="T38" fmla="*/ 0 w 61"/>
                  <a:gd name="T39" fmla="*/ 22 h 57"/>
                  <a:gd name="T40" fmla="*/ 2 w 61"/>
                  <a:gd name="T41" fmla="*/ 17 h 57"/>
                  <a:gd name="T42" fmla="*/ 9 w 61"/>
                  <a:gd name="T43" fmla="*/ 8 h 57"/>
                  <a:gd name="T44" fmla="*/ 18 w 61"/>
                  <a:gd name="T45" fmla="*/ 2 h 57"/>
                  <a:gd name="T46" fmla="*/ 25 w 61"/>
                  <a:gd name="T47" fmla="*/ 0 h 57"/>
                  <a:gd name="T48" fmla="*/ 30 w 61"/>
                  <a:gd name="T49" fmla="*/ 0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"/>
                  <a:gd name="T76" fmla="*/ 0 h 57"/>
                  <a:gd name="T77" fmla="*/ 61 w 61"/>
                  <a:gd name="T78" fmla="*/ 57 h 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" h="57">
                    <a:moveTo>
                      <a:pt x="30" y="0"/>
                    </a:moveTo>
                    <a:lnTo>
                      <a:pt x="37" y="0"/>
                    </a:lnTo>
                    <a:lnTo>
                      <a:pt x="43" y="2"/>
                    </a:lnTo>
                    <a:lnTo>
                      <a:pt x="53" y="8"/>
                    </a:lnTo>
                    <a:lnTo>
                      <a:pt x="59" y="17"/>
                    </a:lnTo>
                    <a:lnTo>
                      <a:pt x="61" y="22"/>
                    </a:lnTo>
                    <a:lnTo>
                      <a:pt x="61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3" y="48"/>
                    </a:lnTo>
                    <a:lnTo>
                      <a:pt x="43" y="55"/>
                    </a:lnTo>
                    <a:lnTo>
                      <a:pt x="37" y="57"/>
                    </a:lnTo>
                    <a:lnTo>
                      <a:pt x="30" y="57"/>
                    </a:lnTo>
                    <a:lnTo>
                      <a:pt x="25" y="57"/>
                    </a:lnTo>
                    <a:lnTo>
                      <a:pt x="18" y="55"/>
                    </a:lnTo>
                    <a:lnTo>
                      <a:pt x="9" y="48"/>
                    </a:lnTo>
                    <a:lnTo>
                      <a:pt x="2" y="40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25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00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04" name="Freeform 60"/>
              <p:cNvSpPr>
                <a:spLocks/>
              </p:cNvSpPr>
              <p:nvPr/>
            </p:nvSpPr>
            <p:spPr bwMode="auto">
              <a:xfrm>
                <a:off x="354" y="1188"/>
                <a:ext cx="78" cy="75"/>
              </a:xfrm>
              <a:custGeom>
                <a:avLst/>
                <a:gdLst>
                  <a:gd name="T0" fmla="*/ 43 w 78"/>
                  <a:gd name="T1" fmla="*/ 0 h 75"/>
                  <a:gd name="T2" fmla="*/ 51 w 78"/>
                  <a:gd name="T3" fmla="*/ 3 h 75"/>
                  <a:gd name="T4" fmla="*/ 59 w 78"/>
                  <a:gd name="T5" fmla="*/ 6 h 75"/>
                  <a:gd name="T6" fmla="*/ 70 w 78"/>
                  <a:gd name="T7" fmla="*/ 16 h 75"/>
                  <a:gd name="T8" fmla="*/ 75 w 78"/>
                  <a:gd name="T9" fmla="*/ 22 h 75"/>
                  <a:gd name="T10" fmla="*/ 77 w 78"/>
                  <a:gd name="T11" fmla="*/ 29 h 75"/>
                  <a:gd name="T12" fmla="*/ 78 w 78"/>
                  <a:gd name="T13" fmla="*/ 37 h 75"/>
                  <a:gd name="T14" fmla="*/ 78 w 78"/>
                  <a:gd name="T15" fmla="*/ 46 h 75"/>
                  <a:gd name="T16" fmla="*/ 74 w 78"/>
                  <a:gd name="T17" fmla="*/ 54 h 75"/>
                  <a:gd name="T18" fmla="*/ 68 w 78"/>
                  <a:gd name="T19" fmla="*/ 63 h 75"/>
                  <a:gd name="T20" fmla="*/ 61 w 78"/>
                  <a:gd name="T21" fmla="*/ 69 h 75"/>
                  <a:gd name="T22" fmla="*/ 52 w 78"/>
                  <a:gd name="T23" fmla="*/ 73 h 75"/>
                  <a:gd name="T24" fmla="*/ 42 w 78"/>
                  <a:gd name="T25" fmla="*/ 75 h 75"/>
                  <a:gd name="T26" fmla="*/ 33 w 78"/>
                  <a:gd name="T27" fmla="*/ 74 h 75"/>
                  <a:gd name="T28" fmla="*/ 23 w 78"/>
                  <a:gd name="T29" fmla="*/ 72 h 75"/>
                  <a:gd name="T30" fmla="*/ 14 w 78"/>
                  <a:gd name="T31" fmla="*/ 66 h 75"/>
                  <a:gd name="T32" fmla="*/ 8 w 78"/>
                  <a:gd name="T33" fmla="*/ 60 h 75"/>
                  <a:gd name="T34" fmla="*/ 3 w 78"/>
                  <a:gd name="T35" fmla="*/ 53 h 75"/>
                  <a:gd name="T36" fmla="*/ 1 w 78"/>
                  <a:gd name="T37" fmla="*/ 47 h 75"/>
                  <a:gd name="T38" fmla="*/ 0 w 78"/>
                  <a:gd name="T39" fmla="*/ 39 h 75"/>
                  <a:gd name="T40" fmla="*/ 0 w 78"/>
                  <a:gd name="T41" fmla="*/ 32 h 75"/>
                  <a:gd name="T42" fmla="*/ 2 w 78"/>
                  <a:gd name="T43" fmla="*/ 25 h 75"/>
                  <a:gd name="T44" fmla="*/ 6 w 78"/>
                  <a:gd name="T45" fmla="*/ 18 h 75"/>
                  <a:gd name="T46" fmla="*/ 11 w 78"/>
                  <a:gd name="T47" fmla="*/ 11 h 75"/>
                  <a:gd name="T48" fmla="*/ 19 w 78"/>
                  <a:gd name="T49" fmla="*/ 6 h 75"/>
                  <a:gd name="T50" fmla="*/ 26 w 78"/>
                  <a:gd name="T51" fmla="*/ 3 h 75"/>
                  <a:gd name="T52" fmla="*/ 34 w 78"/>
                  <a:gd name="T53" fmla="*/ 0 h 75"/>
                  <a:gd name="T54" fmla="*/ 43 w 78"/>
                  <a:gd name="T55" fmla="*/ 0 h 7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8"/>
                  <a:gd name="T85" fmla="*/ 0 h 75"/>
                  <a:gd name="T86" fmla="*/ 78 w 78"/>
                  <a:gd name="T87" fmla="*/ 75 h 7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8" h="75">
                    <a:moveTo>
                      <a:pt x="43" y="0"/>
                    </a:moveTo>
                    <a:lnTo>
                      <a:pt x="51" y="3"/>
                    </a:lnTo>
                    <a:lnTo>
                      <a:pt x="59" y="6"/>
                    </a:lnTo>
                    <a:lnTo>
                      <a:pt x="70" y="16"/>
                    </a:lnTo>
                    <a:lnTo>
                      <a:pt x="75" y="22"/>
                    </a:lnTo>
                    <a:lnTo>
                      <a:pt x="77" y="29"/>
                    </a:lnTo>
                    <a:lnTo>
                      <a:pt x="78" y="37"/>
                    </a:lnTo>
                    <a:lnTo>
                      <a:pt x="78" y="46"/>
                    </a:lnTo>
                    <a:lnTo>
                      <a:pt x="74" y="54"/>
                    </a:lnTo>
                    <a:lnTo>
                      <a:pt x="68" y="63"/>
                    </a:lnTo>
                    <a:lnTo>
                      <a:pt x="61" y="69"/>
                    </a:lnTo>
                    <a:lnTo>
                      <a:pt x="52" y="73"/>
                    </a:lnTo>
                    <a:lnTo>
                      <a:pt x="42" y="75"/>
                    </a:lnTo>
                    <a:lnTo>
                      <a:pt x="33" y="74"/>
                    </a:lnTo>
                    <a:lnTo>
                      <a:pt x="23" y="72"/>
                    </a:lnTo>
                    <a:lnTo>
                      <a:pt x="14" y="66"/>
                    </a:lnTo>
                    <a:lnTo>
                      <a:pt x="8" y="60"/>
                    </a:lnTo>
                    <a:lnTo>
                      <a:pt x="3" y="53"/>
                    </a:lnTo>
                    <a:lnTo>
                      <a:pt x="1" y="47"/>
                    </a:lnTo>
                    <a:lnTo>
                      <a:pt x="0" y="39"/>
                    </a:lnTo>
                    <a:lnTo>
                      <a:pt x="0" y="32"/>
                    </a:lnTo>
                    <a:lnTo>
                      <a:pt x="2" y="25"/>
                    </a:lnTo>
                    <a:lnTo>
                      <a:pt x="6" y="18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3"/>
                    </a:lnTo>
                    <a:lnTo>
                      <a:pt x="34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05" name="Freeform 61"/>
              <p:cNvSpPr>
                <a:spLocks/>
              </p:cNvSpPr>
              <p:nvPr/>
            </p:nvSpPr>
            <p:spPr bwMode="auto">
              <a:xfrm>
                <a:off x="362" y="1197"/>
                <a:ext cx="62" cy="57"/>
              </a:xfrm>
              <a:custGeom>
                <a:avLst/>
                <a:gdLst>
                  <a:gd name="T0" fmla="*/ 31 w 62"/>
                  <a:gd name="T1" fmla="*/ 0 h 57"/>
                  <a:gd name="T2" fmla="*/ 38 w 62"/>
                  <a:gd name="T3" fmla="*/ 0 h 57"/>
                  <a:gd name="T4" fmla="*/ 43 w 62"/>
                  <a:gd name="T5" fmla="*/ 2 h 57"/>
                  <a:gd name="T6" fmla="*/ 53 w 62"/>
                  <a:gd name="T7" fmla="*/ 9 h 57"/>
                  <a:gd name="T8" fmla="*/ 59 w 62"/>
                  <a:gd name="T9" fmla="*/ 17 h 57"/>
                  <a:gd name="T10" fmla="*/ 61 w 62"/>
                  <a:gd name="T11" fmla="*/ 23 h 57"/>
                  <a:gd name="T12" fmla="*/ 62 w 62"/>
                  <a:gd name="T13" fmla="*/ 29 h 57"/>
                  <a:gd name="T14" fmla="*/ 61 w 62"/>
                  <a:gd name="T15" fmla="*/ 35 h 57"/>
                  <a:gd name="T16" fmla="*/ 59 w 62"/>
                  <a:gd name="T17" fmla="*/ 40 h 57"/>
                  <a:gd name="T18" fmla="*/ 53 w 62"/>
                  <a:gd name="T19" fmla="*/ 49 h 57"/>
                  <a:gd name="T20" fmla="*/ 43 w 62"/>
                  <a:gd name="T21" fmla="*/ 55 h 57"/>
                  <a:gd name="T22" fmla="*/ 38 w 62"/>
                  <a:gd name="T23" fmla="*/ 57 h 57"/>
                  <a:gd name="T24" fmla="*/ 31 w 62"/>
                  <a:gd name="T25" fmla="*/ 57 h 57"/>
                  <a:gd name="T26" fmla="*/ 25 w 62"/>
                  <a:gd name="T27" fmla="*/ 57 h 57"/>
                  <a:gd name="T28" fmla="*/ 19 w 62"/>
                  <a:gd name="T29" fmla="*/ 55 h 57"/>
                  <a:gd name="T30" fmla="*/ 10 w 62"/>
                  <a:gd name="T31" fmla="*/ 49 h 57"/>
                  <a:gd name="T32" fmla="*/ 3 w 62"/>
                  <a:gd name="T33" fmla="*/ 40 h 57"/>
                  <a:gd name="T34" fmla="*/ 1 w 62"/>
                  <a:gd name="T35" fmla="*/ 35 h 57"/>
                  <a:gd name="T36" fmla="*/ 0 w 62"/>
                  <a:gd name="T37" fmla="*/ 29 h 57"/>
                  <a:gd name="T38" fmla="*/ 1 w 62"/>
                  <a:gd name="T39" fmla="*/ 23 h 57"/>
                  <a:gd name="T40" fmla="*/ 3 w 62"/>
                  <a:gd name="T41" fmla="*/ 17 h 57"/>
                  <a:gd name="T42" fmla="*/ 10 w 62"/>
                  <a:gd name="T43" fmla="*/ 9 h 57"/>
                  <a:gd name="T44" fmla="*/ 19 w 62"/>
                  <a:gd name="T45" fmla="*/ 2 h 57"/>
                  <a:gd name="T46" fmla="*/ 25 w 62"/>
                  <a:gd name="T47" fmla="*/ 0 h 57"/>
                  <a:gd name="T48" fmla="*/ 31 w 62"/>
                  <a:gd name="T49" fmla="*/ 0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2"/>
                  <a:gd name="T76" fmla="*/ 0 h 57"/>
                  <a:gd name="T77" fmla="*/ 62 w 62"/>
                  <a:gd name="T78" fmla="*/ 57 h 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2" h="57">
                    <a:moveTo>
                      <a:pt x="31" y="0"/>
                    </a:moveTo>
                    <a:lnTo>
                      <a:pt x="38" y="0"/>
                    </a:lnTo>
                    <a:lnTo>
                      <a:pt x="43" y="2"/>
                    </a:lnTo>
                    <a:lnTo>
                      <a:pt x="53" y="9"/>
                    </a:lnTo>
                    <a:lnTo>
                      <a:pt x="59" y="17"/>
                    </a:lnTo>
                    <a:lnTo>
                      <a:pt x="61" y="23"/>
                    </a:lnTo>
                    <a:lnTo>
                      <a:pt x="62" y="29"/>
                    </a:lnTo>
                    <a:lnTo>
                      <a:pt x="61" y="35"/>
                    </a:lnTo>
                    <a:lnTo>
                      <a:pt x="59" y="40"/>
                    </a:lnTo>
                    <a:lnTo>
                      <a:pt x="53" y="49"/>
                    </a:lnTo>
                    <a:lnTo>
                      <a:pt x="43" y="55"/>
                    </a:lnTo>
                    <a:lnTo>
                      <a:pt x="38" y="57"/>
                    </a:lnTo>
                    <a:lnTo>
                      <a:pt x="31" y="57"/>
                    </a:lnTo>
                    <a:lnTo>
                      <a:pt x="25" y="57"/>
                    </a:lnTo>
                    <a:lnTo>
                      <a:pt x="19" y="55"/>
                    </a:lnTo>
                    <a:lnTo>
                      <a:pt x="10" y="49"/>
                    </a:lnTo>
                    <a:lnTo>
                      <a:pt x="3" y="40"/>
                    </a:lnTo>
                    <a:lnTo>
                      <a:pt x="1" y="35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3" y="17"/>
                    </a:lnTo>
                    <a:lnTo>
                      <a:pt x="10" y="9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F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06" name="Freeform 62"/>
              <p:cNvSpPr>
                <a:spLocks/>
              </p:cNvSpPr>
              <p:nvPr/>
            </p:nvSpPr>
            <p:spPr bwMode="auto">
              <a:xfrm>
                <a:off x="573" y="882"/>
                <a:ext cx="79" cy="74"/>
              </a:xfrm>
              <a:custGeom>
                <a:avLst/>
                <a:gdLst>
                  <a:gd name="T0" fmla="*/ 44 w 79"/>
                  <a:gd name="T1" fmla="*/ 0 h 74"/>
                  <a:gd name="T2" fmla="*/ 53 w 79"/>
                  <a:gd name="T3" fmla="*/ 3 h 74"/>
                  <a:gd name="T4" fmla="*/ 62 w 79"/>
                  <a:gd name="T5" fmla="*/ 7 h 74"/>
                  <a:gd name="T6" fmla="*/ 69 w 79"/>
                  <a:gd name="T7" fmla="*/ 12 h 74"/>
                  <a:gd name="T8" fmla="*/ 74 w 79"/>
                  <a:gd name="T9" fmla="*/ 20 h 74"/>
                  <a:gd name="T10" fmla="*/ 77 w 79"/>
                  <a:gd name="T11" fmla="*/ 27 h 74"/>
                  <a:gd name="T12" fmla="*/ 79 w 79"/>
                  <a:gd name="T13" fmla="*/ 36 h 74"/>
                  <a:gd name="T14" fmla="*/ 78 w 79"/>
                  <a:gd name="T15" fmla="*/ 46 h 74"/>
                  <a:gd name="T16" fmla="*/ 74 w 79"/>
                  <a:gd name="T17" fmla="*/ 56 h 74"/>
                  <a:gd name="T18" fmla="*/ 67 w 79"/>
                  <a:gd name="T19" fmla="*/ 63 h 74"/>
                  <a:gd name="T20" fmla="*/ 59 w 79"/>
                  <a:gd name="T21" fmla="*/ 70 h 74"/>
                  <a:gd name="T22" fmla="*/ 49 w 79"/>
                  <a:gd name="T23" fmla="*/ 73 h 74"/>
                  <a:gd name="T24" fmla="*/ 39 w 79"/>
                  <a:gd name="T25" fmla="*/ 74 h 74"/>
                  <a:gd name="T26" fmla="*/ 30 w 79"/>
                  <a:gd name="T27" fmla="*/ 73 h 74"/>
                  <a:gd name="T28" fmla="*/ 21 w 79"/>
                  <a:gd name="T29" fmla="*/ 70 h 74"/>
                  <a:gd name="T30" fmla="*/ 12 w 79"/>
                  <a:gd name="T31" fmla="*/ 63 h 74"/>
                  <a:gd name="T32" fmla="*/ 5 w 79"/>
                  <a:gd name="T33" fmla="*/ 56 h 74"/>
                  <a:gd name="T34" fmla="*/ 2 w 79"/>
                  <a:gd name="T35" fmla="*/ 46 h 74"/>
                  <a:gd name="T36" fmla="*/ 0 w 79"/>
                  <a:gd name="T37" fmla="*/ 37 h 74"/>
                  <a:gd name="T38" fmla="*/ 2 w 79"/>
                  <a:gd name="T39" fmla="*/ 29 h 74"/>
                  <a:gd name="T40" fmla="*/ 5 w 79"/>
                  <a:gd name="T41" fmla="*/ 21 h 74"/>
                  <a:gd name="T42" fmla="*/ 9 w 79"/>
                  <a:gd name="T43" fmla="*/ 15 h 74"/>
                  <a:gd name="T44" fmla="*/ 16 w 79"/>
                  <a:gd name="T45" fmla="*/ 8 h 74"/>
                  <a:gd name="T46" fmla="*/ 23 w 79"/>
                  <a:gd name="T47" fmla="*/ 4 h 74"/>
                  <a:gd name="T48" fmla="*/ 32 w 79"/>
                  <a:gd name="T49" fmla="*/ 0 h 74"/>
                  <a:gd name="T50" fmla="*/ 44 w 79"/>
                  <a:gd name="T51" fmla="*/ 0 h 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9"/>
                  <a:gd name="T79" fmla="*/ 0 h 74"/>
                  <a:gd name="T80" fmla="*/ 79 w 79"/>
                  <a:gd name="T81" fmla="*/ 74 h 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9" h="74">
                    <a:moveTo>
                      <a:pt x="44" y="0"/>
                    </a:moveTo>
                    <a:lnTo>
                      <a:pt x="53" y="3"/>
                    </a:lnTo>
                    <a:lnTo>
                      <a:pt x="62" y="7"/>
                    </a:lnTo>
                    <a:lnTo>
                      <a:pt x="69" y="12"/>
                    </a:lnTo>
                    <a:lnTo>
                      <a:pt x="74" y="20"/>
                    </a:lnTo>
                    <a:lnTo>
                      <a:pt x="77" y="27"/>
                    </a:lnTo>
                    <a:lnTo>
                      <a:pt x="79" y="36"/>
                    </a:lnTo>
                    <a:lnTo>
                      <a:pt x="78" y="46"/>
                    </a:lnTo>
                    <a:lnTo>
                      <a:pt x="74" y="56"/>
                    </a:lnTo>
                    <a:lnTo>
                      <a:pt x="67" y="63"/>
                    </a:lnTo>
                    <a:lnTo>
                      <a:pt x="59" y="70"/>
                    </a:lnTo>
                    <a:lnTo>
                      <a:pt x="49" y="73"/>
                    </a:lnTo>
                    <a:lnTo>
                      <a:pt x="39" y="74"/>
                    </a:lnTo>
                    <a:lnTo>
                      <a:pt x="30" y="73"/>
                    </a:lnTo>
                    <a:lnTo>
                      <a:pt x="21" y="70"/>
                    </a:lnTo>
                    <a:lnTo>
                      <a:pt x="12" y="63"/>
                    </a:lnTo>
                    <a:lnTo>
                      <a:pt x="5" y="56"/>
                    </a:lnTo>
                    <a:lnTo>
                      <a:pt x="2" y="46"/>
                    </a:lnTo>
                    <a:lnTo>
                      <a:pt x="0" y="37"/>
                    </a:lnTo>
                    <a:lnTo>
                      <a:pt x="2" y="29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6" y="8"/>
                    </a:lnTo>
                    <a:lnTo>
                      <a:pt x="23" y="4"/>
                    </a:lnTo>
                    <a:lnTo>
                      <a:pt x="32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07" name="Freeform 63"/>
              <p:cNvSpPr>
                <a:spLocks/>
              </p:cNvSpPr>
              <p:nvPr/>
            </p:nvSpPr>
            <p:spPr bwMode="auto">
              <a:xfrm>
                <a:off x="582" y="891"/>
                <a:ext cx="62" cy="57"/>
              </a:xfrm>
              <a:custGeom>
                <a:avLst/>
                <a:gdLst>
                  <a:gd name="T0" fmla="*/ 30 w 62"/>
                  <a:gd name="T1" fmla="*/ 0 h 57"/>
                  <a:gd name="T2" fmla="*/ 42 w 62"/>
                  <a:gd name="T3" fmla="*/ 2 h 57"/>
                  <a:gd name="T4" fmla="*/ 53 w 62"/>
                  <a:gd name="T5" fmla="*/ 8 h 57"/>
                  <a:gd name="T6" fmla="*/ 60 w 62"/>
                  <a:gd name="T7" fmla="*/ 17 h 57"/>
                  <a:gd name="T8" fmla="*/ 62 w 62"/>
                  <a:gd name="T9" fmla="*/ 23 h 57"/>
                  <a:gd name="T10" fmla="*/ 62 w 62"/>
                  <a:gd name="T11" fmla="*/ 28 h 57"/>
                  <a:gd name="T12" fmla="*/ 62 w 62"/>
                  <a:gd name="T13" fmla="*/ 34 h 57"/>
                  <a:gd name="T14" fmla="*/ 60 w 62"/>
                  <a:gd name="T15" fmla="*/ 39 h 57"/>
                  <a:gd name="T16" fmla="*/ 53 w 62"/>
                  <a:gd name="T17" fmla="*/ 49 h 57"/>
                  <a:gd name="T18" fmla="*/ 42 w 62"/>
                  <a:gd name="T19" fmla="*/ 55 h 57"/>
                  <a:gd name="T20" fmla="*/ 37 w 62"/>
                  <a:gd name="T21" fmla="*/ 56 h 57"/>
                  <a:gd name="T22" fmla="*/ 30 w 62"/>
                  <a:gd name="T23" fmla="*/ 57 h 57"/>
                  <a:gd name="T24" fmla="*/ 25 w 62"/>
                  <a:gd name="T25" fmla="*/ 56 h 57"/>
                  <a:gd name="T26" fmla="*/ 18 w 62"/>
                  <a:gd name="T27" fmla="*/ 55 h 57"/>
                  <a:gd name="T28" fmla="*/ 9 w 62"/>
                  <a:gd name="T29" fmla="*/ 49 h 57"/>
                  <a:gd name="T30" fmla="*/ 2 w 62"/>
                  <a:gd name="T31" fmla="*/ 39 h 57"/>
                  <a:gd name="T32" fmla="*/ 0 w 62"/>
                  <a:gd name="T33" fmla="*/ 34 h 57"/>
                  <a:gd name="T34" fmla="*/ 0 w 62"/>
                  <a:gd name="T35" fmla="*/ 28 h 57"/>
                  <a:gd name="T36" fmla="*/ 0 w 62"/>
                  <a:gd name="T37" fmla="*/ 23 h 57"/>
                  <a:gd name="T38" fmla="*/ 2 w 62"/>
                  <a:gd name="T39" fmla="*/ 17 h 57"/>
                  <a:gd name="T40" fmla="*/ 9 w 62"/>
                  <a:gd name="T41" fmla="*/ 8 h 57"/>
                  <a:gd name="T42" fmla="*/ 18 w 62"/>
                  <a:gd name="T43" fmla="*/ 2 h 57"/>
                  <a:gd name="T44" fmla="*/ 30 w 62"/>
                  <a:gd name="T45" fmla="*/ 0 h 5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2"/>
                  <a:gd name="T70" fmla="*/ 0 h 57"/>
                  <a:gd name="T71" fmla="*/ 62 w 62"/>
                  <a:gd name="T72" fmla="*/ 57 h 5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2" h="57">
                    <a:moveTo>
                      <a:pt x="30" y="0"/>
                    </a:moveTo>
                    <a:lnTo>
                      <a:pt x="42" y="2"/>
                    </a:lnTo>
                    <a:lnTo>
                      <a:pt x="53" y="8"/>
                    </a:lnTo>
                    <a:lnTo>
                      <a:pt x="60" y="17"/>
                    </a:lnTo>
                    <a:lnTo>
                      <a:pt x="62" y="23"/>
                    </a:lnTo>
                    <a:lnTo>
                      <a:pt x="62" y="28"/>
                    </a:lnTo>
                    <a:lnTo>
                      <a:pt x="62" y="34"/>
                    </a:lnTo>
                    <a:lnTo>
                      <a:pt x="60" y="39"/>
                    </a:lnTo>
                    <a:lnTo>
                      <a:pt x="53" y="49"/>
                    </a:lnTo>
                    <a:lnTo>
                      <a:pt x="42" y="55"/>
                    </a:lnTo>
                    <a:lnTo>
                      <a:pt x="37" y="56"/>
                    </a:lnTo>
                    <a:lnTo>
                      <a:pt x="30" y="57"/>
                    </a:lnTo>
                    <a:lnTo>
                      <a:pt x="25" y="56"/>
                    </a:lnTo>
                    <a:lnTo>
                      <a:pt x="18" y="55"/>
                    </a:lnTo>
                    <a:lnTo>
                      <a:pt x="9" y="49"/>
                    </a:lnTo>
                    <a:lnTo>
                      <a:pt x="2" y="39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4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08" name="Freeform 64"/>
              <p:cNvSpPr>
                <a:spLocks/>
              </p:cNvSpPr>
              <p:nvPr/>
            </p:nvSpPr>
            <p:spPr bwMode="auto">
              <a:xfrm>
                <a:off x="739" y="1356"/>
                <a:ext cx="79" cy="75"/>
              </a:xfrm>
              <a:custGeom>
                <a:avLst/>
                <a:gdLst>
                  <a:gd name="T0" fmla="*/ 43 w 79"/>
                  <a:gd name="T1" fmla="*/ 0 h 75"/>
                  <a:gd name="T2" fmla="*/ 53 w 79"/>
                  <a:gd name="T3" fmla="*/ 2 h 75"/>
                  <a:gd name="T4" fmla="*/ 61 w 79"/>
                  <a:gd name="T5" fmla="*/ 6 h 75"/>
                  <a:gd name="T6" fmla="*/ 68 w 79"/>
                  <a:gd name="T7" fmla="*/ 12 h 75"/>
                  <a:gd name="T8" fmla="*/ 73 w 79"/>
                  <a:gd name="T9" fmla="*/ 19 h 75"/>
                  <a:gd name="T10" fmla="*/ 77 w 79"/>
                  <a:gd name="T11" fmla="*/ 27 h 75"/>
                  <a:gd name="T12" fmla="*/ 79 w 79"/>
                  <a:gd name="T13" fmla="*/ 36 h 75"/>
                  <a:gd name="T14" fmla="*/ 77 w 79"/>
                  <a:gd name="T15" fmla="*/ 45 h 75"/>
                  <a:gd name="T16" fmla="*/ 73 w 79"/>
                  <a:gd name="T17" fmla="*/ 55 h 75"/>
                  <a:gd name="T18" fmla="*/ 67 w 79"/>
                  <a:gd name="T19" fmla="*/ 64 h 75"/>
                  <a:gd name="T20" fmla="*/ 58 w 79"/>
                  <a:gd name="T21" fmla="*/ 69 h 75"/>
                  <a:gd name="T22" fmla="*/ 48 w 79"/>
                  <a:gd name="T23" fmla="*/ 74 h 75"/>
                  <a:gd name="T24" fmla="*/ 39 w 79"/>
                  <a:gd name="T25" fmla="*/ 75 h 75"/>
                  <a:gd name="T26" fmla="*/ 29 w 79"/>
                  <a:gd name="T27" fmla="*/ 74 h 75"/>
                  <a:gd name="T28" fmla="*/ 20 w 79"/>
                  <a:gd name="T29" fmla="*/ 69 h 75"/>
                  <a:gd name="T30" fmla="*/ 12 w 79"/>
                  <a:gd name="T31" fmla="*/ 64 h 75"/>
                  <a:gd name="T32" fmla="*/ 4 w 79"/>
                  <a:gd name="T33" fmla="*/ 55 h 75"/>
                  <a:gd name="T34" fmla="*/ 1 w 79"/>
                  <a:gd name="T35" fmla="*/ 46 h 75"/>
                  <a:gd name="T36" fmla="*/ 0 w 79"/>
                  <a:gd name="T37" fmla="*/ 37 h 75"/>
                  <a:gd name="T38" fmla="*/ 1 w 79"/>
                  <a:gd name="T39" fmla="*/ 29 h 75"/>
                  <a:gd name="T40" fmla="*/ 4 w 79"/>
                  <a:gd name="T41" fmla="*/ 21 h 75"/>
                  <a:gd name="T42" fmla="*/ 8 w 79"/>
                  <a:gd name="T43" fmla="*/ 14 h 75"/>
                  <a:gd name="T44" fmla="*/ 15 w 79"/>
                  <a:gd name="T45" fmla="*/ 9 h 75"/>
                  <a:gd name="T46" fmla="*/ 22 w 79"/>
                  <a:gd name="T47" fmla="*/ 3 h 75"/>
                  <a:gd name="T48" fmla="*/ 31 w 79"/>
                  <a:gd name="T49" fmla="*/ 1 h 75"/>
                  <a:gd name="T50" fmla="*/ 43 w 79"/>
                  <a:gd name="T51" fmla="*/ 0 h 7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9"/>
                  <a:gd name="T79" fmla="*/ 0 h 75"/>
                  <a:gd name="T80" fmla="*/ 79 w 79"/>
                  <a:gd name="T81" fmla="*/ 75 h 7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9" h="75">
                    <a:moveTo>
                      <a:pt x="43" y="0"/>
                    </a:moveTo>
                    <a:lnTo>
                      <a:pt x="53" y="2"/>
                    </a:lnTo>
                    <a:lnTo>
                      <a:pt x="61" y="6"/>
                    </a:lnTo>
                    <a:lnTo>
                      <a:pt x="68" y="12"/>
                    </a:lnTo>
                    <a:lnTo>
                      <a:pt x="73" y="19"/>
                    </a:lnTo>
                    <a:lnTo>
                      <a:pt x="77" y="27"/>
                    </a:lnTo>
                    <a:lnTo>
                      <a:pt x="79" y="36"/>
                    </a:lnTo>
                    <a:lnTo>
                      <a:pt x="77" y="45"/>
                    </a:lnTo>
                    <a:lnTo>
                      <a:pt x="73" y="55"/>
                    </a:lnTo>
                    <a:lnTo>
                      <a:pt x="67" y="64"/>
                    </a:lnTo>
                    <a:lnTo>
                      <a:pt x="58" y="69"/>
                    </a:lnTo>
                    <a:lnTo>
                      <a:pt x="48" y="74"/>
                    </a:lnTo>
                    <a:lnTo>
                      <a:pt x="39" y="75"/>
                    </a:lnTo>
                    <a:lnTo>
                      <a:pt x="29" y="74"/>
                    </a:lnTo>
                    <a:lnTo>
                      <a:pt x="20" y="69"/>
                    </a:lnTo>
                    <a:lnTo>
                      <a:pt x="12" y="64"/>
                    </a:lnTo>
                    <a:lnTo>
                      <a:pt x="4" y="55"/>
                    </a:lnTo>
                    <a:lnTo>
                      <a:pt x="1" y="46"/>
                    </a:lnTo>
                    <a:lnTo>
                      <a:pt x="0" y="37"/>
                    </a:lnTo>
                    <a:lnTo>
                      <a:pt x="1" y="29"/>
                    </a:lnTo>
                    <a:lnTo>
                      <a:pt x="4" y="21"/>
                    </a:lnTo>
                    <a:lnTo>
                      <a:pt x="8" y="14"/>
                    </a:lnTo>
                    <a:lnTo>
                      <a:pt x="15" y="9"/>
                    </a:lnTo>
                    <a:lnTo>
                      <a:pt x="22" y="3"/>
                    </a:lnTo>
                    <a:lnTo>
                      <a:pt x="31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09" name="Freeform 65"/>
              <p:cNvSpPr>
                <a:spLocks/>
              </p:cNvSpPr>
              <p:nvPr/>
            </p:nvSpPr>
            <p:spPr bwMode="auto">
              <a:xfrm>
                <a:off x="747" y="1365"/>
                <a:ext cx="62" cy="57"/>
              </a:xfrm>
              <a:custGeom>
                <a:avLst/>
                <a:gdLst>
                  <a:gd name="T0" fmla="*/ 31 w 62"/>
                  <a:gd name="T1" fmla="*/ 0 h 57"/>
                  <a:gd name="T2" fmla="*/ 44 w 62"/>
                  <a:gd name="T3" fmla="*/ 2 h 57"/>
                  <a:gd name="T4" fmla="*/ 53 w 62"/>
                  <a:gd name="T5" fmla="*/ 8 h 57"/>
                  <a:gd name="T6" fmla="*/ 60 w 62"/>
                  <a:gd name="T7" fmla="*/ 17 h 57"/>
                  <a:gd name="T8" fmla="*/ 62 w 62"/>
                  <a:gd name="T9" fmla="*/ 22 h 57"/>
                  <a:gd name="T10" fmla="*/ 62 w 62"/>
                  <a:gd name="T11" fmla="*/ 28 h 57"/>
                  <a:gd name="T12" fmla="*/ 62 w 62"/>
                  <a:gd name="T13" fmla="*/ 34 h 57"/>
                  <a:gd name="T14" fmla="*/ 60 w 62"/>
                  <a:gd name="T15" fmla="*/ 40 h 57"/>
                  <a:gd name="T16" fmla="*/ 53 w 62"/>
                  <a:gd name="T17" fmla="*/ 48 h 57"/>
                  <a:gd name="T18" fmla="*/ 44 w 62"/>
                  <a:gd name="T19" fmla="*/ 55 h 57"/>
                  <a:gd name="T20" fmla="*/ 37 w 62"/>
                  <a:gd name="T21" fmla="*/ 57 h 57"/>
                  <a:gd name="T22" fmla="*/ 31 w 62"/>
                  <a:gd name="T23" fmla="*/ 57 h 57"/>
                  <a:gd name="T24" fmla="*/ 25 w 62"/>
                  <a:gd name="T25" fmla="*/ 57 h 57"/>
                  <a:gd name="T26" fmla="*/ 19 w 62"/>
                  <a:gd name="T27" fmla="*/ 55 h 57"/>
                  <a:gd name="T28" fmla="*/ 9 w 62"/>
                  <a:gd name="T29" fmla="*/ 48 h 57"/>
                  <a:gd name="T30" fmla="*/ 3 w 62"/>
                  <a:gd name="T31" fmla="*/ 40 h 57"/>
                  <a:gd name="T32" fmla="*/ 0 w 62"/>
                  <a:gd name="T33" fmla="*/ 34 h 57"/>
                  <a:gd name="T34" fmla="*/ 0 w 62"/>
                  <a:gd name="T35" fmla="*/ 28 h 57"/>
                  <a:gd name="T36" fmla="*/ 0 w 62"/>
                  <a:gd name="T37" fmla="*/ 22 h 57"/>
                  <a:gd name="T38" fmla="*/ 3 w 62"/>
                  <a:gd name="T39" fmla="*/ 17 h 57"/>
                  <a:gd name="T40" fmla="*/ 9 w 62"/>
                  <a:gd name="T41" fmla="*/ 8 h 57"/>
                  <a:gd name="T42" fmla="*/ 19 w 62"/>
                  <a:gd name="T43" fmla="*/ 2 h 57"/>
                  <a:gd name="T44" fmla="*/ 31 w 62"/>
                  <a:gd name="T45" fmla="*/ 0 h 5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2"/>
                  <a:gd name="T70" fmla="*/ 0 h 57"/>
                  <a:gd name="T71" fmla="*/ 62 w 62"/>
                  <a:gd name="T72" fmla="*/ 57 h 5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2" h="57">
                    <a:moveTo>
                      <a:pt x="31" y="0"/>
                    </a:moveTo>
                    <a:lnTo>
                      <a:pt x="44" y="2"/>
                    </a:lnTo>
                    <a:lnTo>
                      <a:pt x="53" y="8"/>
                    </a:lnTo>
                    <a:lnTo>
                      <a:pt x="60" y="17"/>
                    </a:lnTo>
                    <a:lnTo>
                      <a:pt x="62" y="22"/>
                    </a:lnTo>
                    <a:lnTo>
                      <a:pt x="62" y="28"/>
                    </a:lnTo>
                    <a:lnTo>
                      <a:pt x="62" y="34"/>
                    </a:lnTo>
                    <a:lnTo>
                      <a:pt x="60" y="40"/>
                    </a:lnTo>
                    <a:lnTo>
                      <a:pt x="53" y="48"/>
                    </a:lnTo>
                    <a:lnTo>
                      <a:pt x="44" y="55"/>
                    </a:lnTo>
                    <a:lnTo>
                      <a:pt x="37" y="57"/>
                    </a:lnTo>
                    <a:lnTo>
                      <a:pt x="31" y="57"/>
                    </a:lnTo>
                    <a:lnTo>
                      <a:pt x="25" y="57"/>
                    </a:lnTo>
                    <a:lnTo>
                      <a:pt x="19" y="55"/>
                    </a:lnTo>
                    <a:lnTo>
                      <a:pt x="9" y="48"/>
                    </a:lnTo>
                    <a:lnTo>
                      <a:pt x="3" y="40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3" y="17"/>
                    </a:lnTo>
                    <a:lnTo>
                      <a:pt x="9" y="8"/>
                    </a:lnTo>
                    <a:lnTo>
                      <a:pt x="19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10" name="Freeform 66"/>
              <p:cNvSpPr>
                <a:spLocks/>
              </p:cNvSpPr>
              <p:nvPr/>
            </p:nvSpPr>
            <p:spPr bwMode="auto">
              <a:xfrm>
                <a:off x="549" y="1360"/>
                <a:ext cx="77" cy="75"/>
              </a:xfrm>
              <a:custGeom>
                <a:avLst/>
                <a:gdLst>
                  <a:gd name="T0" fmla="*/ 42 w 77"/>
                  <a:gd name="T1" fmla="*/ 0 h 75"/>
                  <a:gd name="T2" fmla="*/ 51 w 77"/>
                  <a:gd name="T3" fmla="*/ 2 h 75"/>
                  <a:gd name="T4" fmla="*/ 60 w 77"/>
                  <a:gd name="T5" fmla="*/ 7 h 75"/>
                  <a:gd name="T6" fmla="*/ 68 w 77"/>
                  <a:gd name="T7" fmla="*/ 13 h 75"/>
                  <a:gd name="T8" fmla="*/ 73 w 77"/>
                  <a:gd name="T9" fmla="*/ 20 h 75"/>
                  <a:gd name="T10" fmla="*/ 76 w 77"/>
                  <a:gd name="T11" fmla="*/ 28 h 75"/>
                  <a:gd name="T12" fmla="*/ 77 w 77"/>
                  <a:gd name="T13" fmla="*/ 37 h 75"/>
                  <a:gd name="T14" fmla="*/ 76 w 77"/>
                  <a:gd name="T15" fmla="*/ 46 h 75"/>
                  <a:gd name="T16" fmla="*/ 73 w 77"/>
                  <a:gd name="T17" fmla="*/ 55 h 75"/>
                  <a:gd name="T18" fmla="*/ 64 w 77"/>
                  <a:gd name="T19" fmla="*/ 65 h 75"/>
                  <a:gd name="T20" fmla="*/ 55 w 77"/>
                  <a:gd name="T21" fmla="*/ 72 h 75"/>
                  <a:gd name="T22" fmla="*/ 44 w 77"/>
                  <a:gd name="T23" fmla="*/ 75 h 75"/>
                  <a:gd name="T24" fmla="*/ 33 w 77"/>
                  <a:gd name="T25" fmla="*/ 75 h 75"/>
                  <a:gd name="T26" fmla="*/ 22 w 77"/>
                  <a:gd name="T27" fmla="*/ 72 h 75"/>
                  <a:gd name="T28" fmla="*/ 13 w 77"/>
                  <a:gd name="T29" fmla="*/ 65 h 75"/>
                  <a:gd name="T30" fmla="*/ 5 w 77"/>
                  <a:gd name="T31" fmla="*/ 57 h 75"/>
                  <a:gd name="T32" fmla="*/ 1 w 77"/>
                  <a:gd name="T33" fmla="*/ 46 h 75"/>
                  <a:gd name="T34" fmla="*/ 0 w 77"/>
                  <a:gd name="T35" fmla="*/ 36 h 75"/>
                  <a:gd name="T36" fmla="*/ 1 w 77"/>
                  <a:gd name="T37" fmla="*/ 28 h 75"/>
                  <a:gd name="T38" fmla="*/ 4 w 77"/>
                  <a:gd name="T39" fmla="*/ 21 h 75"/>
                  <a:gd name="T40" fmla="*/ 9 w 77"/>
                  <a:gd name="T41" fmla="*/ 14 h 75"/>
                  <a:gd name="T42" fmla="*/ 15 w 77"/>
                  <a:gd name="T43" fmla="*/ 9 h 75"/>
                  <a:gd name="T44" fmla="*/ 21 w 77"/>
                  <a:gd name="T45" fmla="*/ 5 h 75"/>
                  <a:gd name="T46" fmla="*/ 30 w 77"/>
                  <a:gd name="T47" fmla="*/ 1 h 75"/>
                  <a:gd name="T48" fmla="*/ 39 w 77"/>
                  <a:gd name="T49" fmla="*/ 0 h 75"/>
                  <a:gd name="T50" fmla="*/ 42 w 77"/>
                  <a:gd name="T51" fmla="*/ 0 h 7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"/>
                  <a:gd name="T79" fmla="*/ 0 h 75"/>
                  <a:gd name="T80" fmla="*/ 77 w 77"/>
                  <a:gd name="T81" fmla="*/ 75 h 7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" h="75">
                    <a:moveTo>
                      <a:pt x="42" y="0"/>
                    </a:moveTo>
                    <a:lnTo>
                      <a:pt x="51" y="2"/>
                    </a:lnTo>
                    <a:lnTo>
                      <a:pt x="60" y="7"/>
                    </a:lnTo>
                    <a:lnTo>
                      <a:pt x="68" y="13"/>
                    </a:lnTo>
                    <a:lnTo>
                      <a:pt x="73" y="20"/>
                    </a:lnTo>
                    <a:lnTo>
                      <a:pt x="76" y="28"/>
                    </a:lnTo>
                    <a:lnTo>
                      <a:pt x="77" y="37"/>
                    </a:lnTo>
                    <a:lnTo>
                      <a:pt x="76" y="46"/>
                    </a:lnTo>
                    <a:lnTo>
                      <a:pt x="73" y="55"/>
                    </a:lnTo>
                    <a:lnTo>
                      <a:pt x="64" y="65"/>
                    </a:lnTo>
                    <a:lnTo>
                      <a:pt x="55" y="72"/>
                    </a:lnTo>
                    <a:lnTo>
                      <a:pt x="44" y="75"/>
                    </a:lnTo>
                    <a:lnTo>
                      <a:pt x="33" y="75"/>
                    </a:lnTo>
                    <a:lnTo>
                      <a:pt x="22" y="72"/>
                    </a:lnTo>
                    <a:lnTo>
                      <a:pt x="13" y="65"/>
                    </a:lnTo>
                    <a:lnTo>
                      <a:pt x="5" y="57"/>
                    </a:lnTo>
                    <a:lnTo>
                      <a:pt x="1" y="46"/>
                    </a:lnTo>
                    <a:lnTo>
                      <a:pt x="0" y="36"/>
                    </a:lnTo>
                    <a:lnTo>
                      <a:pt x="1" y="28"/>
                    </a:lnTo>
                    <a:lnTo>
                      <a:pt x="4" y="21"/>
                    </a:lnTo>
                    <a:lnTo>
                      <a:pt x="9" y="14"/>
                    </a:lnTo>
                    <a:lnTo>
                      <a:pt x="15" y="9"/>
                    </a:lnTo>
                    <a:lnTo>
                      <a:pt x="21" y="5"/>
                    </a:lnTo>
                    <a:lnTo>
                      <a:pt x="30" y="1"/>
                    </a:lnTo>
                    <a:lnTo>
                      <a:pt x="39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11" name="Freeform 67"/>
              <p:cNvSpPr>
                <a:spLocks/>
              </p:cNvSpPr>
              <p:nvPr/>
            </p:nvSpPr>
            <p:spPr bwMode="auto">
              <a:xfrm>
                <a:off x="557" y="1369"/>
                <a:ext cx="62" cy="57"/>
              </a:xfrm>
              <a:custGeom>
                <a:avLst/>
                <a:gdLst>
                  <a:gd name="T0" fmla="*/ 31 w 62"/>
                  <a:gd name="T1" fmla="*/ 0 h 57"/>
                  <a:gd name="T2" fmla="*/ 42 w 62"/>
                  <a:gd name="T3" fmla="*/ 2 h 57"/>
                  <a:gd name="T4" fmla="*/ 52 w 62"/>
                  <a:gd name="T5" fmla="*/ 9 h 57"/>
                  <a:gd name="T6" fmla="*/ 59 w 62"/>
                  <a:gd name="T7" fmla="*/ 17 h 57"/>
                  <a:gd name="T8" fmla="*/ 61 w 62"/>
                  <a:gd name="T9" fmla="*/ 23 h 57"/>
                  <a:gd name="T10" fmla="*/ 62 w 62"/>
                  <a:gd name="T11" fmla="*/ 29 h 57"/>
                  <a:gd name="T12" fmla="*/ 61 w 62"/>
                  <a:gd name="T13" fmla="*/ 35 h 57"/>
                  <a:gd name="T14" fmla="*/ 59 w 62"/>
                  <a:gd name="T15" fmla="*/ 40 h 57"/>
                  <a:gd name="T16" fmla="*/ 52 w 62"/>
                  <a:gd name="T17" fmla="*/ 49 h 57"/>
                  <a:gd name="T18" fmla="*/ 42 w 62"/>
                  <a:gd name="T19" fmla="*/ 55 h 57"/>
                  <a:gd name="T20" fmla="*/ 37 w 62"/>
                  <a:gd name="T21" fmla="*/ 57 h 57"/>
                  <a:gd name="T22" fmla="*/ 31 w 62"/>
                  <a:gd name="T23" fmla="*/ 57 h 57"/>
                  <a:gd name="T24" fmla="*/ 24 w 62"/>
                  <a:gd name="T25" fmla="*/ 57 h 57"/>
                  <a:gd name="T26" fmla="*/ 19 w 62"/>
                  <a:gd name="T27" fmla="*/ 55 h 57"/>
                  <a:gd name="T28" fmla="*/ 9 w 62"/>
                  <a:gd name="T29" fmla="*/ 49 h 57"/>
                  <a:gd name="T30" fmla="*/ 2 w 62"/>
                  <a:gd name="T31" fmla="*/ 40 h 57"/>
                  <a:gd name="T32" fmla="*/ 0 w 62"/>
                  <a:gd name="T33" fmla="*/ 35 h 57"/>
                  <a:gd name="T34" fmla="*/ 0 w 62"/>
                  <a:gd name="T35" fmla="*/ 29 h 57"/>
                  <a:gd name="T36" fmla="*/ 0 w 62"/>
                  <a:gd name="T37" fmla="*/ 23 h 57"/>
                  <a:gd name="T38" fmla="*/ 2 w 62"/>
                  <a:gd name="T39" fmla="*/ 17 h 57"/>
                  <a:gd name="T40" fmla="*/ 9 w 62"/>
                  <a:gd name="T41" fmla="*/ 9 h 57"/>
                  <a:gd name="T42" fmla="*/ 19 w 62"/>
                  <a:gd name="T43" fmla="*/ 2 h 57"/>
                  <a:gd name="T44" fmla="*/ 31 w 62"/>
                  <a:gd name="T45" fmla="*/ 0 h 5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2"/>
                  <a:gd name="T70" fmla="*/ 0 h 57"/>
                  <a:gd name="T71" fmla="*/ 62 w 62"/>
                  <a:gd name="T72" fmla="*/ 57 h 5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2" h="57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17"/>
                    </a:lnTo>
                    <a:lnTo>
                      <a:pt x="61" y="23"/>
                    </a:lnTo>
                    <a:lnTo>
                      <a:pt x="62" y="29"/>
                    </a:lnTo>
                    <a:lnTo>
                      <a:pt x="61" y="35"/>
                    </a:lnTo>
                    <a:lnTo>
                      <a:pt x="59" y="40"/>
                    </a:lnTo>
                    <a:lnTo>
                      <a:pt x="52" y="49"/>
                    </a:lnTo>
                    <a:lnTo>
                      <a:pt x="42" y="55"/>
                    </a:lnTo>
                    <a:lnTo>
                      <a:pt x="37" y="57"/>
                    </a:lnTo>
                    <a:lnTo>
                      <a:pt x="31" y="57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9" y="49"/>
                    </a:lnTo>
                    <a:lnTo>
                      <a:pt x="2" y="40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9" y="9"/>
                    </a:lnTo>
                    <a:lnTo>
                      <a:pt x="19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12" name="Freeform 68"/>
              <p:cNvSpPr>
                <a:spLocks/>
              </p:cNvSpPr>
              <p:nvPr/>
            </p:nvSpPr>
            <p:spPr bwMode="auto">
              <a:xfrm>
                <a:off x="599" y="1188"/>
                <a:ext cx="78" cy="75"/>
              </a:xfrm>
              <a:custGeom>
                <a:avLst/>
                <a:gdLst>
                  <a:gd name="T0" fmla="*/ 43 w 78"/>
                  <a:gd name="T1" fmla="*/ 0 h 75"/>
                  <a:gd name="T2" fmla="*/ 52 w 78"/>
                  <a:gd name="T3" fmla="*/ 3 h 75"/>
                  <a:gd name="T4" fmla="*/ 61 w 78"/>
                  <a:gd name="T5" fmla="*/ 7 h 75"/>
                  <a:gd name="T6" fmla="*/ 68 w 78"/>
                  <a:gd name="T7" fmla="*/ 12 h 75"/>
                  <a:gd name="T8" fmla="*/ 74 w 78"/>
                  <a:gd name="T9" fmla="*/ 20 h 75"/>
                  <a:gd name="T10" fmla="*/ 77 w 78"/>
                  <a:gd name="T11" fmla="*/ 27 h 75"/>
                  <a:gd name="T12" fmla="*/ 78 w 78"/>
                  <a:gd name="T13" fmla="*/ 36 h 75"/>
                  <a:gd name="T14" fmla="*/ 77 w 78"/>
                  <a:gd name="T15" fmla="*/ 46 h 75"/>
                  <a:gd name="T16" fmla="*/ 74 w 78"/>
                  <a:gd name="T17" fmla="*/ 56 h 75"/>
                  <a:gd name="T18" fmla="*/ 66 w 78"/>
                  <a:gd name="T19" fmla="*/ 64 h 75"/>
                  <a:gd name="T20" fmla="*/ 59 w 78"/>
                  <a:gd name="T21" fmla="*/ 70 h 75"/>
                  <a:gd name="T22" fmla="*/ 49 w 78"/>
                  <a:gd name="T23" fmla="*/ 73 h 75"/>
                  <a:gd name="T24" fmla="*/ 39 w 78"/>
                  <a:gd name="T25" fmla="*/ 75 h 75"/>
                  <a:gd name="T26" fmla="*/ 30 w 78"/>
                  <a:gd name="T27" fmla="*/ 73 h 75"/>
                  <a:gd name="T28" fmla="*/ 20 w 78"/>
                  <a:gd name="T29" fmla="*/ 70 h 75"/>
                  <a:gd name="T30" fmla="*/ 11 w 78"/>
                  <a:gd name="T31" fmla="*/ 64 h 75"/>
                  <a:gd name="T32" fmla="*/ 5 w 78"/>
                  <a:gd name="T33" fmla="*/ 56 h 75"/>
                  <a:gd name="T34" fmla="*/ 1 w 78"/>
                  <a:gd name="T35" fmla="*/ 47 h 75"/>
                  <a:gd name="T36" fmla="*/ 0 w 78"/>
                  <a:gd name="T37" fmla="*/ 38 h 75"/>
                  <a:gd name="T38" fmla="*/ 0 w 78"/>
                  <a:gd name="T39" fmla="*/ 30 h 75"/>
                  <a:gd name="T40" fmla="*/ 4 w 78"/>
                  <a:gd name="T41" fmla="*/ 22 h 75"/>
                  <a:gd name="T42" fmla="*/ 8 w 78"/>
                  <a:gd name="T43" fmla="*/ 14 h 75"/>
                  <a:gd name="T44" fmla="*/ 14 w 78"/>
                  <a:gd name="T45" fmla="*/ 9 h 75"/>
                  <a:gd name="T46" fmla="*/ 22 w 78"/>
                  <a:gd name="T47" fmla="*/ 4 h 75"/>
                  <a:gd name="T48" fmla="*/ 32 w 78"/>
                  <a:gd name="T49" fmla="*/ 1 h 75"/>
                  <a:gd name="T50" fmla="*/ 43 w 78"/>
                  <a:gd name="T51" fmla="*/ 0 h 7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8"/>
                  <a:gd name="T79" fmla="*/ 0 h 75"/>
                  <a:gd name="T80" fmla="*/ 78 w 78"/>
                  <a:gd name="T81" fmla="*/ 75 h 7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8" h="75">
                    <a:moveTo>
                      <a:pt x="43" y="0"/>
                    </a:moveTo>
                    <a:lnTo>
                      <a:pt x="52" y="3"/>
                    </a:lnTo>
                    <a:lnTo>
                      <a:pt x="61" y="7"/>
                    </a:lnTo>
                    <a:lnTo>
                      <a:pt x="68" y="12"/>
                    </a:lnTo>
                    <a:lnTo>
                      <a:pt x="74" y="20"/>
                    </a:lnTo>
                    <a:lnTo>
                      <a:pt x="77" y="27"/>
                    </a:lnTo>
                    <a:lnTo>
                      <a:pt x="78" y="36"/>
                    </a:lnTo>
                    <a:lnTo>
                      <a:pt x="77" y="46"/>
                    </a:lnTo>
                    <a:lnTo>
                      <a:pt x="74" y="56"/>
                    </a:lnTo>
                    <a:lnTo>
                      <a:pt x="66" y="64"/>
                    </a:lnTo>
                    <a:lnTo>
                      <a:pt x="59" y="70"/>
                    </a:lnTo>
                    <a:lnTo>
                      <a:pt x="49" y="73"/>
                    </a:lnTo>
                    <a:lnTo>
                      <a:pt x="39" y="75"/>
                    </a:lnTo>
                    <a:lnTo>
                      <a:pt x="30" y="73"/>
                    </a:lnTo>
                    <a:lnTo>
                      <a:pt x="20" y="70"/>
                    </a:lnTo>
                    <a:lnTo>
                      <a:pt x="11" y="64"/>
                    </a:lnTo>
                    <a:lnTo>
                      <a:pt x="5" y="56"/>
                    </a:lnTo>
                    <a:lnTo>
                      <a:pt x="1" y="47"/>
                    </a:lnTo>
                    <a:lnTo>
                      <a:pt x="0" y="38"/>
                    </a:lnTo>
                    <a:lnTo>
                      <a:pt x="0" y="30"/>
                    </a:lnTo>
                    <a:lnTo>
                      <a:pt x="4" y="22"/>
                    </a:lnTo>
                    <a:lnTo>
                      <a:pt x="8" y="14"/>
                    </a:lnTo>
                    <a:lnTo>
                      <a:pt x="14" y="9"/>
                    </a:lnTo>
                    <a:lnTo>
                      <a:pt x="22" y="4"/>
                    </a:lnTo>
                    <a:lnTo>
                      <a:pt x="32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13" name="Freeform 69"/>
              <p:cNvSpPr>
                <a:spLocks/>
              </p:cNvSpPr>
              <p:nvPr/>
            </p:nvSpPr>
            <p:spPr bwMode="auto">
              <a:xfrm>
                <a:off x="607" y="1197"/>
                <a:ext cx="62" cy="57"/>
              </a:xfrm>
              <a:custGeom>
                <a:avLst/>
                <a:gdLst>
                  <a:gd name="T0" fmla="*/ 31 w 62"/>
                  <a:gd name="T1" fmla="*/ 0 h 57"/>
                  <a:gd name="T2" fmla="*/ 38 w 62"/>
                  <a:gd name="T3" fmla="*/ 0 h 57"/>
                  <a:gd name="T4" fmla="*/ 43 w 62"/>
                  <a:gd name="T5" fmla="*/ 2 h 57"/>
                  <a:gd name="T6" fmla="*/ 53 w 62"/>
                  <a:gd name="T7" fmla="*/ 9 h 57"/>
                  <a:gd name="T8" fmla="*/ 59 w 62"/>
                  <a:gd name="T9" fmla="*/ 17 h 57"/>
                  <a:gd name="T10" fmla="*/ 62 w 62"/>
                  <a:gd name="T11" fmla="*/ 23 h 57"/>
                  <a:gd name="T12" fmla="*/ 62 w 62"/>
                  <a:gd name="T13" fmla="*/ 29 h 57"/>
                  <a:gd name="T14" fmla="*/ 62 w 62"/>
                  <a:gd name="T15" fmla="*/ 35 h 57"/>
                  <a:gd name="T16" fmla="*/ 59 w 62"/>
                  <a:gd name="T17" fmla="*/ 40 h 57"/>
                  <a:gd name="T18" fmla="*/ 53 w 62"/>
                  <a:gd name="T19" fmla="*/ 49 h 57"/>
                  <a:gd name="T20" fmla="*/ 43 w 62"/>
                  <a:gd name="T21" fmla="*/ 55 h 57"/>
                  <a:gd name="T22" fmla="*/ 38 w 62"/>
                  <a:gd name="T23" fmla="*/ 57 h 57"/>
                  <a:gd name="T24" fmla="*/ 31 w 62"/>
                  <a:gd name="T25" fmla="*/ 57 h 57"/>
                  <a:gd name="T26" fmla="*/ 25 w 62"/>
                  <a:gd name="T27" fmla="*/ 57 h 57"/>
                  <a:gd name="T28" fmla="*/ 19 w 62"/>
                  <a:gd name="T29" fmla="*/ 55 h 57"/>
                  <a:gd name="T30" fmla="*/ 10 w 62"/>
                  <a:gd name="T31" fmla="*/ 49 h 57"/>
                  <a:gd name="T32" fmla="*/ 2 w 62"/>
                  <a:gd name="T33" fmla="*/ 40 h 57"/>
                  <a:gd name="T34" fmla="*/ 1 w 62"/>
                  <a:gd name="T35" fmla="*/ 35 h 57"/>
                  <a:gd name="T36" fmla="*/ 0 w 62"/>
                  <a:gd name="T37" fmla="*/ 29 h 57"/>
                  <a:gd name="T38" fmla="*/ 1 w 62"/>
                  <a:gd name="T39" fmla="*/ 23 h 57"/>
                  <a:gd name="T40" fmla="*/ 2 w 62"/>
                  <a:gd name="T41" fmla="*/ 17 h 57"/>
                  <a:gd name="T42" fmla="*/ 10 w 62"/>
                  <a:gd name="T43" fmla="*/ 9 h 57"/>
                  <a:gd name="T44" fmla="*/ 19 w 62"/>
                  <a:gd name="T45" fmla="*/ 2 h 57"/>
                  <a:gd name="T46" fmla="*/ 25 w 62"/>
                  <a:gd name="T47" fmla="*/ 0 h 57"/>
                  <a:gd name="T48" fmla="*/ 31 w 62"/>
                  <a:gd name="T49" fmla="*/ 0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2"/>
                  <a:gd name="T76" fmla="*/ 0 h 57"/>
                  <a:gd name="T77" fmla="*/ 62 w 62"/>
                  <a:gd name="T78" fmla="*/ 57 h 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2" h="57">
                    <a:moveTo>
                      <a:pt x="31" y="0"/>
                    </a:moveTo>
                    <a:lnTo>
                      <a:pt x="38" y="0"/>
                    </a:lnTo>
                    <a:lnTo>
                      <a:pt x="43" y="2"/>
                    </a:lnTo>
                    <a:lnTo>
                      <a:pt x="53" y="9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2" y="29"/>
                    </a:lnTo>
                    <a:lnTo>
                      <a:pt x="62" y="35"/>
                    </a:lnTo>
                    <a:lnTo>
                      <a:pt x="59" y="40"/>
                    </a:lnTo>
                    <a:lnTo>
                      <a:pt x="53" y="49"/>
                    </a:lnTo>
                    <a:lnTo>
                      <a:pt x="43" y="55"/>
                    </a:lnTo>
                    <a:lnTo>
                      <a:pt x="38" y="57"/>
                    </a:lnTo>
                    <a:lnTo>
                      <a:pt x="31" y="57"/>
                    </a:lnTo>
                    <a:lnTo>
                      <a:pt x="25" y="57"/>
                    </a:lnTo>
                    <a:lnTo>
                      <a:pt x="19" y="55"/>
                    </a:lnTo>
                    <a:lnTo>
                      <a:pt x="10" y="49"/>
                    </a:lnTo>
                    <a:lnTo>
                      <a:pt x="2" y="40"/>
                    </a:lnTo>
                    <a:lnTo>
                      <a:pt x="1" y="35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2" y="17"/>
                    </a:lnTo>
                    <a:lnTo>
                      <a:pt x="10" y="9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14" name="Freeform 70"/>
              <p:cNvSpPr>
                <a:spLocks/>
              </p:cNvSpPr>
              <p:nvPr/>
            </p:nvSpPr>
            <p:spPr bwMode="auto">
              <a:xfrm>
                <a:off x="743" y="1531"/>
                <a:ext cx="79" cy="75"/>
              </a:xfrm>
              <a:custGeom>
                <a:avLst/>
                <a:gdLst>
                  <a:gd name="T0" fmla="*/ 43 w 79"/>
                  <a:gd name="T1" fmla="*/ 0 h 75"/>
                  <a:gd name="T2" fmla="*/ 52 w 79"/>
                  <a:gd name="T3" fmla="*/ 2 h 75"/>
                  <a:gd name="T4" fmla="*/ 58 w 79"/>
                  <a:gd name="T5" fmla="*/ 6 h 75"/>
                  <a:gd name="T6" fmla="*/ 71 w 79"/>
                  <a:gd name="T7" fmla="*/ 14 h 75"/>
                  <a:gd name="T8" fmla="*/ 75 w 79"/>
                  <a:gd name="T9" fmla="*/ 21 h 75"/>
                  <a:gd name="T10" fmla="*/ 78 w 79"/>
                  <a:gd name="T11" fmla="*/ 28 h 75"/>
                  <a:gd name="T12" fmla="*/ 79 w 79"/>
                  <a:gd name="T13" fmla="*/ 36 h 75"/>
                  <a:gd name="T14" fmla="*/ 78 w 79"/>
                  <a:gd name="T15" fmla="*/ 44 h 75"/>
                  <a:gd name="T16" fmla="*/ 73 w 79"/>
                  <a:gd name="T17" fmla="*/ 55 h 75"/>
                  <a:gd name="T18" fmla="*/ 68 w 79"/>
                  <a:gd name="T19" fmla="*/ 63 h 75"/>
                  <a:gd name="T20" fmla="*/ 59 w 79"/>
                  <a:gd name="T21" fmla="*/ 69 h 75"/>
                  <a:gd name="T22" fmla="*/ 51 w 79"/>
                  <a:gd name="T23" fmla="*/ 73 h 75"/>
                  <a:gd name="T24" fmla="*/ 41 w 79"/>
                  <a:gd name="T25" fmla="*/ 75 h 75"/>
                  <a:gd name="T26" fmla="*/ 31 w 79"/>
                  <a:gd name="T27" fmla="*/ 74 h 75"/>
                  <a:gd name="T28" fmla="*/ 21 w 79"/>
                  <a:gd name="T29" fmla="*/ 69 h 75"/>
                  <a:gd name="T30" fmla="*/ 12 w 79"/>
                  <a:gd name="T31" fmla="*/ 64 h 75"/>
                  <a:gd name="T32" fmla="*/ 5 w 79"/>
                  <a:gd name="T33" fmla="*/ 55 h 75"/>
                  <a:gd name="T34" fmla="*/ 1 w 79"/>
                  <a:gd name="T35" fmla="*/ 46 h 75"/>
                  <a:gd name="T36" fmla="*/ 0 w 79"/>
                  <a:gd name="T37" fmla="*/ 36 h 75"/>
                  <a:gd name="T38" fmla="*/ 2 w 79"/>
                  <a:gd name="T39" fmla="*/ 26 h 75"/>
                  <a:gd name="T40" fmla="*/ 7 w 79"/>
                  <a:gd name="T41" fmla="*/ 17 h 75"/>
                  <a:gd name="T42" fmla="*/ 13 w 79"/>
                  <a:gd name="T43" fmla="*/ 10 h 75"/>
                  <a:gd name="T44" fmla="*/ 22 w 79"/>
                  <a:gd name="T45" fmla="*/ 4 h 75"/>
                  <a:gd name="T46" fmla="*/ 31 w 79"/>
                  <a:gd name="T47" fmla="*/ 0 h 75"/>
                  <a:gd name="T48" fmla="*/ 43 w 79"/>
                  <a:gd name="T49" fmla="*/ 0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9"/>
                  <a:gd name="T76" fmla="*/ 0 h 75"/>
                  <a:gd name="T77" fmla="*/ 79 w 79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9" h="75">
                    <a:moveTo>
                      <a:pt x="43" y="0"/>
                    </a:moveTo>
                    <a:lnTo>
                      <a:pt x="52" y="2"/>
                    </a:lnTo>
                    <a:lnTo>
                      <a:pt x="58" y="6"/>
                    </a:lnTo>
                    <a:lnTo>
                      <a:pt x="71" y="14"/>
                    </a:lnTo>
                    <a:lnTo>
                      <a:pt x="75" y="21"/>
                    </a:lnTo>
                    <a:lnTo>
                      <a:pt x="78" y="28"/>
                    </a:lnTo>
                    <a:lnTo>
                      <a:pt x="79" y="36"/>
                    </a:lnTo>
                    <a:lnTo>
                      <a:pt x="78" y="44"/>
                    </a:lnTo>
                    <a:lnTo>
                      <a:pt x="73" y="55"/>
                    </a:lnTo>
                    <a:lnTo>
                      <a:pt x="68" y="63"/>
                    </a:lnTo>
                    <a:lnTo>
                      <a:pt x="59" y="69"/>
                    </a:lnTo>
                    <a:lnTo>
                      <a:pt x="51" y="73"/>
                    </a:lnTo>
                    <a:lnTo>
                      <a:pt x="41" y="75"/>
                    </a:lnTo>
                    <a:lnTo>
                      <a:pt x="31" y="74"/>
                    </a:lnTo>
                    <a:lnTo>
                      <a:pt x="21" y="69"/>
                    </a:lnTo>
                    <a:lnTo>
                      <a:pt x="12" y="64"/>
                    </a:lnTo>
                    <a:lnTo>
                      <a:pt x="5" y="55"/>
                    </a:lnTo>
                    <a:lnTo>
                      <a:pt x="1" y="46"/>
                    </a:lnTo>
                    <a:lnTo>
                      <a:pt x="0" y="36"/>
                    </a:lnTo>
                    <a:lnTo>
                      <a:pt x="2" y="26"/>
                    </a:lnTo>
                    <a:lnTo>
                      <a:pt x="7" y="17"/>
                    </a:lnTo>
                    <a:lnTo>
                      <a:pt x="13" y="10"/>
                    </a:lnTo>
                    <a:lnTo>
                      <a:pt x="22" y="4"/>
                    </a:lnTo>
                    <a:lnTo>
                      <a:pt x="31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15" name="Freeform 71"/>
              <p:cNvSpPr>
                <a:spLocks/>
              </p:cNvSpPr>
              <p:nvPr/>
            </p:nvSpPr>
            <p:spPr bwMode="auto">
              <a:xfrm>
                <a:off x="752" y="1540"/>
                <a:ext cx="61" cy="57"/>
              </a:xfrm>
              <a:custGeom>
                <a:avLst/>
                <a:gdLst>
                  <a:gd name="T0" fmla="*/ 30 w 61"/>
                  <a:gd name="T1" fmla="*/ 0 h 57"/>
                  <a:gd name="T2" fmla="*/ 43 w 61"/>
                  <a:gd name="T3" fmla="*/ 2 h 57"/>
                  <a:gd name="T4" fmla="*/ 53 w 61"/>
                  <a:gd name="T5" fmla="*/ 8 h 57"/>
                  <a:gd name="T6" fmla="*/ 59 w 61"/>
                  <a:gd name="T7" fmla="*/ 17 h 57"/>
                  <a:gd name="T8" fmla="*/ 61 w 61"/>
                  <a:gd name="T9" fmla="*/ 22 h 57"/>
                  <a:gd name="T10" fmla="*/ 61 w 61"/>
                  <a:gd name="T11" fmla="*/ 28 h 57"/>
                  <a:gd name="T12" fmla="*/ 61 w 61"/>
                  <a:gd name="T13" fmla="*/ 34 h 57"/>
                  <a:gd name="T14" fmla="*/ 59 w 61"/>
                  <a:gd name="T15" fmla="*/ 40 h 57"/>
                  <a:gd name="T16" fmla="*/ 53 w 61"/>
                  <a:gd name="T17" fmla="*/ 48 h 57"/>
                  <a:gd name="T18" fmla="*/ 43 w 61"/>
                  <a:gd name="T19" fmla="*/ 55 h 57"/>
                  <a:gd name="T20" fmla="*/ 36 w 61"/>
                  <a:gd name="T21" fmla="*/ 56 h 57"/>
                  <a:gd name="T22" fmla="*/ 30 w 61"/>
                  <a:gd name="T23" fmla="*/ 57 h 57"/>
                  <a:gd name="T24" fmla="*/ 25 w 61"/>
                  <a:gd name="T25" fmla="*/ 56 h 57"/>
                  <a:gd name="T26" fmla="*/ 18 w 61"/>
                  <a:gd name="T27" fmla="*/ 55 h 57"/>
                  <a:gd name="T28" fmla="*/ 8 w 61"/>
                  <a:gd name="T29" fmla="*/ 48 h 57"/>
                  <a:gd name="T30" fmla="*/ 2 w 61"/>
                  <a:gd name="T31" fmla="*/ 40 h 57"/>
                  <a:gd name="T32" fmla="*/ 0 w 61"/>
                  <a:gd name="T33" fmla="*/ 34 h 57"/>
                  <a:gd name="T34" fmla="*/ 0 w 61"/>
                  <a:gd name="T35" fmla="*/ 28 h 57"/>
                  <a:gd name="T36" fmla="*/ 0 w 61"/>
                  <a:gd name="T37" fmla="*/ 22 h 57"/>
                  <a:gd name="T38" fmla="*/ 2 w 61"/>
                  <a:gd name="T39" fmla="*/ 17 h 57"/>
                  <a:gd name="T40" fmla="*/ 8 w 61"/>
                  <a:gd name="T41" fmla="*/ 8 h 57"/>
                  <a:gd name="T42" fmla="*/ 18 w 61"/>
                  <a:gd name="T43" fmla="*/ 2 h 57"/>
                  <a:gd name="T44" fmla="*/ 30 w 61"/>
                  <a:gd name="T45" fmla="*/ 0 h 5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1"/>
                  <a:gd name="T70" fmla="*/ 0 h 57"/>
                  <a:gd name="T71" fmla="*/ 61 w 61"/>
                  <a:gd name="T72" fmla="*/ 57 h 5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1" h="57">
                    <a:moveTo>
                      <a:pt x="30" y="0"/>
                    </a:moveTo>
                    <a:lnTo>
                      <a:pt x="43" y="2"/>
                    </a:lnTo>
                    <a:lnTo>
                      <a:pt x="53" y="8"/>
                    </a:lnTo>
                    <a:lnTo>
                      <a:pt x="59" y="17"/>
                    </a:lnTo>
                    <a:lnTo>
                      <a:pt x="61" y="22"/>
                    </a:lnTo>
                    <a:lnTo>
                      <a:pt x="61" y="28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3" y="48"/>
                    </a:lnTo>
                    <a:lnTo>
                      <a:pt x="43" y="55"/>
                    </a:lnTo>
                    <a:lnTo>
                      <a:pt x="36" y="56"/>
                    </a:lnTo>
                    <a:lnTo>
                      <a:pt x="30" y="57"/>
                    </a:lnTo>
                    <a:lnTo>
                      <a:pt x="25" y="56"/>
                    </a:lnTo>
                    <a:lnTo>
                      <a:pt x="18" y="55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16" name="Freeform 72"/>
              <p:cNvSpPr>
                <a:spLocks/>
              </p:cNvSpPr>
              <p:nvPr/>
            </p:nvSpPr>
            <p:spPr bwMode="auto">
              <a:xfrm>
                <a:off x="273" y="1439"/>
                <a:ext cx="79" cy="74"/>
              </a:xfrm>
              <a:custGeom>
                <a:avLst/>
                <a:gdLst>
                  <a:gd name="T0" fmla="*/ 43 w 79"/>
                  <a:gd name="T1" fmla="*/ 0 h 74"/>
                  <a:gd name="T2" fmla="*/ 53 w 79"/>
                  <a:gd name="T3" fmla="*/ 2 h 74"/>
                  <a:gd name="T4" fmla="*/ 61 w 79"/>
                  <a:gd name="T5" fmla="*/ 6 h 74"/>
                  <a:gd name="T6" fmla="*/ 68 w 79"/>
                  <a:gd name="T7" fmla="*/ 11 h 74"/>
                  <a:gd name="T8" fmla="*/ 73 w 79"/>
                  <a:gd name="T9" fmla="*/ 18 h 74"/>
                  <a:gd name="T10" fmla="*/ 77 w 79"/>
                  <a:gd name="T11" fmla="*/ 25 h 74"/>
                  <a:gd name="T12" fmla="*/ 79 w 79"/>
                  <a:gd name="T13" fmla="*/ 34 h 74"/>
                  <a:gd name="T14" fmla="*/ 78 w 79"/>
                  <a:gd name="T15" fmla="*/ 42 h 74"/>
                  <a:gd name="T16" fmla="*/ 76 w 79"/>
                  <a:gd name="T17" fmla="*/ 52 h 74"/>
                  <a:gd name="T18" fmla="*/ 70 w 79"/>
                  <a:gd name="T19" fmla="*/ 60 h 74"/>
                  <a:gd name="T20" fmla="*/ 64 w 79"/>
                  <a:gd name="T21" fmla="*/ 66 h 74"/>
                  <a:gd name="T22" fmla="*/ 56 w 79"/>
                  <a:gd name="T23" fmla="*/ 71 h 74"/>
                  <a:gd name="T24" fmla="*/ 49 w 79"/>
                  <a:gd name="T25" fmla="*/ 73 h 74"/>
                  <a:gd name="T26" fmla="*/ 40 w 79"/>
                  <a:gd name="T27" fmla="*/ 74 h 74"/>
                  <a:gd name="T28" fmla="*/ 32 w 79"/>
                  <a:gd name="T29" fmla="*/ 74 h 74"/>
                  <a:gd name="T30" fmla="*/ 23 w 79"/>
                  <a:gd name="T31" fmla="*/ 71 h 74"/>
                  <a:gd name="T32" fmla="*/ 15 w 79"/>
                  <a:gd name="T33" fmla="*/ 66 h 74"/>
                  <a:gd name="T34" fmla="*/ 9 w 79"/>
                  <a:gd name="T35" fmla="*/ 60 h 74"/>
                  <a:gd name="T36" fmla="*/ 5 w 79"/>
                  <a:gd name="T37" fmla="*/ 53 h 74"/>
                  <a:gd name="T38" fmla="*/ 1 w 79"/>
                  <a:gd name="T39" fmla="*/ 47 h 74"/>
                  <a:gd name="T40" fmla="*/ 0 w 79"/>
                  <a:gd name="T41" fmla="*/ 39 h 74"/>
                  <a:gd name="T42" fmla="*/ 1 w 79"/>
                  <a:gd name="T43" fmla="*/ 32 h 74"/>
                  <a:gd name="T44" fmla="*/ 3 w 79"/>
                  <a:gd name="T45" fmla="*/ 24 h 74"/>
                  <a:gd name="T46" fmla="*/ 7 w 79"/>
                  <a:gd name="T47" fmla="*/ 18 h 74"/>
                  <a:gd name="T48" fmla="*/ 12 w 79"/>
                  <a:gd name="T49" fmla="*/ 11 h 74"/>
                  <a:gd name="T50" fmla="*/ 20 w 79"/>
                  <a:gd name="T51" fmla="*/ 6 h 74"/>
                  <a:gd name="T52" fmla="*/ 26 w 79"/>
                  <a:gd name="T53" fmla="*/ 2 h 74"/>
                  <a:gd name="T54" fmla="*/ 35 w 79"/>
                  <a:gd name="T55" fmla="*/ 0 h 74"/>
                  <a:gd name="T56" fmla="*/ 43 w 79"/>
                  <a:gd name="T57" fmla="*/ 0 h 7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74"/>
                  <a:gd name="T89" fmla="*/ 79 w 79"/>
                  <a:gd name="T90" fmla="*/ 74 h 7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74">
                    <a:moveTo>
                      <a:pt x="43" y="0"/>
                    </a:moveTo>
                    <a:lnTo>
                      <a:pt x="53" y="2"/>
                    </a:lnTo>
                    <a:lnTo>
                      <a:pt x="61" y="6"/>
                    </a:lnTo>
                    <a:lnTo>
                      <a:pt x="68" y="11"/>
                    </a:lnTo>
                    <a:lnTo>
                      <a:pt x="73" y="18"/>
                    </a:lnTo>
                    <a:lnTo>
                      <a:pt x="77" y="25"/>
                    </a:lnTo>
                    <a:lnTo>
                      <a:pt x="79" y="34"/>
                    </a:lnTo>
                    <a:lnTo>
                      <a:pt x="78" y="42"/>
                    </a:lnTo>
                    <a:lnTo>
                      <a:pt x="76" y="52"/>
                    </a:lnTo>
                    <a:lnTo>
                      <a:pt x="70" y="60"/>
                    </a:lnTo>
                    <a:lnTo>
                      <a:pt x="64" y="66"/>
                    </a:lnTo>
                    <a:lnTo>
                      <a:pt x="56" y="71"/>
                    </a:lnTo>
                    <a:lnTo>
                      <a:pt x="49" y="73"/>
                    </a:lnTo>
                    <a:lnTo>
                      <a:pt x="40" y="74"/>
                    </a:lnTo>
                    <a:lnTo>
                      <a:pt x="32" y="74"/>
                    </a:lnTo>
                    <a:lnTo>
                      <a:pt x="23" y="71"/>
                    </a:lnTo>
                    <a:lnTo>
                      <a:pt x="15" y="66"/>
                    </a:lnTo>
                    <a:lnTo>
                      <a:pt x="9" y="60"/>
                    </a:lnTo>
                    <a:lnTo>
                      <a:pt x="5" y="53"/>
                    </a:lnTo>
                    <a:lnTo>
                      <a:pt x="1" y="47"/>
                    </a:lnTo>
                    <a:lnTo>
                      <a:pt x="0" y="39"/>
                    </a:lnTo>
                    <a:lnTo>
                      <a:pt x="1" y="32"/>
                    </a:lnTo>
                    <a:lnTo>
                      <a:pt x="3" y="24"/>
                    </a:lnTo>
                    <a:lnTo>
                      <a:pt x="7" y="18"/>
                    </a:lnTo>
                    <a:lnTo>
                      <a:pt x="12" y="11"/>
                    </a:lnTo>
                    <a:lnTo>
                      <a:pt x="20" y="6"/>
                    </a:lnTo>
                    <a:lnTo>
                      <a:pt x="26" y="2"/>
                    </a:lnTo>
                    <a:lnTo>
                      <a:pt x="35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17" name="Freeform 73"/>
              <p:cNvSpPr>
                <a:spLocks/>
              </p:cNvSpPr>
              <p:nvPr/>
            </p:nvSpPr>
            <p:spPr bwMode="auto">
              <a:xfrm>
                <a:off x="282" y="1447"/>
                <a:ext cx="61" cy="58"/>
              </a:xfrm>
              <a:custGeom>
                <a:avLst/>
                <a:gdLst>
                  <a:gd name="T0" fmla="*/ 31 w 61"/>
                  <a:gd name="T1" fmla="*/ 0 h 58"/>
                  <a:gd name="T2" fmla="*/ 43 w 61"/>
                  <a:gd name="T3" fmla="*/ 3 h 58"/>
                  <a:gd name="T4" fmla="*/ 53 w 61"/>
                  <a:gd name="T5" fmla="*/ 8 h 58"/>
                  <a:gd name="T6" fmla="*/ 59 w 61"/>
                  <a:gd name="T7" fmla="*/ 18 h 58"/>
                  <a:gd name="T8" fmla="*/ 61 w 61"/>
                  <a:gd name="T9" fmla="*/ 24 h 58"/>
                  <a:gd name="T10" fmla="*/ 61 w 61"/>
                  <a:gd name="T11" fmla="*/ 29 h 58"/>
                  <a:gd name="T12" fmla="*/ 61 w 61"/>
                  <a:gd name="T13" fmla="*/ 34 h 58"/>
                  <a:gd name="T14" fmla="*/ 59 w 61"/>
                  <a:gd name="T15" fmla="*/ 40 h 58"/>
                  <a:gd name="T16" fmla="*/ 53 w 61"/>
                  <a:gd name="T17" fmla="*/ 50 h 58"/>
                  <a:gd name="T18" fmla="*/ 43 w 61"/>
                  <a:gd name="T19" fmla="*/ 56 h 58"/>
                  <a:gd name="T20" fmla="*/ 37 w 61"/>
                  <a:gd name="T21" fmla="*/ 57 h 58"/>
                  <a:gd name="T22" fmla="*/ 31 w 61"/>
                  <a:gd name="T23" fmla="*/ 58 h 58"/>
                  <a:gd name="T24" fmla="*/ 25 w 61"/>
                  <a:gd name="T25" fmla="*/ 57 h 58"/>
                  <a:gd name="T26" fmla="*/ 18 w 61"/>
                  <a:gd name="T27" fmla="*/ 56 h 58"/>
                  <a:gd name="T28" fmla="*/ 9 w 61"/>
                  <a:gd name="T29" fmla="*/ 50 h 58"/>
                  <a:gd name="T30" fmla="*/ 2 w 61"/>
                  <a:gd name="T31" fmla="*/ 40 h 58"/>
                  <a:gd name="T32" fmla="*/ 1 w 61"/>
                  <a:gd name="T33" fmla="*/ 34 h 58"/>
                  <a:gd name="T34" fmla="*/ 0 w 61"/>
                  <a:gd name="T35" fmla="*/ 29 h 58"/>
                  <a:gd name="T36" fmla="*/ 1 w 61"/>
                  <a:gd name="T37" fmla="*/ 24 h 58"/>
                  <a:gd name="T38" fmla="*/ 2 w 61"/>
                  <a:gd name="T39" fmla="*/ 18 h 58"/>
                  <a:gd name="T40" fmla="*/ 9 w 61"/>
                  <a:gd name="T41" fmla="*/ 8 h 58"/>
                  <a:gd name="T42" fmla="*/ 18 w 61"/>
                  <a:gd name="T43" fmla="*/ 3 h 58"/>
                  <a:gd name="T44" fmla="*/ 31 w 61"/>
                  <a:gd name="T45" fmla="*/ 0 h 5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1"/>
                  <a:gd name="T70" fmla="*/ 0 h 58"/>
                  <a:gd name="T71" fmla="*/ 61 w 61"/>
                  <a:gd name="T72" fmla="*/ 58 h 5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1" h="58">
                    <a:moveTo>
                      <a:pt x="31" y="0"/>
                    </a:moveTo>
                    <a:lnTo>
                      <a:pt x="43" y="3"/>
                    </a:lnTo>
                    <a:lnTo>
                      <a:pt x="53" y="8"/>
                    </a:lnTo>
                    <a:lnTo>
                      <a:pt x="59" y="18"/>
                    </a:lnTo>
                    <a:lnTo>
                      <a:pt x="61" y="24"/>
                    </a:lnTo>
                    <a:lnTo>
                      <a:pt x="61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3" y="50"/>
                    </a:lnTo>
                    <a:lnTo>
                      <a:pt x="43" y="56"/>
                    </a:lnTo>
                    <a:lnTo>
                      <a:pt x="37" y="57"/>
                    </a:lnTo>
                    <a:lnTo>
                      <a:pt x="31" y="58"/>
                    </a:lnTo>
                    <a:lnTo>
                      <a:pt x="25" y="57"/>
                    </a:lnTo>
                    <a:lnTo>
                      <a:pt x="18" y="56"/>
                    </a:lnTo>
                    <a:lnTo>
                      <a:pt x="9" y="50"/>
                    </a:lnTo>
                    <a:lnTo>
                      <a:pt x="2" y="40"/>
                    </a:lnTo>
                    <a:lnTo>
                      <a:pt x="1" y="34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0F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18" name="Freeform 74"/>
              <p:cNvSpPr>
                <a:spLocks/>
              </p:cNvSpPr>
              <p:nvPr/>
            </p:nvSpPr>
            <p:spPr bwMode="auto">
              <a:xfrm>
                <a:off x="341" y="872"/>
                <a:ext cx="225" cy="638"/>
              </a:xfrm>
              <a:custGeom>
                <a:avLst/>
                <a:gdLst>
                  <a:gd name="T0" fmla="*/ 153 w 225"/>
                  <a:gd name="T1" fmla="*/ 40 h 638"/>
                  <a:gd name="T2" fmla="*/ 132 w 225"/>
                  <a:gd name="T3" fmla="*/ 61 h 638"/>
                  <a:gd name="T4" fmla="*/ 145 w 225"/>
                  <a:gd name="T5" fmla="*/ 65 h 638"/>
                  <a:gd name="T6" fmla="*/ 173 w 225"/>
                  <a:gd name="T7" fmla="*/ 69 h 638"/>
                  <a:gd name="T8" fmla="*/ 184 w 225"/>
                  <a:gd name="T9" fmla="*/ 83 h 638"/>
                  <a:gd name="T10" fmla="*/ 145 w 225"/>
                  <a:gd name="T11" fmla="*/ 149 h 638"/>
                  <a:gd name="T12" fmla="*/ 139 w 225"/>
                  <a:gd name="T13" fmla="*/ 179 h 638"/>
                  <a:gd name="T14" fmla="*/ 162 w 225"/>
                  <a:gd name="T15" fmla="*/ 195 h 638"/>
                  <a:gd name="T16" fmla="*/ 171 w 225"/>
                  <a:gd name="T17" fmla="*/ 212 h 638"/>
                  <a:gd name="T18" fmla="*/ 158 w 225"/>
                  <a:gd name="T19" fmla="*/ 241 h 638"/>
                  <a:gd name="T20" fmla="*/ 119 w 225"/>
                  <a:gd name="T21" fmla="*/ 271 h 638"/>
                  <a:gd name="T22" fmla="*/ 80 w 225"/>
                  <a:gd name="T23" fmla="*/ 297 h 638"/>
                  <a:gd name="T24" fmla="*/ 67 w 225"/>
                  <a:gd name="T25" fmla="*/ 313 h 638"/>
                  <a:gd name="T26" fmla="*/ 75 w 225"/>
                  <a:gd name="T27" fmla="*/ 325 h 638"/>
                  <a:gd name="T28" fmla="*/ 131 w 225"/>
                  <a:gd name="T29" fmla="*/ 348 h 638"/>
                  <a:gd name="T30" fmla="*/ 159 w 225"/>
                  <a:gd name="T31" fmla="*/ 360 h 638"/>
                  <a:gd name="T32" fmla="*/ 167 w 225"/>
                  <a:gd name="T33" fmla="*/ 374 h 638"/>
                  <a:gd name="T34" fmla="*/ 155 w 225"/>
                  <a:gd name="T35" fmla="*/ 397 h 638"/>
                  <a:gd name="T36" fmla="*/ 115 w 225"/>
                  <a:gd name="T37" fmla="*/ 419 h 638"/>
                  <a:gd name="T38" fmla="*/ 46 w 225"/>
                  <a:gd name="T39" fmla="*/ 443 h 638"/>
                  <a:gd name="T40" fmla="*/ 23 w 225"/>
                  <a:gd name="T41" fmla="*/ 465 h 638"/>
                  <a:gd name="T42" fmla="*/ 22 w 225"/>
                  <a:gd name="T43" fmla="*/ 486 h 638"/>
                  <a:gd name="T44" fmla="*/ 46 w 225"/>
                  <a:gd name="T45" fmla="*/ 496 h 638"/>
                  <a:gd name="T46" fmla="*/ 104 w 225"/>
                  <a:gd name="T47" fmla="*/ 503 h 638"/>
                  <a:gd name="T48" fmla="*/ 129 w 225"/>
                  <a:gd name="T49" fmla="*/ 509 h 638"/>
                  <a:gd name="T50" fmla="*/ 129 w 225"/>
                  <a:gd name="T51" fmla="*/ 520 h 638"/>
                  <a:gd name="T52" fmla="*/ 45 w 225"/>
                  <a:gd name="T53" fmla="*/ 609 h 638"/>
                  <a:gd name="T54" fmla="*/ 134 w 225"/>
                  <a:gd name="T55" fmla="*/ 553 h 638"/>
                  <a:gd name="T56" fmla="*/ 163 w 225"/>
                  <a:gd name="T57" fmla="*/ 513 h 638"/>
                  <a:gd name="T58" fmla="*/ 159 w 225"/>
                  <a:gd name="T59" fmla="*/ 500 h 638"/>
                  <a:gd name="T60" fmla="*/ 140 w 225"/>
                  <a:gd name="T61" fmla="*/ 493 h 638"/>
                  <a:gd name="T62" fmla="*/ 88 w 225"/>
                  <a:gd name="T63" fmla="*/ 482 h 638"/>
                  <a:gd name="T64" fmla="*/ 76 w 225"/>
                  <a:gd name="T65" fmla="*/ 470 h 638"/>
                  <a:gd name="T66" fmla="*/ 85 w 225"/>
                  <a:gd name="T67" fmla="*/ 448 h 638"/>
                  <a:gd name="T68" fmla="*/ 119 w 225"/>
                  <a:gd name="T69" fmla="*/ 429 h 638"/>
                  <a:gd name="T70" fmla="*/ 180 w 225"/>
                  <a:gd name="T71" fmla="*/ 404 h 638"/>
                  <a:gd name="T72" fmla="*/ 198 w 225"/>
                  <a:gd name="T73" fmla="*/ 385 h 638"/>
                  <a:gd name="T74" fmla="*/ 198 w 225"/>
                  <a:gd name="T75" fmla="*/ 363 h 638"/>
                  <a:gd name="T76" fmla="*/ 175 w 225"/>
                  <a:gd name="T77" fmla="*/ 347 h 638"/>
                  <a:gd name="T78" fmla="*/ 123 w 225"/>
                  <a:gd name="T79" fmla="*/ 329 h 638"/>
                  <a:gd name="T80" fmla="*/ 102 w 225"/>
                  <a:gd name="T81" fmla="*/ 309 h 638"/>
                  <a:gd name="T82" fmla="*/ 105 w 225"/>
                  <a:gd name="T83" fmla="*/ 295 h 638"/>
                  <a:gd name="T84" fmla="*/ 144 w 225"/>
                  <a:gd name="T85" fmla="*/ 276 h 638"/>
                  <a:gd name="T86" fmla="*/ 172 w 225"/>
                  <a:gd name="T87" fmla="*/ 249 h 638"/>
                  <a:gd name="T88" fmla="*/ 187 w 225"/>
                  <a:gd name="T89" fmla="*/ 205 h 638"/>
                  <a:gd name="T90" fmla="*/ 182 w 225"/>
                  <a:gd name="T91" fmla="*/ 188 h 638"/>
                  <a:gd name="T92" fmla="*/ 163 w 225"/>
                  <a:gd name="T93" fmla="*/ 177 h 638"/>
                  <a:gd name="T94" fmla="*/ 173 w 225"/>
                  <a:gd name="T95" fmla="*/ 151 h 638"/>
                  <a:gd name="T96" fmla="*/ 209 w 225"/>
                  <a:gd name="T97" fmla="*/ 101 h 638"/>
                  <a:gd name="T98" fmla="*/ 210 w 225"/>
                  <a:gd name="T99" fmla="*/ 83 h 638"/>
                  <a:gd name="T100" fmla="*/ 176 w 225"/>
                  <a:gd name="T101" fmla="*/ 63 h 638"/>
                  <a:gd name="T102" fmla="*/ 166 w 225"/>
                  <a:gd name="T103" fmla="*/ 55 h 638"/>
                  <a:gd name="T104" fmla="*/ 225 w 225"/>
                  <a:gd name="T105" fmla="*/ 0 h 63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25"/>
                  <a:gd name="T160" fmla="*/ 0 h 638"/>
                  <a:gd name="T161" fmla="*/ 225 w 225"/>
                  <a:gd name="T162" fmla="*/ 638 h 63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25" h="638">
                    <a:moveTo>
                      <a:pt x="225" y="0"/>
                    </a:moveTo>
                    <a:lnTo>
                      <a:pt x="176" y="26"/>
                    </a:lnTo>
                    <a:lnTo>
                      <a:pt x="153" y="40"/>
                    </a:lnTo>
                    <a:lnTo>
                      <a:pt x="143" y="47"/>
                    </a:lnTo>
                    <a:lnTo>
                      <a:pt x="133" y="57"/>
                    </a:lnTo>
                    <a:lnTo>
                      <a:pt x="132" y="61"/>
                    </a:lnTo>
                    <a:lnTo>
                      <a:pt x="134" y="63"/>
                    </a:lnTo>
                    <a:lnTo>
                      <a:pt x="140" y="65"/>
                    </a:lnTo>
                    <a:lnTo>
                      <a:pt x="145" y="65"/>
                    </a:lnTo>
                    <a:lnTo>
                      <a:pt x="160" y="67"/>
                    </a:lnTo>
                    <a:lnTo>
                      <a:pt x="168" y="68"/>
                    </a:lnTo>
                    <a:lnTo>
                      <a:pt x="173" y="69"/>
                    </a:lnTo>
                    <a:lnTo>
                      <a:pt x="182" y="75"/>
                    </a:lnTo>
                    <a:lnTo>
                      <a:pt x="184" y="79"/>
                    </a:lnTo>
                    <a:lnTo>
                      <a:pt x="184" y="83"/>
                    </a:lnTo>
                    <a:lnTo>
                      <a:pt x="171" y="106"/>
                    </a:lnTo>
                    <a:lnTo>
                      <a:pt x="157" y="126"/>
                    </a:lnTo>
                    <a:lnTo>
                      <a:pt x="145" y="149"/>
                    </a:lnTo>
                    <a:lnTo>
                      <a:pt x="141" y="160"/>
                    </a:lnTo>
                    <a:lnTo>
                      <a:pt x="139" y="173"/>
                    </a:lnTo>
                    <a:lnTo>
                      <a:pt x="139" y="179"/>
                    </a:lnTo>
                    <a:lnTo>
                      <a:pt x="142" y="183"/>
                    </a:lnTo>
                    <a:lnTo>
                      <a:pt x="151" y="189"/>
                    </a:lnTo>
                    <a:lnTo>
                      <a:pt x="162" y="195"/>
                    </a:lnTo>
                    <a:lnTo>
                      <a:pt x="168" y="200"/>
                    </a:lnTo>
                    <a:lnTo>
                      <a:pt x="170" y="205"/>
                    </a:lnTo>
                    <a:lnTo>
                      <a:pt x="171" y="212"/>
                    </a:lnTo>
                    <a:lnTo>
                      <a:pt x="171" y="217"/>
                    </a:lnTo>
                    <a:lnTo>
                      <a:pt x="167" y="230"/>
                    </a:lnTo>
                    <a:lnTo>
                      <a:pt x="158" y="241"/>
                    </a:lnTo>
                    <a:lnTo>
                      <a:pt x="149" y="252"/>
                    </a:lnTo>
                    <a:lnTo>
                      <a:pt x="135" y="262"/>
                    </a:lnTo>
                    <a:lnTo>
                      <a:pt x="119" y="271"/>
                    </a:lnTo>
                    <a:lnTo>
                      <a:pt x="103" y="280"/>
                    </a:lnTo>
                    <a:lnTo>
                      <a:pt x="88" y="290"/>
                    </a:lnTo>
                    <a:lnTo>
                      <a:pt x="80" y="297"/>
                    </a:lnTo>
                    <a:lnTo>
                      <a:pt x="73" y="305"/>
                    </a:lnTo>
                    <a:lnTo>
                      <a:pt x="69" y="309"/>
                    </a:lnTo>
                    <a:lnTo>
                      <a:pt x="67" y="313"/>
                    </a:lnTo>
                    <a:lnTo>
                      <a:pt x="67" y="316"/>
                    </a:lnTo>
                    <a:lnTo>
                      <a:pt x="69" y="321"/>
                    </a:lnTo>
                    <a:lnTo>
                      <a:pt x="75" y="325"/>
                    </a:lnTo>
                    <a:lnTo>
                      <a:pt x="81" y="329"/>
                    </a:lnTo>
                    <a:lnTo>
                      <a:pt x="96" y="337"/>
                    </a:lnTo>
                    <a:lnTo>
                      <a:pt x="131" y="348"/>
                    </a:lnTo>
                    <a:lnTo>
                      <a:pt x="147" y="353"/>
                    </a:lnTo>
                    <a:lnTo>
                      <a:pt x="154" y="356"/>
                    </a:lnTo>
                    <a:lnTo>
                      <a:pt x="159" y="360"/>
                    </a:lnTo>
                    <a:lnTo>
                      <a:pt x="163" y="364"/>
                    </a:lnTo>
                    <a:lnTo>
                      <a:pt x="166" y="368"/>
                    </a:lnTo>
                    <a:lnTo>
                      <a:pt x="167" y="374"/>
                    </a:lnTo>
                    <a:lnTo>
                      <a:pt x="166" y="380"/>
                    </a:lnTo>
                    <a:lnTo>
                      <a:pt x="161" y="390"/>
                    </a:lnTo>
                    <a:lnTo>
                      <a:pt x="155" y="397"/>
                    </a:lnTo>
                    <a:lnTo>
                      <a:pt x="147" y="405"/>
                    </a:lnTo>
                    <a:lnTo>
                      <a:pt x="137" y="410"/>
                    </a:lnTo>
                    <a:lnTo>
                      <a:pt x="115" y="419"/>
                    </a:lnTo>
                    <a:lnTo>
                      <a:pt x="91" y="427"/>
                    </a:lnTo>
                    <a:lnTo>
                      <a:pt x="67" y="434"/>
                    </a:lnTo>
                    <a:lnTo>
                      <a:pt x="46" y="443"/>
                    </a:lnTo>
                    <a:lnTo>
                      <a:pt x="36" y="449"/>
                    </a:lnTo>
                    <a:lnTo>
                      <a:pt x="28" y="456"/>
                    </a:lnTo>
                    <a:lnTo>
                      <a:pt x="23" y="465"/>
                    </a:lnTo>
                    <a:lnTo>
                      <a:pt x="19" y="474"/>
                    </a:lnTo>
                    <a:lnTo>
                      <a:pt x="19" y="481"/>
                    </a:lnTo>
                    <a:lnTo>
                      <a:pt x="22" y="486"/>
                    </a:lnTo>
                    <a:lnTo>
                      <a:pt x="28" y="490"/>
                    </a:lnTo>
                    <a:lnTo>
                      <a:pt x="36" y="494"/>
                    </a:lnTo>
                    <a:lnTo>
                      <a:pt x="46" y="496"/>
                    </a:lnTo>
                    <a:lnTo>
                      <a:pt x="58" y="498"/>
                    </a:lnTo>
                    <a:lnTo>
                      <a:pt x="81" y="501"/>
                    </a:lnTo>
                    <a:lnTo>
                      <a:pt x="104" y="503"/>
                    </a:lnTo>
                    <a:lnTo>
                      <a:pt x="115" y="506"/>
                    </a:lnTo>
                    <a:lnTo>
                      <a:pt x="122" y="507"/>
                    </a:lnTo>
                    <a:lnTo>
                      <a:pt x="129" y="509"/>
                    </a:lnTo>
                    <a:lnTo>
                      <a:pt x="132" y="512"/>
                    </a:lnTo>
                    <a:lnTo>
                      <a:pt x="132" y="515"/>
                    </a:lnTo>
                    <a:lnTo>
                      <a:pt x="129" y="520"/>
                    </a:lnTo>
                    <a:lnTo>
                      <a:pt x="0" y="638"/>
                    </a:lnTo>
                    <a:lnTo>
                      <a:pt x="22" y="622"/>
                    </a:lnTo>
                    <a:lnTo>
                      <a:pt x="45" y="609"/>
                    </a:lnTo>
                    <a:lnTo>
                      <a:pt x="92" y="583"/>
                    </a:lnTo>
                    <a:lnTo>
                      <a:pt x="114" y="569"/>
                    </a:lnTo>
                    <a:lnTo>
                      <a:pt x="134" y="553"/>
                    </a:lnTo>
                    <a:lnTo>
                      <a:pt x="150" y="535"/>
                    </a:lnTo>
                    <a:lnTo>
                      <a:pt x="158" y="524"/>
                    </a:lnTo>
                    <a:lnTo>
                      <a:pt x="163" y="513"/>
                    </a:lnTo>
                    <a:lnTo>
                      <a:pt x="164" y="508"/>
                    </a:lnTo>
                    <a:lnTo>
                      <a:pt x="163" y="503"/>
                    </a:lnTo>
                    <a:lnTo>
                      <a:pt x="159" y="500"/>
                    </a:lnTo>
                    <a:lnTo>
                      <a:pt x="154" y="497"/>
                    </a:lnTo>
                    <a:lnTo>
                      <a:pt x="147" y="495"/>
                    </a:lnTo>
                    <a:lnTo>
                      <a:pt x="140" y="493"/>
                    </a:lnTo>
                    <a:lnTo>
                      <a:pt x="121" y="489"/>
                    </a:lnTo>
                    <a:lnTo>
                      <a:pt x="104" y="486"/>
                    </a:lnTo>
                    <a:lnTo>
                      <a:pt x="88" y="482"/>
                    </a:lnTo>
                    <a:lnTo>
                      <a:pt x="82" y="479"/>
                    </a:lnTo>
                    <a:lnTo>
                      <a:pt x="78" y="474"/>
                    </a:lnTo>
                    <a:lnTo>
                      <a:pt x="76" y="470"/>
                    </a:lnTo>
                    <a:lnTo>
                      <a:pt x="76" y="465"/>
                    </a:lnTo>
                    <a:lnTo>
                      <a:pt x="79" y="456"/>
                    </a:lnTo>
                    <a:lnTo>
                      <a:pt x="85" y="448"/>
                    </a:lnTo>
                    <a:lnTo>
                      <a:pt x="92" y="442"/>
                    </a:lnTo>
                    <a:lnTo>
                      <a:pt x="100" y="438"/>
                    </a:lnTo>
                    <a:lnTo>
                      <a:pt x="119" y="429"/>
                    </a:lnTo>
                    <a:lnTo>
                      <a:pt x="140" y="420"/>
                    </a:lnTo>
                    <a:lnTo>
                      <a:pt x="161" y="413"/>
                    </a:lnTo>
                    <a:lnTo>
                      <a:pt x="180" y="404"/>
                    </a:lnTo>
                    <a:lnTo>
                      <a:pt x="187" y="399"/>
                    </a:lnTo>
                    <a:lnTo>
                      <a:pt x="193" y="392"/>
                    </a:lnTo>
                    <a:lnTo>
                      <a:pt x="198" y="385"/>
                    </a:lnTo>
                    <a:lnTo>
                      <a:pt x="200" y="376"/>
                    </a:lnTo>
                    <a:lnTo>
                      <a:pt x="200" y="368"/>
                    </a:lnTo>
                    <a:lnTo>
                      <a:pt x="198" y="363"/>
                    </a:lnTo>
                    <a:lnTo>
                      <a:pt x="195" y="357"/>
                    </a:lnTo>
                    <a:lnTo>
                      <a:pt x="189" y="354"/>
                    </a:lnTo>
                    <a:lnTo>
                      <a:pt x="175" y="347"/>
                    </a:lnTo>
                    <a:lnTo>
                      <a:pt x="158" y="341"/>
                    </a:lnTo>
                    <a:lnTo>
                      <a:pt x="140" y="336"/>
                    </a:lnTo>
                    <a:lnTo>
                      <a:pt x="123" y="329"/>
                    </a:lnTo>
                    <a:lnTo>
                      <a:pt x="109" y="321"/>
                    </a:lnTo>
                    <a:lnTo>
                      <a:pt x="105" y="315"/>
                    </a:lnTo>
                    <a:lnTo>
                      <a:pt x="102" y="309"/>
                    </a:lnTo>
                    <a:lnTo>
                      <a:pt x="101" y="305"/>
                    </a:lnTo>
                    <a:lnTo>
                      <a:pt x="101" y="301"/>
                    </a:lnTo>
                    <a:lnTo>
                      <a:pt x="105" y="295"/>
                    </a:lnTo>
                    <a:lnTo>
                      <a:pt x="113" y="289"/>
                    </a:lnTo>
                    <a:lnTo>
                      <a:pt x="122" y="285"/>
                    </a:lnTo>
                    <a:lnTo>
                      <a:pt x="144" y="276"/>
                    </a:lnTo>
                    <a:lnTo>
                      <a:pt x="154" y="272"/>
                    </a:lnTo>
                    <a:lnTo>
                      <a:pt x="161" y="265"/>
                    </a:lnTo>
                    <a:lnTo>
                      <a:pt x="172" y="249"/>
                    </a:lnTo>
                    <a:lnTo>
                      <a:pt x="181" y="232"/>
                    </a:lnTo>
                    <a:lnTo>
                      <a:pt x="186" y="214"/>
                    </a:lnTo>
                    <a:lnTo>
                      <a:pt x="187" y="205"/>
                    </a:lnTo>
                    <a:lnTo>
                      <a:pt x="186" y="196"/>
                    </a:lnTo>
                    <a:lnTo>
                      <a:pt x="185" y="191"/>
                    </a:lnTo>
                    <a:lnTo>
                      <a:pt x="182" y="188"/>
                    </a:lnTo>
                    <a:lnTo>
                      <a:pt x="173" y="185"/>
                    </a:lnTo>
                    <a:lnTo>
                      <a:pt x="166" y="180"/>
                    </a:lnTo>
                    <a:lnTo>
                      <a:pt x="163" y="177"/>
                    </a:lnTo>
                    <a:lnTo>
                      <a:pt x="163" y="173"/>
                    </a:lnTo>
                    <a:lnTo>
                      <a:pt x="168" y="161"/>
                    </a:lnTo>
                    <a:lnTo>
                      <a:pt x="173" y="151"/>
                    </a:lnTo>
                    <a:lnTo>
                      <a:pt x="188" y="132"/>
                    </a:lnTo>
                    <a:lnTo>
                      <a:pt x="203" y="112"/>
                    </a:lnTo>
                    <a:lnTo>
                      <a:pt x="209" y="101"/>
                    </a:lnTo>
                    <a:lnTo>
                      <a:pt x="212" y="90"/>
                    </a:lnTo>
                    <a:lnTo>
                      <a:pt x="211" y="86"/>
                    </a:lnTo>
                    <a:lnTo>
                      <a:pt x="210" y="83"/>
                    </a:lnTo>
                    <a:lnTo>
                      <a:pt x="203" y="77"/>
                    </a:lnTo>
                    <a:lnTo>
                      <a:pt x="185" y="68"/>
                    </a:lnTo>
                    <a:lnTo>
                      <a:pt x="176" y="63"/>
                    </a:lnTo>
                    <a:lnTo>
                      <a:pt x="169" y="59"/>
                    </a:lnTo>
                    <a:lnTo>
                      <a:pt x="167" y="57"/>
                    </a:lnTo>
                    <a:lnTo>
                      <a:pt x="166" y="55"/>
                    </a:lnTo>
                    <a:lnTo>
                      <a:pt x="167" y="53"/>
                    </a:lnTo>
                    <a:lnTo>
                      <a:pt x="168" y="50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309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19" name="Freeform 75"/>
              <p:cNvSpPr>
                <a:spLocks/>
              </p:cNvSpPr>
              <p:nvPr/>
            </p:nvSpPr>
            <p:spPr bwMode="auto">
              <a:xfrm>
                <a:off x="411" y="938"/>
                <a:ext cx="78" cy="73"/>
              </a:xfrm>
              <a:custGeom>
                <a:avLst/>
                <a:gdLst>
                  <a:gd name="T0" fmla="*/ 44 w 78"/>
                  <a:gd name="T1" fmla="*/ 0 h 73"/>
                  <a:gd name="T2" fmla="*/ 51 w 78"/>
                  <a:gd name="T3" fmla="*/ 2 h 73"/>
                  <a:gd name="T4" fmla="*/ 59 w 78"/>
                  <a:gd name="T5" fmla="*/ 5 h 73"/>
                  <a:gd name="T6" fmla="*/ 71 w 78"/>
                  <a:gd name="T7" fmla="*/ 14 h 73"/>
                  <a:gd name="T8" fmla="*/ 75 w 78"/>
                  <a:gd name="T9" fmla="*/ 20 h 73"/>
                  <a:gd name="T10" fmla="*/ 77 w 78"/>
                  <a:gd name="T11" fmla="*/ 28 h 73"/>
                  <a:gd name="T12" fmla="*/ 78 w 78"/>
                  <a:gd name="T13" fmla="*/ 35 h 73"/>
                  <a:gd name="T14" fmla="*/ 78 w 78"/>
                  <a:gd name="T15" fmla="*/ 44 h 73"/>
                  <a:gd name="T16" fmla="*/ 74 w 78"/>
                  <a:gd name="T17" fmla="*/ 54 h 73"/>
                  <a:gd name="T18" fmla="*/ 69 w 78"/>
                  <a:gd name="T19" fmla="*/ 62 h 73"/>
                  <a:gd name="T20" fmla="*/ 61 w 78"/>
                  <a:gd name="T21" fmla="*/ 68 h 73"/>
                  <a:gd name="T22" fmla="*/ 52 w 78"/>
                  <a:gd name="T23" fmla="*/ 72 h 73"/>
                  <a:gd name="T24" fmla="*/ 43 w 78"/>
                  <a:gd name="T25" fmla="*/ 73 h 73"/>
                  <a:gd name="T26" fmla="*/ 33 w 78"/>
                  <a:gd name="T27" fmla="*/ 73 h 73"/>
                  <a:gd name="T28" fmla="*/ 23 w 78"/>
                  <a:gd name="T29" fmla="*/ 71 h 73"/>
                  <a:gd name="T30" fmla="*/ 15 w 78"/>
                  <a:gd name="T31" fmla="*/ 66 h 73"/>
                  <a:gd name="T32" fmla="*/ 8 w 78"/>
                  <a:gd name="T33" fmla="*/ 59 h 73"/>
                  <a:gd name="T34" fmla="*/ 4 w 78"/>
                  <a:gd name="T35" fmla="*/ 53 h 73"/>
                  <a:gd name="T36" fmla="*/ 2 w 78"/>
                  <a:gd name="T37" fmla="*/ 45 h 73"/>
                  <a:gd name="T38" fmla="*/ 0 w 78"/>
                  <a:gd name="T39" fmla="*/ 39 h 73"/>
                  <a:gd name="T40" fmla="*/ 0 w 78"/>
                  <a:gd name="T41" fmla="*/ 31 h 73"/>
                  <a:gd name="T42" fmla="*/ 3 w 78"/>
                  <a:gd name="T43" fmla="*/ 23 h 73"/>
                  <a:gd name="T44" fmla="*/ 6 w 78"/>
                  <a:gd name="T45" fmla="*/ 17 h 73"/>
                  <a:gd name="T46" fmla="*/ 11 w 78"/>
                  <a:gd name="T47" fmla="*/ 10 h 73"/>
                  <a:gd name="T48" fmla="*/ 19 w 78"/>
                  <a:gd name="T49" fmla="*/ 5 h 73"/>
                  <a:gd name="T50" fmla="*/ 26 w 78"/>
                  <a:gd name="T51" fmla="*/ 2 h 73"/>
                  <a:gd name="T52" fmla="*/ 34 w 78"/>
                  <a:gd name="T53" fmla="*/ 0 h 73"/>
                  <a:gd name="T54" fmla="*/ 44 w 78"/>
                  <a:gd name="T55" fmla="*/ 0 h 7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8"/>
                  <a:gd name="T85" fmla="*/ 0 h 73"/>
                  <a:gd name="T86" fmla="*/ 78 w 78"/>
                  <a:gd name="T87" fmla="*/ 73 h 7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8" h="73">
                    <a:moveTo>
                      <a:pt x="44" y="0"/>
                    </a:moveTo>
                    <a:lnTo>
                      <a:pt x="51" y="2"/>
                    </a:lnTo>
                    <a:lnTo>
                      <a:pt x="59" y="5"/>
                    </a:lnTo>
                    <a:lnTo>
                      <a:pt x="71" y="14"/>
                    </a:lnTo>
                    <a:lnTo>
                      <a:pt x="75" y="20"/>
                    </a:lnTo>
                    <a:lnTo>
                      <a:pt x="77" y="28"/>
                    </a:lnTo>
                    <a:lnTo>
                      <a:pt x="78" y="35"/>
                    </a:lnTo>
                    <a:lnTo>
                      <a:pt x="78" y="44"/>
                    </a:lnTo>
                    <a:lnTo>
                      <a:pt x="74" y="54"/>
                    </a:lnTo>
                    <a:lnTo>
                      <a:pt x="69" y="62"/>
                    </a:lnTo>
                    <a:lnTo>
                      <a:pt x="61" y="68"/>
                    </a:lnTo>
                    <a:lnTo>
                      <a:pt x="52" y="72"/>
                    </a:lnTo>
                    <a:lnTo>
                      <a:pt x="43" y="73"/>
                    </a:lnTo>
                    <a:lnTo>
                      <a:pt x="33" y="73"/>
                    </a:lnTo>
                    <a:lnTo>
                      <a:pt x="23" y="71"/>
                    </a:lnTo>
                    <a:lnTo>
                      <a:pt x="15" y="66"/>
                    </a:lnTo>
                    <a:lnTo>
                      <a:pt x="8" y="59"/>
                    </a:lnTo>
                    <a:lnTo>
                      <a:pt x="4" y="53"/>
                    </a:lnTo>
                    <a:lnTo>
                      <a:pt x="2" y="45"/>
                    </a:lnTo>
                    <a:lnTo>
                      <a:pt x="0" y="39"/>
                    </a:lnTo>
                    <a:lnTo>
                      <a:pt x="0" y="31"/>
                    </a:lnTo>
                    <a:lnTo>
                      <a:pt x="3" y="23"/>
                    </a:lnTo>
                    <a:lnTo>
                      <a:pt x="6" y="17"/>
                    </a:lnTo>
                    <a:lnTo>
                      <a:pt x="11" y="10"/>
                    </a:lnTo>
                    <a:lnTo>
                      <a:pt x="19" y="5"/>
                    </a:lnTo>
                    <a:lnTo>
                      <a:pt x="26" y="2"/>
                    </a:lnTo>
                    <a:lnTo>
                      <a:pt x="3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20" name="Freeform 76"/>
              <p:cNvSpPr>
                <a:spLocks/>
              </p:cNvSpPr>
              <p:nvPr/>
            </p:nvSpPr>
            <p:spPr bwMode="auto">
              <a:xfrm>
                <a:off x="419" y="946"/>
                <a:ext cx="63" cy="58"/>
              </a:xfrm>
              <a:custGeom>
                <a:avLst/>
                <a:gdLst>
                  <a:gd name="T0" fmla="*/ 31 w 63"/>
                  <a:gd name="T1" fmla="*/ 0 h 58"/>
                  <a:gd name="T2" fmla="*/ 43 w 63"/>
                  <a:gd name="T3" fmla="*/ 2 h 58"/>
                  <a:gd name="T4" fmla="*/ 53 w 63"/>
                  <a:gd name="T5" fmla="*/ 8 h 58"/>
                  <a:gd name="T6" fmla="*/ 59 w 63"/>
                  <a:gd name="T7" fmla="*/ 18 h 58"/>
                  <a:gd name="T8" fmla="*/ 62 w 63"/>
                  <a:gd name="T9" fmla="*/ 23 h 58"/>
                  <a:gd name="T10" fmla="*/ 63 w 63"/>
                  <a:gd name="T11" fmla="*/ 28 h 58"/>
                  <a:gd name="T12" fmla="*/ 62 w 63"/>
                  <a:gd name="T13" fmla="*/ 35 h 58"/>
                  <a:gd name="T14" fmla="*/ 59 w 63"/>
                  <a:gd name="T15" fmla="*/ 39 h 58"/>
                  <a:gd name="T16" fmla="*/ 53 w 63"/>
                  <a:gd name="T17" fmla="*/ 49 h 58"/>
                  <a:gd name="T18" fmla="*/ 43 w 63"/>
                  <a:gd name="T19" fmla="*/ 55 h 58"/>
                  <a:gd name="T20" fmla="*/ 38 w 63"/>
                  <a:gd name="T21" fmla="*/ 56 h 58"/>
                  <a:gd name="T22" fmla="*/ 31 w 63"/>
                  <a:gd name="T23" fmla="*/ 58 h 58"/>
                  <a:gd name="T24" fmla="*/ 25 w 63"/>
                  <a:gd name="T25" fmla="*/ 56 h 58"/>
                  <a:gd name="T26" fmla="*/ 19 w 63"/>
                  <a:gd name="T27" fmla="*/ 55 h 58"/>
                  <a:gd name="T28" fmla="*/ 10 w 63"/>
                  <a:gd name="T29" fmla="*/ 49 h 58"/>
                  <a:gd name="T30" fmla="*/ 3 w 63"/>
                  <a:gd name="T31" fmla="*/ 39 h 58"/>
                  <a:gd name="T32" fmla="*/ 1 w 63"/>
                  <a:gd name="T33" fmla="*/ 35 h 58"/>
                  <a:gd name="T34" fmla="*/ 0 w 63"/>
                  <a:gd name="T35" fmla="*/ 28 h 58"/>
                  <a:gd name="T36" fmla="*/ 1 w 63"/>
                  <a:gd name="T37" fmla="*/ 23 h 58"/>
                  <a:gd name="T38" fmla="*/ 3 w 63"/>
                  <a:gd name="T39" fmla="*/ 18 h 58"/>
                  <a:gd name="T40" fmla="*/ 10 w 63"/>
                  <a:gd name="T41" fmla="*/ 8 h 58"/>
                  <a:gd name="T42" fmla="*/ 19 w 63"/>
                  <a:gd name="T43" fmla="*/ 2 h 58"/>
                  <a:gd name="T44" fmla="*/ 31 w 63"/>
                  <a:gd name="T45" fmla="*/ 0 h 5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3"/>
                  <a:gd name="T70" fmla="*/ 0 h 58"/>
                  <a:gd name="T71" fmla="*/ 63 w 63"/>
                  <a:gd name="T72" fmla="*/ 58 h 5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3" h="58">
                    <a:moveTo>
                      <a:pt x="31" y="0"/>
                    </a:moveTo>
                    <a:lnTo>
                      <a:pt x="43" y="2"/>
                    </a:lnTo>
                    <a:lnTo>
                      <a:pt x="53" y="8"/>
                    </a:lnTo>
                    <a:lnTo>
                      <a:pt x="59" y="18"/>
                    </a:lnTo>
                    <a:lnTo>
                      <a:pt x="62" y="23"/>
                    </a:lnTo>
                    <a:lnTo>
                      <a:pt x="63" y="28"/>
                    </a:lnTo>
                    <a:lnTo>
                      <a:pt x="62" y="35"/>
                    </a:lnTo>
                    <a:lnTo>
                      <a:pt x="59" y="39"/>
                    </a:lnTo>
                    <a:lnTo>
                      <a:pt x="53" y="49"/>
                    </a:lnTo>
                    <a:lnTo>
                      <a:pt x="43" y="55"/>
                    </a:lnTo>
                    <a:lnTo>
                      <a:pt x="38" y="56"/>
                    </a:lnTo>
                    <a:lnTo>
                      <a:pt x="31" y="58"/>
                    </a:lnTo>
                    <a:lnTo>
                      <a:pt x="25" y="56"/>
                    </a:lnTo>
                    <a:lnTo>
                      <a:pt x="19" y="55"/>
                    </a:lnTo>
                    <a:lnTo>
                      <a:pt x="10" y="49"/>
                    </a:lnTo>
                    <a:lnTo>
                      <a:pt x="3" y="39"/>
                    </a:lnTo>
                    <a:lnTo>
                      <a:pt x="1" y="35"/>
                    </a:lnTo>
                    <a:lnTo>
                      <a:pt x="0" y="28"/>
                    </a:lnTo>
                    <a:lnTo>
                      <a:pt x="1" y="23"/>
                    </a:lnTo>
                    <a:lnTo>
                      <a:pt x="3" y="18"/>
                    </a:lnTo>
                    <a:lnTo>
                      <a:pt x="10" y="8"/>
                    </a:lnTo>
                    <a:lnTo>
                      <a:pt x="19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21" name="Freeform 77"/>
              <p:cNvSpPr>
                <a:spLocks/>
              </p:cNvSpPr>
              <p:nvPr/>
            </p:nvSpPr>
            <p:spPr bwMode="auto">
              <a:xfrm>
                <a:off x="616" y="899"/>
                <a:ext cx="14" cy="41"/>
              </a:xfrm>
              <a:custGeom>
                <a:avLst/>
                <a:gdLst>
                  <a:gd name="T0" fmla="*/ 0 w 14"/>
                  <a:gd name="T1" fmla="*/ 0 h 41"/>
                  <a:gd name="T2" fmla="*/ 10 w 14"/>
                  <a:gd name="T3" fmla="*/ 9 h 41"/>
                  <a:gd name="T4" fmla="*/ 13 w 14"/>
                  <a:gd name="T5" fmla="*/ 18 h 41"/>
                  <a:gd name="T6" fmla="*/ 14 w 14"/>
                  <a:gd name="T7" fmla="*/ 30 h 41"/>
                  <a:gd name="T8" fmla="*/ 2 w 14"/>
                  <a:gd name="T9" fmla="*/ 41 h 41"/>
                  <a:gd name="T10" fmla="*/ 6 w 14"/>
                  <a:gd name="T11" fmla="*/ 32 h 41"/>
                  <a:gd name="T12" fmla="*/ 7 w 14"/>
                  <a:gd name="T13" fmla="*/ 20 h 41"/>
                  <a:gd name="T14" fmla="*/ 4 w 14"/>
                  <a:gd name="T15" fmla="*/ 12 h 41"/>
                  <a:gd name="T16" fmla="*/ 0 w 14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41"/>
                  <a:gd name="T29" fmla="*/ 14 w 14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41">
                    <a:moveTo>
                      <a:pt x="0" y="0"/>
                    </a:moveTo>
                    <a:lnTo>
                      <a:pt x="10" y="9"/>
                    </a:lnTo>
                    <a:lnTo>
                      <a:pt x="13" y="18"/>
                    </a:lnTo>
                    <a:lnTo>
                      <a:pt x="14" y="30"/>
                    </a:lnTo>
                    <a:lnTo>
                      <a:pt x="2" y="41"/>
                    </a:lnTo>
                    <a:lnTo>
                      <a:pt x="6" y="32"/>
                    </a:lnTo>
                    <a:lnTo>
                      <a:pt x="7" y="20"/>
                    </a:lnTo>
                    <a:lnTo>
                      <a:pt x="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22" name="Freeform 78"/>
              <p:cNvSpPr>
                <a:spLocks/>
              </p:cNvSpPr>
              <p:nvPr/>
            </p:nvSpPr>
            <p:spPr bwMode="auto">
              <a:xfrm>
                <a:off x="453" y="953"/>
                <a:ext cx="14" cy="41"/>
              </a:xfrm>
              <a:custGeom>
                <a:avLst/>
                <a:gdLst>
                  <a:gd name="T0" fmla="*/ 0 w 14"/>
                  <a:gd name="T1" fmla="*/ 0 h 41"/>
                  <a:gd name="T2" fmla="*/ 10 w 14"/>
                  <a:gd name="T3" fmla="*/ 9 h 41"/>
                  <a:gd name="T4" fmla="*/ 12 w 14"/>
                  <a:gd name="T5" fmla="*/ 18 h 41"/>
                  <a:gd name="T6" fmla="*/ 14 w 14"/>
                  <a:gd name="T7" fmla="*/ 30 h 41"/>
                  <a:gd name="T8" fmla="*/ 1 w 14"/>
                  <a:gd name="T9" fmla="*/ 41 h 41"/>
                  <a:gd name="T10" fmla="*/ 5 w 14"/>
                  <a:gd name="T11" fmla="*/ 32 h 41"/>
                  <a:gd name="T12" fmla="*/ 6 w 14"/>
                  <a:gd name="T13" fmla="*/ 20 h 41"/>
                  <a:gd name="T14" fmla="*/ 3 w 14"/>
                  <a:gd name="T15" fmla="*/ 12 h 41"/>
                  <a:gd name="T16" fmla="*/ 0 w 14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41"/>
                  <a:gd name="T29" fmla="*/ 14 w 14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41">
                    <a:moveTo>
                      <a:pt x="0" y="0"/>
                    </a:moveTo>
                    <a:lnTo>
                      <a:pt x="10" y="9"/>
                    </a:lnTo>
                    <a:lnTo>
                      <a:pt x="12" y="18"/>
                    </a:lnTo>
                    <a:lnTo>
                      <a:pt x="14" y="30"/>
                    </a:lnTo>
                    <a:lnTo>
                      <a:pt x="1" y="41"/>
                    </a:lnTo>
                    <a:lnTo>
                      <a:pt x="5" y="32"/>
                    </a:lnTo>
                    <a:lnTo>
                      <a:pt x="6" y="20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23" name="Freeform 79"/>
              <p:cNvSpPr>
                <a:spLocks/>
              </p:cNvSpPr>
              <p:nvPr/>
            </p:nvSpPr>
            <p:spPr bwMode="auto">
              <a:xfrm>
                <a:off x="710" y="1079"/>
                <a:ext cx="13" cy="42"/>
              </a:xfrm>
              <a:custGeom>
                <a:avLst/>
                <a:gdLst>
                  <a:gd name="T0" fmla="*/ 0 w 13"/>
                  <a:gd name="T1" fmla="*/ 0 h 42"/>
                  <a:gd name="T2" fmla="*/ 9 w 13"/>
                  <a:gd name="T3" fmla="*/ 10 h 42"/>
                  <a:gd name="T4" fmla="*/ 11 w 13"/>
                  <a:gd name="T5" fmla="*/ 19 h 42"/>
                  <a:gd name="T6" fmla="*/ 13 w 13"/>
                  <a:gd name="T7" fmla="*/ 30 h 42"/>
                  <a:gd name="T8" fmla="*/ 1 w 13"/>
                  <a:gd name="T9" fmla="*/ 42 h 42"/>
                  <a:gd name="T10" fmla="*/ 5 w 13"/>
                  <a:gd name="T11" fmla="*/ 33 h 42"/>
                  <a:gd name="T12" fmla="*/ 6 w 13"/>
                  <a:gd name="T13" fmla="*/ 21 h 42"/>
                  <a:gd name="T14" fmla="*/ 3 w 13"/>
                  <a:gd name="T15" fmla="*/ 12 h 42"/>
                  <a:gd name="T16" fmla="*/ 0 w 13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42"/>
                  <a:gd name="T29" fmla="*/ 13 w 13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42">
                    <a:moveTo>
                      <a:pt x="0" y="0"/>
                    </a:moveTo>
                    <a:lnTo>
                      <a:pt x="9" y="10"/>
                    </a:lnTo>
                    <a:lnTo>
                      <a:pt x="11" y="19"/>
                    </a:lnTo>
                    <a:lnTo>
                      <a:pt x="13" y="30"/>
                    </a:lnTo>
                    <a:lnTo>
                      <a:pt x="1" y="42"/>
                    </a:lnTo>
                    <a:lnTo>
                      <a:pt x="5" y="33"/>
                    </a:lnTo>
                    <a:lnTo>
                      <a:pt x="6" y="21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24" name="Freeform 80"/>
              <p:cNvSpPr>
                <a:spLocks/>
              </p:cNvSpPr>
              <p:nvPr/>
            </p:nvSpPr>
            <p:spPr bwMode="auto">
              <a:xfrm>
                <a:off x="644" y="1205"/>
                <a:ext cx="14" cy="41"/>
              </a:xfrm>
              <a:custGeom>
                <a:avLst/>
                <a:gdLst>
                  <a:gd name="T0" fmla="*/ 0 w 14"/>
                  <a:gd name="T1" fmla="*/ 0 h 41"/>
                  <a:gd name="T2" fmla="*/ 10 w 14"/>
                  <a:gd name="T3" fmla="*/ 9 h 41"/>
                  <a:gd name="T4" fmla="*/ 13 w 14"/>
                  <a:gd name="T5" fmla="*/ 18 h 41"/>
                  <a:gd name="T6" fmla="*/ 14 w 14"/>
                  <a:gd name="T7" fmla="*/ 30 h 41"/>
                  <a:gd name="T8" fmla="*/ 1 w 14"/>
                  <a:gd name="T9" fmla="*/ 41 h 41"/>
                  <a:gd name="T10" fmla="*/ 5 w 14"/>
                  <a:gd name="T11" fmla="*/ 32 h 41"/>
                  <a:gd name="T12" fmla="*/ 6 w 14"/>
                  <a:gd name="T13" fmla="*/ 21 h 41"/>
                  <a:gd name="T14" fmla="*/ 3 w 14"/>
                  <a:gd name="T15" fmla="*/ 12 h 41"/>
                  <a:gd name="T16" fmla="*/ 0 w 14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41"/>
                  <a:gd name="T29" fmla="*/ 14 w 14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41">
                    <a:moveTo>
                      <a:pt x="0" y="0"/>
                    </a:moveTo>
                    <a:lnTo>
                      <a:pt x="10" y="9"/>
                    </a:lnTo>
                    <a:lnTo>
                      <a:pt x="13" y="18"/>
                    </a:lnTo>
                    <a:lnTo>
                      <a:pt x="14" y="30"/>
                    </a:lnTo>
                    <a:lnTo>
                      <a:pt x="1" y="41"/>
                    </a:lnTo>
                    <a:lnTo>
                      <a:pt x="5" y="32"/>
                    </a:lnTo>
                    <a:lnTo>
                      <a:pt x="6" y="21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25" name="Freeform 81"/>
              <p:cNvSpPr>
                <a:spLocks/>
              </p:cNvSpPr>
              <p:nvPr/>
            </p:nvSpPr>
            <p:spPr bwMode="auto">
              <a:xfrm>
                <a:off x="788" y="1547"/>
                <a:ext cx="13" cy="43"/>
              </a:xfrm>
              <a:custGeom>
                <a:avLst/>
                <a:gdLst>
                  <a:gd name="T0" fmla="*/ 0 w 13"/>
                  <a:gd name="T1" fmla="*/ 0 h 43"/>
                  <a:gd name="T2" fmla="*/ 10 w 13"/>
                  <a:gd name="T3" fmla="*/ 10 h 43"/>
                  <a:gd name="T4" fmla="*/ 12 w 13"/>
                  <a:gd name="T5" fmla="*/ 19 h 43"/>
                  <a:gd name="T6" fmla="*/ 13 w 13"/>
                  <a:gd name="T7" fmla="*/ 31 h 43"/>
                  <a:gd name="T8" fmla="*/ 1 w 13"/>
                  <a:gd name="T9" fmla="*/ 43 h 43"/>
                  <a:gd name="T10" fmla="*/ 6 w 13"/>
                  <a:gd name="T11" fmla="*/ 33 h 43"/>
                  <a:gd name="T12" fmla="*/ 7 w 13"/>
                  <a:gd name="T13" fmla="*/ 21 h 43"/>
                  <a:gd name="T14" fmla="*/ 4 w 13"/>
                  <a:gd name="T15" fmla="*/ 12 h 43"/>
                  <a:gd name="T16" fmla="*/ 0 w 13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43"/>
                  <a:gd name="T29" fmla="*/ 13 w 13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43">
                    <a:moveTo>
                      <a:pt x="0" y="0"/>
                    </a:moveTo>
                    <a:lnTo>
                      <a:pt x="10" y="10"/>
                    </a:lnTo>
                    <a:lnTo>
                      <a:pt x="12" y="19"/>
                    </a:lnTo>
                    <a:lnTo>
                      <a:pt x="13" y="31"/>
                    </a:lnTo>
                    <a:lnTo>
                      <a:pt x="1" y="43"/>
                    </a:lnTo>
                    <a:lnTo>
                      <a:pt x="6" y="33"/>
                    </a:lnTo>
                    <a:lnTo>
                      <a:pt x="7" y="21"/>
                    </a:lnTo>
                    <a:lnTo>
                      <a:pt x="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26" name="Freeform 82"/>
              <p:cNvSpPr>
                <a:spLocks/>
              </p:cNvSpPr>
              <p:nvPr/>
            </p:nvSpPr>
            <p:spPr bwMode="auto">
              <a:xfrm>
                <a:off x="786" y="1370"/>
                <a:ext cx="13" cy="42"/>
              </a:xfrm>
              <a:custGeom>
                <a:avLst/>
                <a:gdLst>
                  <a:gd name="T0" fmla="*/ 0 w 13"/>
                  <a:gd name="T1" fmla="*/ 0 h 42"/>
                  <a:gd name="T2" fmla="*/ 10 w 13"/>
                  <a:gd name="T3" fmla="*/ 10 h 42"/>
                  <a:gd name="T4" fmla="*/ 12 w 13"/>
                  <a:gd name="T5" fmla="*/ 18 h 42"/>
                  <a:gd name="T6" fmla="*/ 13 w 13"/>
                  <a:gd name="T7" fmla="*/ 30 h 42"/>
                  <a:gd name="T8" fmla="*/ 1 w 13"/>
                  <a:gd name="T9" fmla="*/ 42 h 42"/>
                  <a:gd name="T10" fmla="*/ 6 w 13"/>
                  <a:gd name="T11" fmla="*/ 32 h 42"/>
                  <a:gd name="T12" fmla="*/ 7 w 13"/>
                  <a:gd name="T13" fmla="*/ 21 h 42"/>
                  <a:gd name="T14" fmla="*/ 3 w 13"/>
                  <a:gd name="T15" fmla="*/ 12 h 42"/>
                  <a:gd name="T16" fmla="*/ 0 w 13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42"/>
                  <a:gd name="T29" fmla="*/ 13 w 13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42">
                    <a:moveTo>
                      <a:pt x="0" y="0"/>
                    </a:moveTo>
                    <a:lnTo>
                      <a:pt x="10" y="10"/>
                    </a:lnTo>
                    <a:lnTo>
                      <a:pt x="12" y="18"/>
                    </a:lnTo>
                    <a:lnTo>
                      <a:pt x="13" y="30"/>
                    </a:lnTo>
                    <a:lnTo>
                      <a:pt x="1" y="42"/>
                    </a:lnTo>
                    <a:lnTo>
                      <a:pt x="6" y="32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27" name="Freeform 83"/>
              <p:cNvSpPr>
                <a:spLocks/>
              </p:cNvSpPr>
              <p:nvPr/>
            </p:nvSpPr>
            <p:spPr bwMode="auto">
              <a:xfrm>
                <a:off x="591" y="1374"/>
                <a:ext cx="14" cy="43"/>
              </a:xfrm>
              <a:custGeom>
                <a:avLst/>
                <a:gdLst>
                  <a:gd name="T0" fmla="*/ 0 w 14"/>
                  <a:gd name="T1" fmla="*/ 0 h 43"/>
                  <a:gd name="T2" fmla="*/ 11 w 14"/>
                  <a:gd name="T3" fmla="*/ 10 h 43"/>
                  <a:gd name="T4" fmla="*/ 13 w 14"/>
                  <a:gd name="T5" fmla="*/ 20 h 43"/>
                  <a:gd name="T6" fmla="*/ 14 w 14"/>
                  <a:gd name="T7" fmla="*/ 31 h 43"/>
                  <a:gd name="T8" fmla="*/ 1 w 14"/>
                  <a:gd name="T9" fmla="*/ 43 h 43"/>
                  <a:gd name="T10" fmla="*/ 5 w 14"/>
                  <a:gd name="T11" fmla="*/ 33 h 43"/>
                  <a:gd name="T12" fmla="*/ 6 w 14"/>
                  <a:gd name="T13" fmla="*/ 22 h 43"/>
                  <a:gd name="T14" fmla="*/ 3 w 14"/>
                  <a:gd name="T15" fmla="*/ 12 h 43"/>
                  <a:gd name="T16" fmla="*/ 0 w 14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43"/>
                  <a:gd name="T29" fmla="*/ 14 w 14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43">
                    <a:moveTo>
                      <a:pt x="0" y="0"/>
                    </a:moveTo>
                    <a:lnTo>
                      <a:pt x="11" y="10"/>
                    </a:lnTo>
                    <a:lnTo>
                      <a:pt x="13" y="20"/>
                    </a:lnTo>
                    <a:lnTo>
                      <a:pt x="14" y="31"/>
                    </a:lnTo>
                    <a:lnTo>
                      <a:pt x="1" y="43"/>
                    </a:lnTo>
                    <a:lnTo>
                      <a:pt x="5" y="33"/>
                    </a:lnTo>
                    <a:lnTo>
                      <a:pt x="6" y="22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28" name="Freeform 84"/>
              <p:cNvSpPr>
                <a:spLocks/>
              </p:cNvSpPr>
              <p:nvPr/>
            </p:nvSpPr>
            <p:spPr bwMode="auto">
              <a:xfrm>
                <a:off x="397" y="1208"/>
                <a:ext cx="14" cy="42"/>
              </a:xfrm>
              <a:custGeom>
                <a:avLst/>
                <a:gdLst>
                  <a:gd name="T0" fmla="*/ 0 w 14"/>
                  <a:gd name="T1" fmla="*/ 0 h 42"/>
                  <a:gd name="T2" fmla="*/ 11 w 14"/>
                  <a:gd name="T3" fmla="*/ 10 h 42"/>
                  <a:gd name="T4" fmla="*/ 13 w 14"/>
                  <a:gd name="T5" fmla="*/ 19 h 42"/>
                  <a:gd name="T6" fmla="*/ 14 w 14"/>
                  <a:gd name="T7" fmla="*/ 30 h 42"/>
                  <a:gd name="T8" fmla="*/ 2 w 14"/>
                  <a:gd name="T9" fmla="*/ 42 h 42"/>
                  <a:gd name="T10" fmla="*/ 6 w 14"/>
                  <a:gd name="T11" fmla="*/ 32 h 42"/>
                  <a:gd name="T12" fmla="*/ 8 w 14"/>
                  <a:gd name="T13" fmla="*/ 21 h 42"/>
                  <a:gd name="T14" fmla="*/ 4 w 14"/>
                  <a:gd name="T15" fmla="*/ 12 h 42"/>
                  <a:gd name="T16" fmla="*/ 0 w 14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42"/>
                  <a:gd name="T29" fmla="*/ 14 w 14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42">
                    <a:moveTo>
                      <a:pt x="0" y="0"/>
                    </a:moveTo>
                    <a:lnTo>
                      <a:pt x="11" y="10"/>
                    </a:lnTo>
                    <a:lnTo>
                      <a:pt x="13" y="19"/>
                    </a:lnTo>
                    <a:lnTo>
                      <a:pt x="14" y="30"/>
                    </a:lnTo>
                    <a:lnTo>
                      <a:pt x="2" y="42"/>
                    </a:lnTo>
                    <a:lnTo>
                      <a:pt x="6" y="32"/>
                    </a:lnTo>
                    <a:lnTo>
                      <a:pt x="8" y="21"/>
                    </a:lnTo>
                    <a:lnTo>
                      <a:pt x="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29" name="Freeform 85"/>
              <p:cNvSpPr>
                <a:spLocks/>
              </p:cNvSpPr>
              <p:nvPr/>
            </p:nvSpPr>
            <p:spPr bwMode="auto">
              <a:xfrm>
                <a:off x="320" y="1452"/>
                <a:ext cx="14" cy="41"/>
              </a:xfrm>
              <a:custGeom>
                <a:avLst/>
                <a:gdLst>
                  <a:gd name="T0" fmla="*/ 0 w 14"/>
                  <a:gd name="T1" fmla="*/ 0 h 41"/>
                  <a:gd name="T2" fmla="*/ 10 w 14"/>
                  <a:gd name="T3" fmla="*/ 9 h 41"/>
                  <a:gd name="T4" fmla="*/ 13 w 14"/>
                  <a:gd name="T5" fmla="*/ 19 h 41"/>
                  <a:gd name="T6" fmla="*/ 14 w 14"/>
                  <a:gd name="T7" fmla="*/ 29 h 41"/>
                  <a:gd name="T8" fmla="*/ 1 w 14"/>
                  <a:gd name="T9" fmla="*/ 41 h 41"/>
                  <a:gd name="T10" fmla="*/ 5 w 14"/>
                  <a:gd name="T11" fmla="*/ 32 h 41"/>
                  <a:gd name="T12" fmla="*/ 6 w 14"/>
                  <a:gd name="T13" fmla="*/ 21 h 41"/>
                  <a:gd name="T14" fmla="*/ 3 w 14"/>
                  <a:gd name="T15" fmla="*/ 11 h 41"/>
                  <a:gd name="T16" fmla="*/ 0 w 14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41"/>
                  <a:gd name="T29" fmla="*/ 14 w 14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41">
                    <a:moveTo>
                      <a:pt x="0" y="0"/>
                    </a:moveTo>
                    <a:lnTo>
                      <a:pt x="10" y="9"/>
                    </a:lnTo>
                    <a:lnTo>
                      <a:pt x="13" y="19"/>
                    </a:lnTo>
                    <a:lnTo>
                      <a:pt x="14" y="29"/>
                    </a:lnTo>
                    <a:lnTo>
                      <a:pt x="1" y="41"/>
                    </a:lnTo>
                    <a:lnTo>
                      <a:pt x="5" y="32"/>
                    </a:lnTo>
                    <a:lnTo>
                      <a:pt x="6" y="21"/>
                    </a:lnTo>
                    <a:lnTo>
                      <a:pt x="3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988" name="Group 86"/>
            <p:cNvGrpSpPr>
              <a:grpSpLocks/>
            </p:cNvGrpSpPr>
            <p:nvPr/>
          </p:nvGrpSpPr>
          <p:grpSpPr bwMode="auto">
            <a:xfrm>
              <a:off x="839" y="1344"/>
              <a:ext cx="3538" cy="1770"/>
              <a:chOff x="839" y="1344"/>
              <a:chExt cx="3538" cy="1770"/>
            </a:xfrm>
          </p:grpSpPr>
          <p:sp>
            <p:nvSpPr>
              <p:cNvPr id="36951" name="AutoShape 87"/>
              <p:cNvSpPr>
                <a:spLocks noChangeArrowheads="1"/>
              </p:cNvSpPr>
              <p:nvPr/>
            </p:nvSpPr>
            <p:spPr bwMode="auto">
              <a:xfrm rot="10800000">
                <a:off x="839" y="1616"/>
                <a:ext cx="3538" cy="1498"/>
              </a:xfrm>
              <a:custGeom>
                <a:avLst/>
                <a:gdLst>
                  <a:gd name="G0" fmla="+- 4340 0 0"/>
                  <a:gd name="G1" fmla="+- 21600 0 4340"/>
                  <a:gd name="G2" fmla="*/ 4340 1 2"/>
                  <a:gd name="G3" fmla="+- 21600 0 G2"/>
                  <a:gd name="G4" fmla="+/ 4340 21600 2"/>
                  <a:gd name="G5" fmla="+/ G1 0 2"/>
                  <a:gd name="G6" fmla="*/ 21600 21600 4340"/>
                  <a:gd name="G7" fmla="*/ G6 1 2"/>
                  <a:gd name="G8" fmla="+- 21600 0 G7"/>
                  <a:gd name="G9" fmla="*/ 21600 1 2"/>
                  <a:gd name="G10" fmla="+- 4340 0 G9"/>
                  <a:gd name="G11" fmla="?: G10 G8 0"/>
                  <a:gd name="G12" fmla="?: G10 G7 21600"/>
                  <a:gd name="T0" fmla="*/ 19430 w 21600"/>
                  <a:gd name="T1" fmla="*/ 10800 h 21600"/>
                  <a:gd name="T2" fmla="*/ 10800 w 21600"/>
                  <a:gd name="T3" fmla="*/ 21600 h 21600"/>
                  <a:gd name="T4" fmla="*/ 2170 w 21600"/>
                  <a:gd name="T5" fmla="*/ 10800 h 21600"/>
                  <a:gd name="T6" fmla="*/ 10800 w 21600"/>
                  <a:gd name="T7" fmla="*/ 0 h 21600"/>
                  <a:gd name="T8" fmla="*/ 3970 w 21600"/>
                  <a:gd name="T9" fmla="*/ 3970 h 21600"/>
                  <a:gd name="T10" fmla="*/ 17630 w 21600"/>
                  <a:gd name="T11" fmla="*/ 1763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4340" y="21600"/>
                    </a:lnTo>
                    <a:lnTo>
                      <a:pt x="1726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ECFF"/>
                  </a:gs>
                  <a:gs pos="50000">
                    <a:schemeClr val="bg1"/>
                  </a:gs>
                  <a:gs pos="100000">
                    <a:srgbClr val="CCECFF"/>
                  </a:gs>
                </a:gsLst>
                <a:lin ang="2700000" scaled="1"/>
              </a:gradFill>
              <a:ln w="2857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38990" name="Freeform 88"/>
              <p:cNvSpPr>
                <a:spLocks/>
              </p:cNvSpPr>
              <p:nvPr/>
            </p:nvSpPr>
            <p:spPr bwMode="auto">
              <a:xfrm>
                <a:off x="839" y="1344"/>
                <a:ext cx="771" cy="1769"/>
              </a:xfrm>
              <a:custGeom>
                <a:avLst/>
                <a:gdLst>
                  <a:gd name="T0" fmla="*/ 0 w 680"/>
                  <a:gd name="T1" fmla="*/ 2420 h 1679"/>
                  <a:gd name="T2" fmla="*/ 0 w 680"/>
                  <a:gd name="T3" fmla="*/ 1831 h 1679"/>
                  <a:gd name="T4" fmla="*/ 1637 w 680"/>
                  <a:gd name="T5" fmla="*/ 0 h 1679"/>
                  <a:gd name="T6" fmla="*/ 1637 w 680"/>
                  <a:gd name="T7" fmla="*/ 392 h 1679"/>
                  <a:gd name="T8" fmla="*/ 0 w 680"/>
                  <a:gd name="T9" fmla="*/ 2420 h 16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0"/>
                  <a:gd name="T16" fmla="*/ 0 h 1679"/>
                  <a:gd name="T17" fmla="*/ 680 w 680"/>
                  <a:gd name="T18" fmla="*/ 1679 h 16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0" h="1679">
                    <a:moveTo>
                      <a:pt x="0" y="1679"/>
                    </a:moveTo>
                    <a:lnTo>
                      <a:pt x="0" y="1270"/>
                    </a:lnTo>
                    <a:lnTo>
                      <a:pt x="680" y="0"/>
                    </a:lnTo>
                    <a:lnTo>
                      <a:pt x="680" y="272"/>
                    </a:lnTo>
                    <a:lnTo>
                      <a:pt x="0" y="1679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91" name="Freeform 89"/>
              <p:cNvSpPr>
                <a:spLocks/>
              </p:cNvSpPr>
              <p:nvPr/>
            </p:nvSpPr>
            <p:spPr bwMode="auto">
              <a:xfrm flipH="1">
                <a:off x="3606" y="1344"/>
                <a:ext cx="771" cy="1769"/>
              </a:xfrm>
              <a:custGeom>
                <a:avLst/>
                <a:gdLst>
                  <a:gd name="T0" fmla="*/ 0 w 680"/>
                  <a:gd name="T1" fmla="*/ 2420 h 1679"/>
                  <a:gd name="T2" fmla="*/ 0 w 680"/>
                  <a:gd name="T3" fmla="*/ 1831 h 1679"/>
                  <a:gd name="T4" fmla="*/ 1637 w 680"/>
                  <a:gd name="T5" fmla="*/ 0 h 1679"/>
                  <a:gd name="T6" fmla="*/ 1637 w 680"/>
                  <a:gd name="T7" fmla="*/ 392 h 1679"/>
                  <a:gd name="T8" fmla="*/ 0 w 680"/>
                  <a:gd name="T9" fmla="*/ 2420 h 16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0"/>
                  <a:gd name="T16" fmla="*/ 0 h 1679"/>
                  <a:gd name="T17" fmla="*/ 680 w 680"/>
                  <a:gd name="T18" fmla="*/ 1679 h 16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0" h="1679">
                    <a:moveTo>
                      <a:pt x="0" y="1679"/>
                    </a:moveTo>
                    <a:lnTo>
                      <a:pt x="0" y="1270"/>
                    </a:lnTo>
                    <a:lnTo>
                      <a:pt x="680" y="0"/>
                    </a:lnTo>
                    <a:lnTo>
                      <a:pt x="680" y="272"/>
                    </a:lnTo>
                    <a:lnTo>
                      <a:pt x="0" y="1679"/>
                    </a:lnTo>
                    <a:close/>
                  </a:path>
                </a:pathLst>
              </a:custGeom>
              <a:solidFill>
                <a:srgbClr val="EAEAEA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92" name="Rectangle 90"/>
              <p:cNvSpPr>
                <a:spLocks noChangeArrowheads="1"/>
              </p:cNvSpPr>
              <p:nvPr/>
            </p:nvSpPr>
            <p:spPr bwMode="auto">
              <a:xfrm>
                <a:off x="1610" y="1344"/>
                <a:ext cx="1996" cy="272"/>
              </a:xfrm>
              <a:prstGeom prst="rect">
                <a:avLst/>
              </a:prstGeom>
              <a:solidFill>
                <a:srgbClr val="DDDDDD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 altLang="uk-UA"/>
              </a:p>
            </p:txBody>
          </p:sp>
        </p:grpSp>
      </p:grpSp>
      <p:grpSp>
        <p:nvGrpSpPr>
          <p:cNvPr id="8" name="Group 91"/>
          <p:cNvGrpSpPr>
            <a:grpSpLocks/>
          </p:cNvGrpSpPr>
          <p:nvPr/>
        </p:nvGrpSpPr>
        <p:grpSpPr bwMode="auto">
          <a:xfrm>
            <a:off x="5076825" y="2274888"/>
            <a:ext cx="1152525" cy="1223962"/>
            <a:chOff x="3369" y="1709"/>
            <a:chExt cx="2329" cy="2228"/>
          </a:xfrm>
        </p:grpSpPr>
        <p:sp>
          <p:nvSpPr>
            <p:cNvPr id="38955" name="Freeform 92"/>
            <p:cNvSpPr>
              <a:spLocks/>
            </p:cNvSpPr>
            <p:nvPr/>
          </p:nvSpPr>
          <p:spPr bwMode="auto">
            <a:xfrm>
              <a:off x="3728" y="3669"/>
              <a:ext cx="906" cy="268"/>
            </a:xfrm>
            <a:custGeom>
              <a:avLst/>
              <a:gdLst>
                <a:gd name="T0" fmla="*/ 238 w 906"/>
                <a:gd name="T1" fmla="*/ 19 h 268"/>
                <a:gd name="T2" fmla="*/ 236 w 906"/>
                <a:gd name="T3" fmla="*/ 184 h 268"/>
                <a:gd name="T4" fmla="*/ 176 w 906"/>
                <a:gd name="T5" fmla="*/ 184 h 268"/>
                <a:gd name="T6" fmla="*/ 128 w 906"/>
                <a:gd name="T7" fmla="*/ 175 h 268"/>
                <a:gd name="T8" fmla="*/ 96 w 906"/>
                <a:gd name="T9" fmla="*/ 154 h 268"/>
                <a:gd name="T10" fmla="*/ 73 w 906"/>
                <a:gd name="T11" fmla="*/ 110 h 268"/>
                <a:gd name="T12" fmla="*/ 51 w 906"/>
                <a:gd name="T13" fmla="*/ 72 h 268"/>
                <a:gd name="T14" fmla="*/ 25 w 906"/>
                <a:gd name="T15" fmla="*/ 63 h 268"/>
                <a:gd name="T16" fmla="*/ 5 w 906"/>
                <a:gd name="T17" fmla="*/ 79 h 268"/>
                <a:gd name="T18" fmla="*/ 0 w 906"/>
                <a:gd name="T19" fmla="*/ 114 h 268"/>
                <a:gd name="T20" fmla="*/ 16 w 906"/>
                <a:gd name="T21" fmla="*/ 158 h 268"/>
                <a:gd name="T22" fmla="*/ 46 w 906"/>
                <a:gd name="T23" fmla="*/ 203 h 268"/>
                <a:gd name="T24" fmla="*/ 89 w 906"/>
                <a:gd name="T25" fmla="*/ 238 h 268"/>
                <a:gd name="T26" fmla="*/ 156 w 906"/>
                <a:gd name="T27" fmla="*/ 259 h 268"/>
                <a:gd name="T28" fmla="*/ 284 w 906"/>
                <a:gd name="T29" fmla="*/ 268 h 268"/>
                <a:gd name="T30" fmla="*/ 483 w 906"/>
                <a:gd name="T31" fmla="*/ 261 h 268"/>
                <a:gd name="T32" fmla="*/ 568 w 906"/>
                <a:gd name="T33" fmla="*/ 254 h 268"/>
                <a:gd name="T34" fmla="*/ 613 w 906"/>
                <a:gd name="T35" fmla="*/ 247 h 268"/>
                <a:gd name="T36" fmla="*/ 675 w 906"/>
                <a:gd name="T37" fmla="*/ 240 h 268"/>
                <a:gd name="T38" fmla="*/ 746 w 906"/>
                <a:gd name="T39" fmla="*/ 226 h 268"/>
                <a:gd name="T40" fmla="*/ 799 w 906"/>
                <a:gd name="T41" fmla="*/ 210 h 268"/>
                <a:gd name="T42" fmla="*/ 849 w 906"/>
                <a:gd name="T43" fmla="*/ 182 h 268"/>
                <a:gd name="T44" fmla="*/ 886 w 906"/>
                <a:gd name="T45" fmla="*/ 151 h 268"/>
                <a:gd name="T46" fmla="*/ 904 w 906"/>
                <a:gd name="T47" fmla="*/ 128 h 268"/>
                <a:gd name="T48" fmla="*/ 902 w 906"/>
                <a:gd name="T49" fmla="*/ 110 h 268"/>
                <a:gd name="T50" fmla="*/ 876 w 906"/>
                <a:gd name="T51" fmla="*/ 107 h 268"/>
                <a:gd name="T52" fmla="*/ 840 w 906"/>
                <a:gd name="T53" fmla="*/ 119 h 268"/>
                <a:gd name="T54" fmla="*/ 808 w 906"/>
                <a:gd name="T55" fmla="*/ 133 h 268"/>
                <a:gd name="T56" fmla="*/ 769 w 906"/>
                <a:gd name="T57" fmla="*/ 144 h 268"/>
                <a:gd name="T58" fmla="*/ 744 w 906"/>
                <a:gd name="T59" fmla="*/ 144 h 268"/>
                <a:gd name="T60" fmla="*/ 698 w 906"/>
                <a:gd name="T61" fmla="*/ 7 h 268"/>
                <a:gd name="T62" fmla="*/ 657 w 906"/>
                <a:gd name="T63" fmla="*/ 168 h 268"/>
                <a:gd name="T64" fmla="*/ 593 w 906"/>
                <a:gd name="T65" fmla="*/ 182 h 268"/>
                <a:gd name="T66" fmla="*/ 503 w 906"/>
                <a:gd name="T67" fmla="*/ 193 h 268"/>
                <a:gd name="T68" fmla="*/ 412 w 906"/>
                <a:gd name="T69" fmla="*/ 198 h 268"/>
                <a:gd name="T70" fmla="*/ 330 w 906"/>
                <a:gd name="T71" fmla="*/ 189 h 2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6"/>
                <a:gd name="T109" fmla="*/ 0 h 268"/>
                <a:gd name="T110" fmla="*/ 906 w 906"/>
                <a:gd name="T111" fmla="*/ 268 h 2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6" h="268">
                  <a:moveTo>
                    <a:pt x="291" y="28"/>
                  </a:moveTo>
                  <a:lnTo>
                    <a:pt x="238" y="19"/>
                  </a:lnTo>
                  <a:lnTo>
                    <a:pt x="192" y="9"/>
                  </a:lnTo>
                  <a:lnTo>
                    <a:pt x="236" y="184"/>
                  </a:lnTo>
                  <a:lnTo>
                    <a:pt x="204" y="184"/>
                  </a:lnTo>
                  <a:lnTo>
                    <a:pt x="176" y="184"/>
                  </a:lnTo>
                  <a:lnTo>
                    <a:pt x="151" y="179"/>
                  </a:lnTo>
                  <a:lnTo>
                    <a:pt x="128" y="175"/>
                  </a:lnTo>
                  <a:lnTo>
                    <a:pt x="110" y="165"/>
                  </a:lnTo>
                  <a:lnTo>
                    <a:pt x="96" y="154"/>
                  </a:lnTo>
                  <a:lnTo>
                    <a:pt x="83" y="135"/>
                  </a:lnTo>
                  <a:lnTo>
                    <a:pt x="73" y="110"/>
                  </a:lnTo>
                  <a:lnTo>
                    <a:pt x="64" y="86"/>
                  </a:lnTo>
                  <a:lnTo>
                    <a:pt x="51" y="72"/>
                  </a:lnTo>
                  <a:lnTo>
                    <a:pt x="39" y="63"/>
                  </a:lnTo>
                  <a:lnTo>
                    <a:pt x="25" y="63"/>
                  </a:lnTo>
                  <a:lnTo>
                    <a:pt x="14" y="68"/>
                  </a:lnTo>
                  <a:lnTo>
                    <a:pt x="5" y="79"/>
                  </a:lnTo>
                  <a:lnTo>
                    <a:pt x="0" y="96"/>
                  </a:lnTo>
                  <a:lnTo>
                    <a:pt x="0" y="114"/>
                  </a:lnTo>
                  <a:lnTo>
                    <a:pt x="7" y="135"/>
                  </a:lnTo>
                  <a:lnTo>
                    <a:pt x="16" y="158"/>
                  </a:lnTo>
                  <a:lnTo>
                    <a:pt x="28" y="182"/>
                  </a:lnTo>
                  <a:lnTo>
                    <a:pt x="46" y="203"/>
                  </a:lnTo>
                  <a:lnTo>
                    <a:pt x="64" y="221"/>
                  </a:lnTo>
                  <a:lnTo>
                    <a:pt x="89" y="238"/>
                  </a:lnTo>
                  <a:lnTo>
                    <a:pt x="119" y="249"/>
                  </a:lnTo>
                  <a:lnTo>
                    <a:pt x="156" y="259"/>
                  </a:lnTo>
                  <a:lnTo>
                    <a:pt x="218" y="263"/>
                  </a:lnTo>
                  <a:lnTo>
                    <a:pt x="284" y="268"/>
                  </a:lnTo>
                  <a:lnTo>
                    <a:pt x="419" y="266"/>
                  </a:lnTo>
                  <a:lnTo>
                    <a:pt x="483" y="261"/>
                  </a:lnTo>
                  <a:lnTo>
                    <a:pt x="542" y="256"/>
                  </a:lnTo>
                  <a:lnTo>
                    <a:pt x="568" y="254"/>
                  </a:lnTo>
                  <a:lnTo>
                    <a:pt x="593" y="252"/>
                  </a:lnTo>
                  <a:lnTo>
                    <a:pt x="613" y="247"/>
                  </a:lnTo>
                  <a:lnTo>
                    <a:pt x="632" y="245"/>
                  </a:lnTo>
                  <a:lnTo>
                    <a:pt x="675" y="240"/>
                  </a:lnTo>
                  <a:lnTo>
                    <a:pt x="712" y="233"/>
                  </a:lnTo>
                  <a:lnTo>
                    <a:pt x="746" y="226"/>
                  </a:lnTo>
                  <a:lnTo>
                    <a:pt x="773" y="219"/>
                  </a:lnTo>
                  <a:lnTo>
                    <a:pt x="799" y="210"/>
                  </a:lnTo>
                  <a:lnTo>
                    <a:pt x="824" y="196"/>
                  </a:lnTo>
                  <a:lnTo>
                    <a:pt x="849" y="182"/>
                  </a:lnTo>
                  <a:lnTo>
                    <a:pt x="874" y="163"/>
                  </a:lnTo>
                  <a:lnTo>
                    <a:pt x="886" y="151"/>
                  </a:lnTo>
                  <a:lnTo>
                    <a:pt x="895" y="142"/>
                  </a:lnTo>
                  <a:lnTo>
                    <a:pt x="904" y="128"/>
                  </a:lnTo>
                  <a:lnTo>
                    <a:pt x="906" y="117"/>
                  </a:lnTo>
                  <a:lnTo>
                    <a:pt x="902" y="110"/>
                  </a:lnTo>
                  <a:lnTo>
                    <a:pt x="890" y="105"/>
                  </a:lnTo>
                  <a:lnTo>
                    <a:pt x="876" y="107"/>
                  </a:lnTo>
                  <a:lnTo>
                    <a:pt x="858" y="110"/>
                  </a:lnTo>
                  <a:lnTo>
                    <a:pt x="840" y="119"/>
                  </a:lnTo>
                  <a:lnTo>
                    <a:pt x="821" y="128"/>
                  </a:lnTo>
                  <a:lnTo>
                    <a:pt x="808" y="133"/>
                  </a:lnTo>
                  <a:lnTo>
                    <a:pt x="789" y="142"/>
                  </a:lnTo>
                  <a:lnTo>
                    <a:pt x="769" y="144"/>
                  </a:lnTo>
                  <a:lnTo>
                    <a:pt x="757" y="144"/>
                  </a:lnTo>
                  <a:lnTo>
                    <a:pt x="744" y="144"/>
                  </a:lnTo>
                  <a:lnTo>
                    <a:pt x="730" y="0"/>
                  </a:lnTo>
                  <a:lnTo>
                    <a:pt x="698" y="7"/>
                  </a:lnTo>
                  <a:lnTo>
                    <a:pt x="661" y="14"/>
                  </a:lnTo>
                  <a:lnTo>
                    <a:pt x="657" y="168"/>
                  </a:lnTo>
                  <a:lnTo>
                    <a:pt x="629" y="175"/>
                  </a:lnTo>
                  <a:lnTo>
                    <a:pt x="593" y="182"/>
                  </a:lnTo>
                  <a:lnTo>
                    <a:pt x="549" y="189"/>
                  </a:lnTo>
                  <a:lnTo>
                    <a:pt x="503" y="193"/>
                  </a:lnTo>
                  <a:lnTo>
                    <a:pt x="458" y="198"/>
                  </a:lnTo>
                  <a:lnTo>
                    <a:pt x="412" y="198"/>
                  </a:lnTo>
                  <a:lnTo>
                    <a:pt x="369" y="196"/>
                  </a:lnTo>
                  <a:lnTo>
                    <a:pt x="330" y="189"/>
                  </a:lnTo>
                  <a:lnTo>
                    <a:pt x="291" y="28"/>
                  </a:lnTo>
                  <a:close/>
                </a:path>
              </a:pathLst>
            </a:custGeom>
            <a:solidFill>
              <a:srgbClr val="C0C0C0"/>
            </a:solidFill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56" name="Freeform 93"/>
            <p:cNvSpPr>
              <a:spLocks/>
            </p:cNvSpPr>
            <p:nvPr/>
          </p:nvSpPr>
          <p:spPr bwMode="auto">
            <a:xfrm>
              <a:off x="4968" y="2237"/>
              <a:ext cx="549" cy="505"/>
            </a:xfrm>
            <a:custGeom>
              <a:avLst/>
              <a:gdLst>
                <a:gd name="T0" fmla="*/ 275 w 549"/>
                <a:gd name="T1" fmla="*/ 335 h 505"/>
                <a:gd name="T2" fmla="*/ 277 w 549"/>
                <a:gd name="T3" fmla="*/ 321 h 505"/>
                <a:gd name="T4" fmla="*/ 275 w 549"/>
                <a:gd name="T5" fmla="*/ 303 h 505"/>
                <a:gd name="T6" fmla="*/ 272 w 549"/>
                <a:gd name="T7" fmla="*/ 284 h 505"/>
                <a:gd name="T8" fmla="*/ 263 w 549"/>
                <a:gd name="T9" fmla="*/ 265 h 505"/>
                <a:gd name="T10" fmla="*/ 254 w 549"/>
                <a:gd name="T11" fmla="*/ 247 h 505"/>
                <a:gd name="T12" fmla="*/ 240 w 549"/>
                <a:gd name="T13" fmla="*/ 228 h 505"/>
                <a:gd name="T14" fmla="*/ 227 w 549"/>
                <a:gd name="T15" fmla="*/ 212 h 505"/>
                <a:gd name="T16" fmla="*/ 208 w 549"/>
                <a:gd name="T17" fmla="*/ 196 h 505"/>
                <a:gd name="T18" fmla="*/ 167 w 549"/>
                <a:gd name="T19" fmla="*/ 168 h 505"/>
                <a:gd name="T20" fmla="*/ 144 w 549"/>
                <a:gd name="T21" fmla="*/ 158 h 505"/>
                <a:gd name="T22" fmla="*/ 119 w 549"/>
                <a:gd name="T23" fmla="*/ 154 h 505"/>
                <a:gd name="T24" fmla="*/ 92 w 549"/>
                <a:gd name="T25" fmla="*/ 149 h 505"/>
                <a:gd name="T26" fmla="*/ 64 w 549"/>
                <a:gd name="T27" fmla="*/ 151 h 505"/>
                <a:gd name="T28" fmla="*/ 37 w 549"/>
                <a:gd name="T29" fmla="*/ 156 h 505"/>
                <a:gd name="T30" fmla="*/ 7 w 549"/>
                <a:gd name="T31" fmla="*/ 168 h 505"/>
                <a:gd name="T32" fmla="*/ 2 w 549"/>
                <a:gd name="T33" fmla="*/ 151 h 505"/>
                <a:gd name="T34" fmla="*/ 0 w 549"/>
                <a:gd name="T35" fmla="*/ 135 h 505"/>
                <a:gd name="T36" fmla="*/ 2 w 549"/>
                <a:gd name="T37" fmla="*/ 119 h 505"/>
                <a:gd name="T38" fmla="*/ 7 w 549"/>
                <a:gd name="T39" fmla="*/ 105 h 505"/>
                <a:gd name="T40" fmla="*/ 14 w 549"/>
                <a:gd name="T41" fmla="*/ 88 h 505"/>
                <a:gd name="T42" fmla="*/ 23 w 549"/>
                <a:gd name="T43" fmla="*/ 75 h 505"/>
                <a:gd name="T44" fmla="*/ 48 w 549"/>
                <a:gd name="T45" fmla="*/ 47 h 505"/>
                <a:gd name="T46" fmla="*/ 82 w 549"/>
                <a:gd name="T47" fmla="*/ 26 h 505"/>
                <a:gd name="T48" fmla="*/ 124 w 549"/>
                <a:gd name="T49" fmla="*/ 9 h 505"/>
                <a:gd name="T50" fmla="*/ 172 w 549"/>
                <a:gd name="T51" fmla="*/ 0 h 505"/>
                <a:gd name="T52" fmla="*/ 197 w 549"/>
                <a:gd name="T53" fmla="*/ 0 h 505"/>
                <a:gd name="T54" fmla="*/ 222 w 549"/>
                <a:gd name="T55" fmla="*/ 2 h 505"/>
                <a:gd name="T56" fmla="*/ 259 w 549"/>
                <a:gd name="T57" fmla="*/ 7 h 505"/>
                <a:gd name="T58" fmla="*/ 297 w 549"/>
                <a:gd name="T59" fmla="*/ 19 h 505"/>
                <a:gd name="T60" fmla="*/ 330 w 549"/>
                <a:gd name="T61" fmla="*/ 33 h 505"/>
                <a:gd name="T62" fmla="*/ 362 w 549"/>
                <a:gd name="T63" fmla="*/ 51 h 505"/>
                <a:gd name="T64" fmla="*/ 394 w 549"/>
                <a:gd name="T65" fmla="*/ 75 h 505"/>
                <a:gd name="T66" fmla="*/ 426 w 549"/>
                <a:gd name="T67" fmla="*/ 102 h 505"/>
                <a:gd name="T68" fmla="*/ 462 w 549"/>
                <a:gd name="T69" fmla="*/ 142 h 505"/>
                <a:gd name="T70" fmla="*/ 492 w 549"/>
                <a:gd name="T71" fmla="*/ 182 h 505"/>
                <a:gd name="T72" fmla="*/ 517 w 549"/>
                <a:gd name="T73" fmla="*/ 226 h 505"/>
                <a:gd name="T74" fmla="*/ 529 w 549"/>
                <a:gd name="T75" fmla="*/ 251 h 505"/>
                <a:gd name="T76" fmla="*/ 535 w 549"/>
                <a:gd name="T77" fmla="*/ 275 h 505"/>
                <a:gd name="T78" fmla="*/ 547 w 549"/>
                <a:gd name="T79" fmla="*/ 321 h 505"/>
                <a:gd name="T80" fmla="*/ 549 w 549"/>
                <a:gd name="T81" fmla="*/ 365 h 505"/>
                <a:gd name="T82" fmla="*/ 545 w 549"/>
                <a:gd name="T83" fmla="*/ 405 h 505"/>
                <a:gd name="T84" fmla="*/ 533 w 549"/>
                <a:gd name="T85" fmla="*/ 438 h 505"/>
                <a:gd name="T86" fmla="*/ 517 w 549"/>
                <a:gd name="T87" fmla="*/ 466 h 505"/>
                <a:gd name="T88" fmla="*/ 496 w 549"/>
                <a:gd name="T89" fmla="*/ 484 h 505"/>
                <a:gd name="T90" fmla="*/ 485 w 549"/>
                <a:gd name="T91" fmla="*/ 491 h 505"/>
                <a:gd name="T92" fmla="*/ 474 w 549"/>
                <a:gd name="T93" fmla="*/ 496 h 505"/>
                <a:gd name="T94" fmla="*/ 442 w 549"/>
                <a:gd name="T95" fmla="*/ 503 h 505"/>
                <a:gd name="T96" fmla="*/ 407 w 549"/>
                <a:gd name="T97" fmla="*/ 505 h 505"/>
                <a:gd name="T98" fmla="*/ 378 w 549"/>
                <a:gd name="T99" fmla="*/ 503 h 505"/>
                <a:gd name="T100" fmla="*/ 348 w 549"/>
                <a:gd name="T101" fmla="*/ 491 h 505"/>
                <a:gd name="T102" fmla="*/ 334 w 549"/>
                <a:gd name="T103" fmla="*/ 482 h 505"/>
                <a:gd name="T104" fmla="*/ 323 w 549"/>
                <a:gd name="T105" fmla="*/ 473 h 505"/>
                <a:gd name="T106" fmla="*/ 311 w 549"/>
                <a:gd name="T107" fmla="*/ 459 h 505"/>
                <a:gd name="T108" fmla="*/ 300 w 549"/>
                <a:gd name="T109" fmla="*/ 440 h 505"/>
                <a:gd name="T110" fmla="*/ 293 w 549"/>
                <a:gd name="T111" fmla="*/ 419 h 505"/>
                <a:gd name="T112" fmla="*/ 284 w 549"/>
                <a:gd name="T113" fmla="*/ 396 h 505"/>
                <a:gd name="T114" fmla="*/ 279 w 549"/>
                <a:gd name="T115" fmla="*/ 368 h 505"/>
                <a:gd name="T116" fmla="*/ 275 w 549"/>
                <a:gd name="T117" fmla="*/ 335 h 5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49"/>
                <a:gd name="T178" fmla="*/ 0 h 505"/>
                <a:gd name="T179" fmla="*/ 549 w 549"/>
                <a:gd name="T180" fmla="*/ 505 h 5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49" h="505">
                  <a:moveTo>
                    <a:pt x="275" y="335"/>
                  </a:moveTo>
                  <a:lnTo>
                    <a:pt x="277" y="321"/>
                  </a:lnTo>
                  <a:lnTo>
                    <a:pt x="275" y="303"/>
                  </a:lnTo>
                  <a:lnTo>
                    <a:pt x="272" y="284"/>
                  </a:lnTo>
                  <a:lnTo>
                    <a:pt x="263" y="265"/>
                  </a:lnTo>
                  <a:lnTo>
                    <a:pt x="254" y="247"/>
                  </a:lnTo>
                  <a:lnTo>
                    <a:pt x="240" y="228"/>
                  </a:lnTo>
                  <a:lnTo>
                    <a:pt x="227" y="212"/>
                  </a:lnTo>
                  <a:lnTo>
                    <a:pt x="208" y="196"/>
                  </a:lnTo>
                  <a:lnTo>
                    <a:pt x="167" y="168"/>
                  </a:lnTo>
                  <a:lnTo>
                    <a:pt x="144" y="158"/>
                  </a:lnTo>
                  <a:lnTo>
                    <a:pt x="119" y="154"/>
                  </a:lnTo>
                  <a:lnTo>
                    <a:pt x="92" y="149"/>
                  </a:lnTo>
                  <a:lnTo>
                    <a:pt x="64" y="151"/>
                  </a:lnTo>
                  <a:lnTo>
                    <a:pt x="37" y="156"/>
                  </a:lnTo>
                  <a:lnTo>
                    <a:pt x="7" y="168"/>
                  </a:lnTo>
                  <a:lnTo>
                    <a:pt x="2" y="151"/>
                  </a:lnTo>
                  <a:lnTo>
                    <a:pt x="0" y="135"/>
                  </a:lnTo>
                  <a:lnTo>
                    <a:pt x="2" y="119"/>
                  </a:lnTo>
                  <a:lnTo>
                    <a:pt x="7" y="105"/>
                  </a:lnTo>
                  <a:lnTo>
                    <a:pt x="14" y="88"/>
                  </a:lnTo>
                  <a:lnTo>
                    <a:pt x="23" y="75"/>
                  </a:lnTo>
                  <a:lnTo>
                    <a:pt x="48" y="47"/>
                  </a:lnTo>
                  <a:lnTo>
                    <a:pt x="82" y="26"/>
                  </a:lnTo>
                  <a:lnTo>
                    <a:pt x="124" y="9"/>
                  </a:lnTo>
                  <a:lnTo>
                    <a:pt x="172" y="0"/>
                  </a:lnTo>
                  <a:lnTo>
                    <a:pt x="197" y="0"/>
                  </a:lnTo>
                  <a:lnTo>
                    <a:pt x="222" y="2"/>
                  </a:lnTo>
                  <a:lnTo>
                    <a:pt x="259" y="7"/>
                  </a:lnTo>
                  <a:lnTo>
                    <a:pt x="297" y="19"/>
                  </a:lnTo>
                  <a:lnTo>
                    <a:pt x="330" y="33"/>
                  </a:lnTo>
                  <a:lnTo>
                    <a:pt x="362" y="51"/>
                  </a:lnTo>
                  <a:lnTo>
                    <a:pt x="394" y="75"/>
                  </a:lnTo>
                  <a:lnTo>
                    <a:pt x="426" y="102"/>
                  </a:lnTo>
                  <a:lnTo>
                    <a:pt x="462" y="142"/>
                  </a:lnTo>
                  <a:lnTo>
                    <a:pt x="492" y="182"/>
                  </a:lnTo>
                  <a:lnTo>
                    <a:pt x="517" y="226"/>
                  </a:lnTo>
                  <a:lnTo>
                    <a:pt x="529" y="251"/>
                  </a:lnTo>
                  <a:lnTo>
                    <a:pt x="535" y="275"/>
                  </a:lnTo>
                  <a:lnTo>
                    <a:pt x="547" y="321"/>
                  </a:lnTo>
                  <a:lnTo>
                    <a:pt x="549" y="365"/>
                  </a:lnTo>
                  <a:lnTo>
                    <a:pt x="545" y="405"/>
                  </a:lnTo>
                  <a:lnTo>
                    <a:pt x="533" y="438"/>
                  </a:lnTo>
                  <a:lnTo>
                    <a:pt x="517" y="466"/>
                  </a:lnTo>
                  <a:lnTo>
                    <a:pt x="496" y="484"/>
                  </a:lnTo>
                  <a:lnTo>
                    <a:pt x="485" y="491"/>
                  </a:lnTo>
                  <a:lnTo>
                    <a:pt x="474" y="496"/>
                  </a:lnTo>
                  <a:lnTo>
                    <a:pt x="442" y="503"/>
                  </a:lnTo>
                  <a:lnTo>
                    <a:pt x="407" y="505"/>
                  </a:lnTo>
                  <a:lnTo>
                    <a:pt x="378" y="503"/>
                  </a:lnTo>
                  <a:lnTo>
                    <a:pt x="348" y="491"/>
                  </a:lnTo>
                  <a:lnTo>
                    <a:pt x="334" y="482"/>
                  </a:lnTo>
                  <a:lnTo>
                    <a:pt x="323" y="473"/>
                  </a:lnTo>
                  <a:lnTo>
                    <a:pt x="311" y="459"/>
                  </a:lnTo>
                  <a:lnTo>
                    <a:pt x="300" y="440"/>
                  </a:lnTo>
                  <a:lnTo>
                    <a:pt x="293" y="419"/>
                  </a:lnTo>
                  <a:lnTo>
                    <a:pt x="284" y="396"/>
                  </a:lnTo>
                  <a:lnTo>
                    <a:pt x="279" y="368"/>
                  </a:lnTo>
                  <a:lnTo>
                    <a:pt x="275" y="335"/>
                  </a:lnTo>
                  <a:close/>
                </a:path>
              </a:pathLst>
            </a:custGeom>
            <a:solidFill>
              <a:srgbClr val="943326"/>
            </a:solidFill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57" name="Freeform 94"/>
            <p:cNvSpPr>
              <a:spLocks/>
            </p:cNvSpPr>
            <p:nvPr/>
          </p:nvSpPr>
          <p:spPr bwMode="auto">
            <a:xfrm>
              <a:off x="3760" y="3529"/>
              <a:ext cx="808" cy="277"/>
            </a:xfrm>
            <a:custGeom>
              <a:avLst/>
              <a:gdLst>
                <a:gd name="T0" fmla="*/ 648 w 808"/>
                <a:gd name="T1" fmla="*/ 28 h 277"/>
                <a:gd name="T2" fmla="*/ 600 w 808"/>
                <a:gd name="T3" fmla="*/ 44 h 277"/>
                <a:gd name="T4" fmla="*/ 515 w 808"/>
                <a:gd name="T5" fmla="*/ 49 h 277"/>
                <a:gd name="T6" fmla="*/ 471 w 808"/>
                <a:gd name="T7" fmla="*/ 49 h 277"/>
                <a:gd name="T8" fmla="*/ 401 w 808"/>
                <a:gd name="T9" fmla="*/ 58 h 277"/>
                <a:gd name="T10" fmla="*/ 350 w 808"/>
                <a:gd name="T11" fmla="*/ 53 h 277"/>
                <a:gd name="T12" fmla="*/ 316 w 808"/>
                <a:gd name="T13" fmla="*/ 28 h 277"/>
                <a:gd name="T14" fmla="*/ 307 w 808"/>
                <a:gd name="T15" fmla="*/ 0 h 277"/>
                <a:gd name="T16" fmla="*/ 266 w 808"/>
                <a:gd name="T17" fmla="*/ 0 h 277"/>
                <a:gd name="T18" fmla="*/ 167 w 808"/>
                <a:gd name="T19" fmla="*/ 4 h 277"/>
                <a:gd name="T20" fmla="*/ 71 w 808"/>
                <a:gd name="T21" fmla="*/ 23 h 277"/>
                <a:gd name="T22" fmla="*/ 35 w 808"/>
                <a:gd name="T23" fmla="*/ 42 h 277"/>
                <a:gd name="T24" fmla="*/ 9 w 808"/>
                <a:gd name="T25" fmla="*/ 70 h 277"/>
                <a:gd name="T26" fmla="*/ 0 w 808"/>
                <a:gd name="T27" fmla="*/ 105 h 277"/>
                <a:gd name="T28" fmla="*/ 9 w 808"/>
                <a:gd name="T29" fmla="*/ 153 h 277"/>
                <a:gd name="T30" fmla="*/ 39 w 808"/>
                <a:gd name="T31" fmla="*/ 193 h 277"/>
                <a:gd name="T32" fmla="*/ 89 w 808"/>
                <a:gd name="T33" fmla="*/ 228 h 277"/>
                <a:gd name="T34" fmla="*/ 160 w 808"/>
                <a:gd name="T35" fmla="*/ 253 h 277"/>
                <a:gd name="T36" fmla="*/ 259 w 808"/>
                <a:gd name="T37" fmla="*/ 272 h 277"/>
                <a:gd name="T38" fmla="*/ 343 w 808"/>
                <a:gd name="T39" fmla="*/ 277 h 277"/>
                <a:gd name="T40" fmla="*/ 437 w 808"/>
                <a:gd name="T41" fmla="*/ 274 h 277"/>
                <a:gd name="T42" fmla="*/ 545 w 808"/>
                <a:gd name="T43" fmla="*/ 267 h 277"/>
                <a:gd name="T44" fmla="*/ 629 w 808"/>
                <a:gd name="T45" fmla="*/ 258 h 277"/>
                <a:gd name="T46" fmla="*/ 698 w 808"/>
                <a:gd name="T47" fmla="*/ 244 h 277"/>
                <a:gd name="T48" fmla="*/ 751 w 808"/>
                <a:gd name="T49" fmla="*/ 223 h 277"/>
                <a:gd name="T50" fmla="*/ 783 w 808"/>
                <a:gd name="T51" fmla="*/ 195 h 277"/>
                <a:gd name="T52" fmla="*/ 801 w 808"/>
                <a:gd name="T53" fmla="*/ 163 h 277"/>
                <a:gd name="T54" fmla="*/ 808 w 808"/>
                <a:gd name="T55" fmla="*/ 123 h 277"/>
                <a:gd name="T56" fmla="*/ 792 w 808"/>
                <a:gd name="T57" fmla="*/ 79 h 277"/>
                <a:gd name="T58" fmla="*/ 757 w 808"/>
                <a:gd name="T59" fmla="*/ 44 h 277"/>
                <a:gd name="T60" fmla="*/ 709 w 808"/>
                <a:gd name="T61" fmla="*/ 21 h 277"/>
                <a:gd name="T62" fmla="*/ 666 w 808"/>
                <a:gd name="T63" fmla="*/ 14 h 2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8"/>
                <a:gd name="T97" fmla="*/ 0 h 277"/>
                <a:gd name="T98" fmla="*/ 808 w 808"/>
                <a:gd name="T99" fmla="*/ 277 h 27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8" h="277">
                  <a:moveTo>
                    <a:pt x="666" y="14"/>
                  </a:moveTo>
                  <a:lnTo>
                    <a:pt x="648" y="28"/>
                  </a:lnTo>
                  <a:lnTo>
                    <a:pt x="625" y="39"/>
                  </a:lnTo>
                  <a:lnTo>
                    <a:pt x="600" y="44"/>
                  </a:lnTo>
                  <a:lnTo>
                    <a:pt x="570" y="46"/>
                  </a:lnTo>
                  <a:lnTo>
                    <a:pt x="515" y="49"/>
                  </a:lnTo>
                  <a:lnTo>
                    <a:pt x="492" y="49"/>
                  </a:lnTo>
                  <a:lnTo>
                    <a:pt x="471" y="49"/>
                  </a:lnTo>
                  <a:lnTo>
                    <a:pt x="426" y="56"/>
                  </a:lnTo>
                  <a:lnTo>
                    <a:pt x="401" y="58"/>
                  </a:lnTo>
                  <a:lnTo>
                    <a:pt x="375" y="58"/>
                  </a:lnTo>
                  <a:lnTo>
                    <a:pt x="350" y="53"/>
                  </a:lnTo>
                  <a:lnTo>
                    <a:pt x="332" y="44"/>
                  </a:lnTo>
                  <a:lnTo>
                    <a:pt x="316" y="28"/>
                  </a:lnTo>
                  <a:lnTo>
                    <a:pt x="309" y="16"/>
                  </a:lnTo>
                  <a:lnTo>
                    <a:pt x="307" y="0"/>
                  </a:lnTo>
                  <a:lnTo>
                    <a:pt x="286" y="0"/>
                  </a:lnTo>
                  <a:lnTo>
                    <a:pt x="266" y="0"/>
                  </a:lnTo>
                  <a:lnTo>
                    <a:pt x="218" y="0"/>
                  </a:lnTo>
                  <a:lnTo>
                    <a:pt x="167" y="4"/>
                  </a:lnTo>
                  <a:lnTo>
                    <a:pt x="117" y="11"/>
                  </a:lnTo>
                  <a:lnTo>
                    <a:pt x="71" y="23"/>
                  </a:lnTo>
                  <a:lnTo>
                    <a:pt x="51" y="32"/>
                  </a:lnTo>
                  <a:lnTo>
                    <a:pt x="35" y="42"/>
                  </a:lnTo>
                  <a:lnTo>
                    <a:pt x="19" y="56"/>
                  </a:lnTo>
                  <a:lnTo>
                    <a:pt x="9" y="70"/>
                  </a:lnTo>
                  <a:lnTo>
                    <a:pt x="3" y="86"/>
                  </a:lnTo>
                  <a:lnTo>
                    <a:pt x="0" y="105"/>
                  </a:lnTo>
                  <a:lnTo>
                    <a:pt x="3" y="130"/>
                  </a:lnTo>
                  <a:lnTo>
                    <a:pt x="9" y="153"/>
                  </a:lnTo>
                  <a:lnTo>
                    <a:pt x="23" y="174"/>
                  </a:lnTo>
                  <a:lnTo>
                    <a:pt x="39" y="193"/>
                  </a:lnTo>
                  <a:lnTo>
                    <a:pt x="62" y="212"/>
                  </a:lnTo>
                  <a:lnTo>
                    <a:pt x="89" y="228"/>
                  </a:lnTo>
                  <a:lnTo>
                    <a:pt x="124" y="242"/>
                  </a:lnTo>
                  <a:lnTo>
                    <a:pt x="160" y="253"/>
                  </a:lnTo>
                  <a:lnTo>
                    <a:pt x="206" y="263"/>
                  </a:lnTo>
                  <a:lnTo>
                    <a:pt x="259" y="272"/>
                  </a:lnTo>
                  <a:lnTo>
                    <a:pt x="300" y="274"/>
                  </a:lnTo>
                  <a:lnTo>
                    <a:pt x="343" y="277"/>
                  </a:lnTo>
                  <a:lnTo>
                    <a:pt x="389" y="277"/>
                  </a:lnTo>
                  <a:lnTo>
                    <a:pt x="437" y="274"/>
                  </a:lnTo>
                  <a:lnTo>
                    <a:pt x="494" y="272"/>
                  </a:lnTo>
                  <a:lnTo>
                    <a:pt x="545" y="267"/>
                  </a:lnTo>
                  <a:lnTo>
                    <a:pt x="590" y="265"/>
                  </a:lnTo>
                  <a:lnTo>
                    <a:pt x="629" y="258"/>
                  </a:lnTo>
                  <a:lnTo>
                    <a:pt x="666" y="251"/>
                  </a:lnTo>
                  <a:lnTo>
                    <a:pt x="698" y="244"/>
                  </a:lnTo>
                  <a:lnTo>
                    <a:pt x="728" y="235"/>
                  </a:lnTo>
                  <a:lnTo>
                    <a:pt x="751" y="223"/>
                  </a:lnTo>
                  <a:lnTo>
                    <a:pt x="769" y="209"/>
                  </a:lnTo>
                  <a:lnTo>
                    <a:pt x="783" y="195"/>
                  </a:lnTo>
                  <a:lnTo>
                    <a:pt x="794" y="181"/>
                  </a:lnTo>
                  <a:lnTo>
                    <a:pt x="801" y="163"/>
                  </a:lnTo>
                  <a:lnTo>
                    <a:pt x="805" y="144"/>
                  </a:lnTo>
                  <a:lnTo>
                    <a:pt x="808" y="123"/>
                  </a:lnTo>
                  <a:lnTo>
                    <a:pt x="803" y="100"/>
                  </a:lnTo>
                  <a:lnTo>
                    <a:pt x="792" y="79"/>
                  </a:lnTo>
                  <a:lnTo>
                    <a:pt x="776" y="60"/>
                  </a:lnTo>
                  <a:lnTo>
                    <a:pt x="757" y="44"/>
                  </a:lnTo>
                  <a:lnTo>
                    <a:pt x="735" y="30"/>
                  </a:lnTo>
                  <a:lnTo>
                    <a:pt x="709" y="21"/>
                  </a:lnTo>
                  <a:lnTo>
                    <a:pt x="687" y="14"/>
                  </a:lnTo>
                  <a:lnTo>
                    <a:pt x="666" y="14"/>
                  </a:lnTo>
                  <a:close/>
                </a:path>
              </a:pathLst>
            </a:custGeom>
            <a:solidFill>
              <a:srgbClr val="943326"/>
            </a:solidFill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58" name="Freeform 95"/>
            <p:cNvSpPr>
              <a:spLocks/>
            </p:cNvSpPr>
            <p:nvPr/>
          </p:nvSpPr>
          <p:spPr bwMode="auto">
            <a:xfrm>
              <a:off x="4959" y="2069"/>
              <a:ext cx="739" cy="524"/>
            </a:xfrm>
            <a:custGeom>
              <a:avLst/>
              <a:gdLst>
                <a:gd name="T0" fmla="*/ 268 w 739"/>
                <a:gd name="T1" fmla="*/ 175 h 524"/>
                <a:gd name="T2" fmla="*/ 247 w 739"/>
                <a:gd name="T3" fmla="*/ 124 h 524"/>
                <a:gd name="T4" fmla="*/ 181 w 739"/>
                <a:gd name="T5" fmla="*/ 98 h 524"/>
                <a:gd name="T6" fmla="*/ 133 w 739"/>
                <a:gd name="T7" fmla="*/ 80 h 524"/>
                <a:gd name="T8" fmla="*/ 41 w 739"/>
                <a:gd name="T9" fmla="*/ 49 h 524"/>
                <a:gd name="T10" fmla="*/ 7 w 739"/>
                <a:gd name="T11" fmla="*/ 35 h 524"/>
                <a:gd name="T12" fmla="*/ 2 w 739"/>
                <a:gd name="T13" fmla="*/ 17 h 524"/>
                <a:gd name="T14" fmla="*/ 23 w 739"/>
                <a:gd name="T15" fmla="*/ 3 h 524"/>
                <a:gd name="T16" fmla="*/ 64 w 739"/>
                <a:gd name="T17" fmla="*/ 5 h 524"/>
                <a:gd name="T18" fmla="*/ 128 w 739"/>
                <a:gd name="T19" fmla="*/ 19 h 524"/>
                <a:gd name="T20" fmla="*/ 206 w 739"/>
                <a:gd name="T21" fmla="*/ 42 h 524"/>
                <a:gd name="T22" fmla="*/ 327 w 739"/>
                <a:gd name="T23" fmla="*/ 80 h 524"/>
                <a:gd name="T24" fmla="*/ 398 w 739"/>
                <a:gd name="T25" fmla="*/ 103 h 524"/>
                <a:gd name="T26" fmla="*/ 522 w 739"/>
                <a:gd name="T27" fmla="*/ 147 h 524"/>
                <a:gd name="T28" fmla="*/ 602 w 739"/>
                <a:gd name="T29" fmla="*/ 184 h 524"/>
                <a:gd name="T30" fmla="*/ 663 w 739"/>
                <a:gd name="T31" fmla="*/ 229 h 524"/>
                <a:gd name="T32" fmla="*/ 705 w 739"/>
                <a:gd name="T33" fmla="*/ 277 h 524"/>
                <a:gd name="T34" fmla="*/ 732 w 739"/>
                <a:gd name="T35" fmla="*/ 331 h 524"/>
                <a:gd name="T36" fmla="*/ 739 w 739"/>
                <a:gd name="T37" fmla="*/ 382 h 524"/>
                <a:gd name="T38" fmla="*/ 725 w 739"/>
                <a:gd name="T39" fmla="*/ 429 h 524"/>
                <a:gd name="T40" fmla="*/ 686 w 739"/>
                <a:gd name="T41" fmla="*/ 482 h 524"/>
                <a:gd name="T42" fmla="*/ 631 w 739"/>
                <a:gd name="T43" fmla="*/ 520 h 524"/>
                <a:gd name="T44" fmla="*/ 602 w 739"/>
                <a:gd name="T45" fmla="*/ 522 h 524"/>
                <a:gd name="T46" fmla="*/ 579 w 739"/>
                <a:gd name="T47" fmla="*/ 508 h 524"/>
                <a:gd name="T48" fmla="*/ 576 w 739"/>
                <a:gd name="T49" fmla="*/ 480 h 524"/>
                <a:gd name="T50" fmla="*/ 602 w 739"/>
                <a:gd name="T51" fmla="*/ 452 h 524"/>
                <a:gd name="T52" fmla="*/ 656 w 739"/>
                <a:gd name="T53" fmla="*/ 403 h 524"/>
                <a:gd name="T54" fmla="*/ 672 w 739"/>
                <a:gd name="T55" fmla="*/ 361 h 524"/>
                <a:gd name="T56" fmla="*/ 666 w 739"/>
                <a:gd name="T57" fmla="*/ 333 h 524"/>
                <a:gd name="T58" fmla="*/ 650 w 739"/>
                <a:gd name="T59" fmla="*/ 305 h 524"/>
                <a:gd name="T60" fmla="*/ 618 w 739"/>
                <a:gd name="T61" fmla="*/ 270 h 524"/>
                <a:gd name="T62" fmla="*/ 501 w 739"/>
                <a:gd name="T63" fmla="*/ 350 h 524"/>
                <a:gd name="T64" fmla="*/ 492 w 739"/>
                <a:gd name="T65" fmla="*/ 208 h 524"/>
                <a:gd name="T66" fmla="*/ 361 w 739"/>
                <a:gd name="T67" fmla="*/ 154 h 524"/>
                <a:gd name="T68" fmla="*/ 311 w 739"/>
                <a:gd name="T69" fmla="*/ 138 h 5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39"/>
                <a:gd name="T106" fmla="*/ 0 h 524"/>
                <a:gd name="T107" fmla="*/ 739 w 739"/>
                <a:gd name="T108" fmla="*/ 524 h 5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39" h="524">
                  <a:moveTo>
                    <a:pt x="306" y="187"/>
                  </a:moveTo>
                  <a:lnTo>
                    <a:pt x="268" y="175"/>
                  </a:lnTo>
                  <a:lnTo>
                    <a:pt x="231" y="170"/>
                  </a:lnTo>
                  <a:lnTo>
                    <a:pt x="247" y="124"/>
                  </a:lnTo>
                  <a:lnTo>
                    <a:pt x="213" y="110"/>
                  </a:lnTo>
                  <a:lnTo>
                    <a:pt x="181" y="98"/>
                  </a:lnTo>
                  <a:lnTo>
                    <a:pt x="155" y="89"/>
                  </a:lnTo>
                  <a:lnTo>
                    <a:pt x="133" y="80"/>
                  </a:lnTo>
                  <a:lnTo>
                    <a:pt x="89" y="63"/>
                  </a:lnTo>
                  <a:lnTo>
                    <a:pt x="41" y="49"/>
                  </a:lnTo>
                  <a:lnTo>
                    <a:pt x="21" y="45"/>
                  </a:lnTo>
                  <a:lnTo>
                    <a:pt x="7" y="35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9" y="10"/>
                  </a:lnTo>
                  <a:lnTo>
                    <a:pt x="23" y="3"/>
                  </a:lnTo>
                  <a:lnTo>
                    <a:pt x="41" y="0"/>
                  </a:lnTo>
                  <a:lnTo>
                    <a:pt x="64" y="5"/>
                  </a:lnTo>
                  <a:lnTo>
                    <a:pt x="94" y="10"/>
                  </a:lnTo>
                  <a:lnTo>
                    <a:pt x="128" y="19"/>
                  </a:lnTo>
                  <a:lnTo>
                    <a:pt x="165" y="31"/>
                  </a:lnTo>
                  <a:lnTo>
                    <a:pt x="206" y="42"/>
                  </a:lnTo>
                  <a:lnTo>
                    <a:pt x="286" y="68"/>
                  </a:lnTo>
                  <a:lnTo>
                    <a:pt x="327" y="80"/>
                  </a:lnTo>
                  <a:lnTo>
                    <a:pt x="361" y="91"/>
                  </a:lnTo>
                  <a:lnTo>
                    <a:pt x="398" y="103"/>
                  </a:lnTo>
                  <a:lnTo>
                    <a:pt x="439" y="117"/>
                  </a:lnTo>
                  <a:lnTo>
                    <a:pt x="522" y="147"/>
                  </a:lnTo>
                  <a:lnTo>
                    <a:pt x="563" y="163"/>
                  </a:lnTo>
                  <a:lnTo>
                    <a:pt x="602" y="184"/>
                  </a:lnTo>
                  <a:lnTo>
                    <a:pt x="636" y="205"/>
                  </a:lnTo>
                  <a:lnTo>
                    <a:pt x="663" y="229"/>
                  </a:lnTo>
                  <a:lnTo>
                    <a:pt x="686" y="252"/>
                  </a:lnTo>
                  <a:lnTo>
                    <a:pt x="705" y="277"/>
                  </a:lnTo>
                  <a:lnTo>
                    <a:pt x="721" y="305"/>
                  </a:lnTo>
                  <a:lnTo>
                    <a:pt x="732" y="331"/>
                  </a:lnTo>
                  <a:lnTo>
                    <a:pt x="737" y="357"/>
                  </a:lnTo>
                  <a:lnTo>
                    <a:pt x="739" y="382"/>
                  </a:lnTo>
                  <a:lnTo>
                    <a:pt x="734" y="405"/>
                  </a:lnTo>
                  <a:lnTo>
                    <a:pt x="725" y="429"/>
                  </a:lnTo>
                  <a:lnTo>
                    <a:pt x="707" y="459"/>
                  </a:lnTo>
                  <a:lnTo>
                    <a:pt x="686" y="482"/>
                  </a:lnTo>
                  <a:lnTo>
                    <a:pt x="663" y="501"/>
                  </a:lnTo>
                  <a:lnTo>
                    <a:pt x="631" y="520"/>
                  </a:lnTo>
                  <a:lnTo>
                    <a:pt x="615" y="524"/>
                  </a:lnTo>
                  <a:lnTo>
                    <a:pt x="602" y="522"/>
                  </a:lnTo>
                  <a:lnTo>
                    <a:pt x="588" y="517"/>
                  </a:lnTo>
                  <a:lnTo>
                    <a:pt x="579" y="508"/>
                  </a:lnTo>
                  <a:lnTo>
                    <a:pt x="574" y="494"/>
                  </a:lnTo>
                  <a:lnTo>
                    <a:pt x="576" y="480"/>
                  </a:lnTo>
                  <a:lnTo>
                    <a:pt x="586" y="466"/>
                  </a:lnTo>
                  <a:lnTo>
                    <a:pt x="602" y="452"/>
                  </a:lnTo>
                  <a:lnTo>
                    <a:pt x="640" y="422"/>
                  </a:lnTo>
                  <a:lnTo>
                    <a:pt x="656" y="403"/>
                  </a:lnTo>
                  <a:lnTo>
                    <a:pt x="668" y="385"/>
                  </a:lnTo>
                  <a:lnTo>
                    <a:pt x="672" y="361"/>
                  </a:lnTo>
                  <a:lnTo>
                    <a:pt x="670" y="347"/>
                  </a:lnTo>
                  <a:lnTo>
                    <a:pt x="666" y="333"/>
                  </a:lnTo>
                  <a:lnTo>
                    <a:pt x="659" y="319"/>
                  </a:lnTo>
                  <a:lnTo>
                    <a:pt x="650" y="305"/>
                  </a:lnTo>
                  <a:lnTo>
                    <a:pt x="636" y="289"/>
                  </a:lnTo>
                  <a:lnTo>
                    <a:pt x="618" y="270"/>
                  </a:lnTo>
                  <a:lnTo>
                    <a:pt x="526" y="394"/>
                  </a:lnTo>
                  <a:lnTo>
                    <a:pt x="501" y="350"/>
                  </a:lnTo>
                  <a:lnTo>
                    <a:pt x="560" y="245"/>
                  </a:lnTo>
                  <a:lnTo>
                    <a:pt x="492" y="208"/>
                  </a:lnTo>
                  <a:lnTo>
                    <a:pt x="425" y="177"/>
                  </a:lnTo>
                  <a:lnTo>
                    <a:pt x="361" y="154"/>
                  </a:lnTo>
                  <a:lnTo>
                    <a:pt x="334" y="145"/>
                  </a:lnTo>
                  <a:lnTo>
                    <a:pt x="311" y="138"/>
                  </a:lnTo>
                  <a:lnTo>
                    <a:pt x="306" y="187"/>
                  </a:lnTo>
                  <a:close/>
                </a:path>
              </a:pathLst>
            </a:custGeom>
            <a:solidFill>
              <a:srgbClr val="C0C0C0"/>
            </a:solidFill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59" name="Freeform 96"/>
            <p:cNvSpPr>
              <a:spLocks/>
            </p:cNvSpPr>
            <p:nvPr/>
          </p:nvSpPr>
          <p:spPr bwMode="auto">
            <a:xfrm>
              <a:off x="3760" y="2291"/>
              <a:ext cx="922" cy="567"/>
            </a:xfrm>
            <a:custGeom>
              <a:avLst/>
              <a:gdLst>
                <a:gd name="T0" fmla="*/ 920 w 922"/>
                <a:gd name="T1" fmla="*/ 358 h 567"/>
                <a:gd name="T2" fmla="*/ 902 w 922"/>
                <a:gd name="T3" fmla="*/ 421 h 567"/>
                <a:gd name="T4" fmla="*/ 860 w 922"/>
                <a:gd name="T5" fmla="*/ 477 h 567"/>
                <a:gd name="T6" fmla="*/ 805 w 922"/>
                <a:gd name="T7" fmla="*/ 512 h 567"/>
                <a:gd name="T8" fmla="*/ 721 w 922"/>
                <a:gd name="T9" fmla="*/ 547 h 567"/>
                <a:gd name="T10" fmla="*/ 677 w 922"/>
                <a:gd name="T11" fmla="*/ 561 h 567"/>
                <a:gd name="T12" fmla="*/ 643 w 922"/>
                <a:gd name="T13" fmla="*/ 567 h 567"/>
                <a:gd name="T14" fmla="*/ 613 w 922"/>
                <a:gd name="T15" fmla="*/ 561 h 567"/>
                <a:gd name="T16" fmla="*/ 572 w 922"/>
                <a:gd name="T17" fmla="*/ 542 h 567"/>
                <a:gd name="T18" fmla="*/ 517 w 922"/>
                <a:gd name="T19" fmla="*/ 537 h 567"/>
                <a:gd name="T20" fmla="*/ 481 w 922"/>
                <a:gd name="T21" fmla="*/ 547 h 567"/>
                <a:gd name="T22" fmla="*/ 407 w 922"/>
                <a:gd name="T23" fmla="*/ 556 h 567"/>
                <a:gd name="T24" fmla="*/ 343 w 922"/>
                <a:gd name="T25" fmla="*/ 547 h 567"/>
                <a:gd name="T26" fmla="*/ 272 w 922"/>
                <a:gd name="T27" fmla="*/ 540 h 567"/>
                <a:gd name="T28" fmla="*/ 204 w 922"/>
                <a:gd name="T29" fmla="*/ 519 h 567"/>
                <a:gd name="T30" fmla="*/ 156 w 922"/>
                <a:gd name="T31" fmla="*/ 488 h 567"/>
                <a:gd name="T32" fmla="*/ 105 w 922"/>
                <a:gd name="T33" fmla="*/ 446 h 567"/>
                <a:gd name="T34" fmla="*/ 60 w 922"/>
                <a:gd name="T35" fmla="*/ 386 h 567"/>
                <a:gd name="T36" fmla="*/ 19 w 922"/>
                <a:gd name="T37" fmla="*/ 304 h 567"/>
                <a:gd name="T38" fmla="*/ 51 w 922"/>
                <a:gd name="T39" fmla="*/ 239 h 567"/>
                <a:gd name="T40" fmla="*/ 131 w 922"/>
                <a:gd name="T41" fmla="*/ 207 h 567"/>
                <a:gd name="T42" fmla="*/ 181 w 922"/>
                <a:gd name="T43" fmla="*/ 158 h 567"/>
                <a:gd name="T44" fmla="*/ 202 w 922"/>
                <a:gd name="T45" fmla="*/ 86 h 567"/>
                <a:gd name="T46" fmla="*/ 199 w 922"/>
                <a:gd name="T47" fmla="*/ 37 h 567"/>
                <a:gd name="T48" fmla="*/ 295 w 922"/>
                <a:gd name="T49" fmla="*/ 4 h 567"/>
                <a:gd name="T50" fmla="*/ 407 w 922"/>
                <a:gd name="T51" fmla="*/ 7 h 567"/>
                <a:gd name="T52" fmla="*/ 471 w 922"/>
                <a:gd name="T53" fmla="*/ 11 h 567"/>
                <a:gd name="T54" fmla="*/ 490 w 922"/>
                <a:gd name="T55" fmla="*/ 11 h 567"/>
                <a:gd name="T56" fmla="*/ 497 w 922"/>
                <a:gd name="T57" fmla="*/ 11 h 567"/>
                <a:gd name="T58" fmla="*/ 549 w 922"/>
                <a:gd name="T59" fmla="*/ 7 h 567"/>
                <a:gd name="T60" fmla="*/ 586 w 922"/>
                <a:gd name="T61" fmla="*/ 2 h 567"/>
                <a:gd name="T62" fmla="*/ 643 w 922"/>
                <a:gd name="T63" fmla="*/ 4 h 567"/>
                <a:gd name="T64" fmla="*/ 668 w 922"/>
                <a:gd name="T65" fmla="*/ 14 h 567"/>
                <a:gd name="T66" fmla="*/ 721 w 922"/>
                <a:gd name="T67" fmla="*/ 81 h 567"/>
                <a:gd name="T68" fmla="*/ 787 w 922"/>
                <a:gd name="T69" fmla="*/ 88 h 567"/>
                <a:gd name="T70" fmla="*/ 860 w 922"/>
                <a:gd name="T71" fmla="*/ 123 h 567"/>
                <a:gd name="T72" fmla="*/ 888 w 922"/>
                <a:gd name="T73" fmla="*/ 153 h 567"/>
                <a:gd name="T74" fmla="*/ 904 w 922"/>
                <a:gd name="T75" fmla="*/ 190 h 567"/>
                <a:gd name="T76" fmla="*/ 904 w 922"/>
                <a:gd name="T77" fmla="*/ 237 h 567"/>
                <a:gd name="T78" fmla="*/ 886 w 922"/>
                <a:gd name="T79" fmla="*/ 291 h 5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22"/>
                <a:gd name="T121" fmla="*/ 0 h 567"/>
                <a:gd name="T122" fmla="*/ 922 w 922"/>
                <a:gd name="T123" fmla="*/ 567 h 5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22" h="567">
                  <a:moveTo>
                    <a:pt x="922" y="332"/>
                  </a:moveTo>
                  <a:lnTo>
                    <a:pt x="920" y="358"/>
                  </a:lnTo>
                  <a:lnTo>
                    <a:pt x="915" y="381"/>
                  </a:lnTo>
                  <a:lnTo>
                    <a:pt x="902" y="421"/>
                  </a:lnTo>
                  <a:lnTo>
                    <a:pt x="883" y="451"/>
                  </a:lnTo>
                  <a:lnTo>
                    <a:pt x="860" y="477"/>
                  </a:lnTo>
                  <a:lnTo>
                    <a:pt x="835" y="498"/>
                  </a:lnTo>
                  <a:lnTo>
                    <a:pt x="805" y="512"/>
                  </a:lnTo>
                  <a:lnTo>
                    <a:pt x="748" y="537"/>
                  </a:lnTo>
                  <a:lnTo>
                    <a:pt x="721" y="547"/>
                  </a:lnTo>
                  <a:lnTo>
                    <a:pt x="698" y="556"/>
                  </a:lnTo>
                  <a:lnTo>
                    <a:pt x="677" y="561"/>
                  </a:lnTo>
                  <a:lnTo>
                    <a:pt x="659" y="565"/>
                  </a:lnTo>
                  <a:lnTo>
                    <a:pt x="643" y="567"/>
                  </a:lnTo>
                  <a:lnTo>
                    <a:pt x="629" y="565"/>
                  </a:lnTo>
                  <a:lnTo>
                    <a:pt x="613" y="561"/>
                  </a:lnTo>
                  <a:lnTo>
                    <a:pt x="600" y="554"/>
                  </a:lnTo>
                  <a:lnTo>
                    <a:pt x="572" y="542"/>
                  </a:lnTo>
                  <a:lnTo>
                    <a:pt x="547" y="537"/>
                  </a:lnTo>
                  <a:lnTo>
                    <a:pt x="517" y="537"/>
                  </a:lnTo>
                  <a:lnTo>
                    <a:pt x="499" y="540"/>
                  </a:lnTo>
                  <a:lnTo>
                    <a:pt x="481" y="547"/>
                  </a:lnTo>
                  <a:lnTo>
                    <a:pt x="442" y="554"/>
                  </a:lnTo>
                  <a:lnTo>
                    <a:pt x="407" y="556"/>
                  </a:lnTo>
                  <a:lnTo>
                    <a:pt x="375" y="551"/>
                  </a:lnTo>
                  <a:lnTo>
                    <a:pt x="343" y="547"/>
                  </a:lnTo>
                  <a:lnTo>
                    <a:pt x="314" y="544"/>
                  </a:lnTo>
                  <a:lnTo>
                    <a:pt x="272" y="540"/>
                  </a:lnTo>
                  <a:lnTo>
                    <a:pt x="229" y="528"/>
                  </a:lnTo>
                  <a:lnTo>
                    <a:pt x="204" y="519"/>
                  </a:lnTo>
                  <a:lnTo>
                    <a:pt x="179" y="505"/>
                  </a:lnTo>
                  <a:lnTo>
                    <a:pt x="156" y="488"/>
                  </a:lnTo>
                  <a:lnTo>
                    <a:pt x="131" y="470"/>
                  </a:lnTo>
                  <a:lnTo>
                    <a:pt x="105" y="446"/>
                  </a:lnTo>
                  <a:lnTo>
                    <a:pt x="83" y="419"/>
                  </a:lnTo>
                  <a:lnTo>
                    <a:pt x="60" y="386"/>
                  </a:lnTo>
                  <a:lnTo>
                    <a:pt x="37" y="346"/>
                  </a:lnTo>
                  <a:lnTo>
                    <a:pt x="19" y="304"/>
                  </a:lnTo>
                  <a:lnTo>
                    <a:pt x="0" y="256"/>
                  </a:lnTo>
                  <a:lnTo>
                    <a:pt x="51" y="239"/>
                  </a:lnTo>
                  <a:lnTo>
                    <a:pt x="94" y="225"/>
                  </a:lnTo>
                  <a:lnTo>
                    <a:pt x="131" y="207"/>
                  </a:lnTo>
                  <a:lnTo>
                    <a:pt x="160" y="186"/>
                  </a:lnTo>
                  <a:lnTo>
                    <a:pt x="181" y="158"/>
                  </a:lnTo>
                  <a:lnTo>
                    <a:pt x="197" y="125"/>
                  </a:lnTo>
                  <a:lnTo>
                    <a:pt x="202" y="86"/>
                  </a:lnTo>
                  <a:lnTo>
                    <a:pt x="202" y="62"/>
                  </a:lnTo>
                  <a:lnTo>
                    <a:pt x="199" y="37"/>
                  </a:lnTo>
                  <a:lnTo>
                    <a:pt x="263" y="7"/>
                  </a:lnTo>
                  <a:lnTo>
                    <a:pt x="295" y="4"/>
                  </a:lnTo>
                  <a:lnTo>
                    <a:pt x="330" y="4"/>
                  </a:lnTo>
                  <a:lnTo>
                    <a:pt x="407" y="7"/>
                  </a:lnTo>
                  <a:lnTo>
                    <a:pt x="442" y="9"/>
                  </a:lnTo>
                  <a:lnTo>
                    <a:pt x="471" y="11"/>
                  </a:lnTo>
                  <a:lnTo>
                    <a:pt x="483" y="11"/>
                  </a:lnTo>
                  <a:lnTo>
                    <a:pt x="490" y="11"/>
                  </a:lnTo>
                  <a:lnTo>
                    <a:pt x="497" y="11"/>
                  </a:lnTo>
                  <a:lnTo>
                    <a:pt x="524" y="9"/>
                  </a:lnTo>
                  <a:lnTo>
                    <a:pt x="549" y="7"/>
                  </a:lnTo>
                  <a:lnTo>
                    <a:pt x="568" y="2"/>
                  </a:lnTo>
                  <a:lnTo>
                    <a:pt x="586" y="2"/>
                  </a:lnTo>
                  <a:lnTo>
                    <a:pt x="616" y="0"/>
                  </a:lnTo>
                  <a:lnTo>
                    <a:pt x="643" y="4"/>
                  </a:lnTo>
                  <a:lnTo>
                    <a:pt x="657" y="9"/>
                  </a:lnTo>
                  <a:lnTo>
                    <a:pt x="668" y="14"/>
                  </a:lnTo>
                  <a:lnTo>
                    <a:pt x="687" y="34"/>
                  </a:lnTo>
                  <a:lnTo>
                    <a:pt x="721" y="81"/>
                  </a:lnTo>
                  <a:lnTo>
                    <a:pt x="753" y="81"/>
                  </a:lnTo>
                  <a:lnTo>
                    <a:pt x="787" y="88"/>
                  </a:lnTo>
                  <a:lnTo>
                    <a:pt x="826" y="102"/>
                  </a:lnTo>
                  <a:lnTo>
                    <a:pt x="860" y="123"/>
                  </a:lnTo>
                  <a:lnTo>
                    <a:pt x="876" y="137"/>
                  </a:lnTo>
                  <a:lnTo>
                    <a:pt x="888" y="153"/>
                  </a:lnTo>
                  <a:lnTo>
                    <a:pt x="899" y="169"/>
                  </a:lnTo>
                  <a:lnTo>
                    <a:pt x="904" y="190"/>
                  </a:lnTo>
                  <a:lnTo>
                    <a:pt x="906" y="211"/>
                  </a:lnTo>
                  <a:lnTo>
                    <a:pt x="904" y="237"/>
                  </a:lnTo>
                  <a:lnTo>
                    <a:pt x="897" y="263"/>
                  </a:lnTo>
                  <a:lnTo>
                    <a:pt x="886" y="291"/>
                  </a:lnTo>
                  <a:lnTo>
                    <a:pt x="922" y="332"/>
                  </a:lnTo>
                  <a:close/>
                </a:path>
              </a:pathLst>
            </a:custGeom>
            <a:solidFill>
              <a:srgbClr val="99CC00"/>
            </a:solidFill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60" name="Line 97"/>
            <p:cNvSpPr>
              <a:spLocks noChangeShapeType="1"/>
            </p:cNvSpPr>
            <p:nvPr/>
          </p:nvSpPr>
          <p:spPr bwMode="auto">
            <a:xfrm>
              <a:off x="4378" y="2437"/>
              <a:ext cx="27" cy="37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961" name="Freeform 98"/>
            <p:cNvSpPr>
              <a:spLocks/>
            </p:cNvSpPr>
            <p:nvPr/>
          </p:nvSpPr>
          <p:spPr bwMode="auto">
            <a:xfrm>
              <a:off x="4074" y="2582"/>
              <a:ext cx="608" cy="276"/>
            </a:xfrm>
            <a:custGeom>
              <a:avLst/>
              <a:gdLst>
                <a:gd name="T0" fmla="*/ 167 w 608"/>
                <a:gd name="T1" fmla="*/ 256 h 276"/>
                <a:gd name="T2" fmla="*/ 185 w 608"/>
                <a:gd name="T3" fmla="*/ 249 h 276"/>
                <a:gd name="T4" fmla="*/ 203 w 608"/>
                <a:gd name="T5" fmla="*/ 246 h 276"/>
                <a:gd name="T6" fmla="*/ 233 w 608"/>
                <a:gd name="T7" fmla="*/ 246 h 276"/>
                <a:gd name="T8" fmla="*/ 258 w 608"/>
                <a:gd name="T9" fmla="*/ 251 h 276"/>
                <a:gd name="T10" fmla="*/ 286 w 608"/>
                <a:gd name="T11" fmla="*/ 263 h 276"/>
                <a:gd name="T12" fmla="*/ 299 w 608"/>
                <a:gd name="T13" fmla="*/ 270 h 276"/>
                <a:gd name="T14" fmla="*/ 315 w 608"/>
                <a:gd name="T15" fmla="*/ 274 h 276"/>
                <a:gd name="T16" fmla="*/ 329 w 608"/>
                <a:gd name="T17" fmla="*/ 276 h 276"/>
                <a:gd name="T18" fmla="*/ 345 w 608"/>
                <a:gd name="T19" fmla="*/ 274 h 276"/>
                <a:gd name="T20" fmla="*/ 363 w 608"/>
                <a:gd name="T21" fmla="*/ 270 h 276"/>
                <a:gd name="T22" fmla="*/ 384 w 608"/>
                <a:gd name="T23" fmla="*/ 265 h 276"/>
                <a:gd name="T24" fmla="*/ 407 w 608"/>
                <a:gd name="T25" fmla="*/ 256 h 276"/>
                <a:gd name="T26" fmla="*/ 434 w 608"/>
                <a:gd name="T27" fmla="*/ 246 h 276"/>
                <a:gd name="T28" fmla="*/ 491 w 608"/>
                <a:gd name="T29" fmla="*/ 221 h 276"/>
                <a:gd name="T30" fmla="*/ 521 w 608"/>
                <a:gd name="T31" fmla="*/ 207 h 276"/>
                <a:gd name="T32" fmla="*/ 546 w 608"/>
                <a:gd name="T33" fmla="*/ 186 h 276"/>
                <a:gd name="T34" fmla="*/ 569 w 608"/>
                <a:gd name="T35" fmla="*/ 160 h 276"/>
                <a:gd name="T36" fmla="*/ 588 w 608"/>
                <a:gd name="T37" fmla="*/ 130 h 276"/>
                <a:gd name="T38" fmla="*/ 601 w 608"/>
                <a:gd name="T39" fmla="*/ 90 h 276"/>
                <a:gd name="T40" fmla="*/ 606 w 608"/>
                <a:gd name="T41" fmla="*/ 67 h 276"/>
                <a:gd name="T42" fmla="*/ 608 w 608"/>
                <a:gd name="T43" fmla="*/ 41 h 276"/>
                <a:gd name="T44" fmla="*/ 572 w 608"/>
                <a:gd name="T45" fmla="*/ 0 h 276"/>
                <a:gd name="T46" fmla="*/ 560 w 608"/>
                <a:gd name="T47" fmla="*/ 27 h 276"/>
                <a:gd name="T48" fmla="*/ 544 w 608"/>
                <a:gd name="T49" fmla="*/ 48 h 276"/>
                <a:gd name="T50" fmla="*/ 523 w 608"/>
                <a:gd name="T51" fmla="*/ 65 h 276"/>
                <a:gd name="T52" fmla="*/ 496 w 608"/>
                <a:gd name="T53" fmla="*/ 76 h 276"/>
                <a:gd name="T54" fmla="*/ 466 w 608"/>
                <a:gd name="T55" fmla="*/ 86 h 276"/>
                <a:gd name="T56" fmla="*/ 434 w 608"/>
                <a:gd name="T57" fmla="*/ 90 h 276"/>
                <a:gd name="T58" fmla="*/ 398 w 608"/>
                <a:gd name="T59" fmla="*/ 93 h 276"/>
                <a:gd name="T60" fmla="*/ 356 w 608"/>
                <a:gd name="T61" fmla="*/ 93 h 276"/>
                <a:gd name="T62" fmla="*/ 315 w 608"/>
                <a:gd name="T63" fmla="*/ 88 h 276"/>
                <a:gd name="T64" fmla="*/ 272 w 608"/>
                <a:gd name="T65" fmla="*/ 83 h 276"/>
                <a:gd name="T66" fmla="*/ 180 w 608"/>
                <a:gd name="T67" fmla="*/ 65 h 276"/>
                <a:gd name="T68" fmla="*/ 89 w 608"/>
                <a:gd name="T69" fmla="*/ 44 h 276"/>
                <a:gd name="T70" fmla="*/ 0 w 608"/>
                <a:gd name="T71" fmla="*/ 18 h 276"/>
                <a:gd name="T72" fmla="*/ 61 w 608"/>
                <a:gd name="T73" fmla="*/ 44 h 276"/>
                <a:gd name="T74" fmla="*/ 116 w 608"/>
                <a:gd name="T75" fmla="*/ 74 h 276"/>
                <a:gd name="T76" fmla="*/ 141 w 608"/>
                <a:gd name="T77" fmla="*/ 90 h 276"/>
                <a:gd name="T78" fmla="*/ 164 w 608"/>
                <a:gd name="T79" fmla="*/ 107 h 276"/>
                <a:gd name="T80" fmla="*/ 185 w 608"/>
                <a:gd name="T81" fmla="*/ 123 h 276"/>
                <a:gd name="T82" fmla="*/ 201 w 608"/>
                <a:gd name="T83" fmla="*/ 139 h 276"/>
                <a:gd name="T84" fmla="*/ 215 w 608"/>
                <a:gd name="T85" fmla="*/ 155 h 276"/>
                <a:gd name="T86" fmla="*/ 222 w 608"/>
                <a:gd name="T87" fmla="*/ 172 h 276"/>
                <a:gd name="T88" fmla="*/ 226 w 608"/>
                <a:gd name="T89" fmla="*/ 188 h 276"/>
                <a:gd name="T90" fmla="*/ 226 w 608"/>
                <a:gd name="T91" fmla="*/ 202 h 276"/>
                <a:gd name="T92" fmla="*/ 219 w 608"/>
                <a:gd name="T93" fmla="*/ 216 h 276"/>
                <a:gd name="T94" fmla="*/ 208 w 608"/>
                <a:gd name="T95" fmla="*/ 230 h 276"/>
                <a:gd name="T96" fmla="*/ 192 w 608"/>
                <a:gd name="T97" fmla="*/ 244 h 276"/>
                <a:gd name="T98" fmla="*/ 167 w 608"/>
                <a:gd name="T99" fmla="*/ 256 h 2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8"/>
                <a:gd name="T151" fmla="*/ 0 h 276"/>
                <a:gd name="T152" fmla="*/ 608 w 608"/>
                <a:gd name="T153" fmla="*/ 276 h 27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8" h="276">
                  <a:moveTo>
                    <a:pt x="167" y="256"/>
                  </a:moveTo>
                  <a:lnTo>
                    <a:pt x="185" y="249"/>
                  </a:lnTo>
                  <a:lnTo>
                    <a:pt x="203" y="246"/>
                  </a:lnTo>
                  <a:lnTo>
                    <a:pt x="233" y="246"/>
                  </a:lnTo>
                  <a:lnTo>
                    <a:pt x="258" y="251"/>
                  </a:lnTo>
                  <a:lnTo>
                    <a:pt x="286" y="263"/>
                  </a:lnTo>
                  <a:lnTo>
                    <a:pt x="299" y="270"/>
                  </a:lnTo>
                  <a:lnTo>
                    <a:pt x="315" y="274"/>
                  </a:lnTo>
                  <a:lnTo>
                    <a:pt x="329" y="276"/>
                  </a:lnTo>
                  <a:lnTo>
                    <a:pt x="345" y="274"/>
                  </a:lnTo>
                  <a:lnTo>
                    <a:pt x="363" y="270"/>
                  </a:lnTo>
                  <a:lnTo>
                    <a:pt x="384" y="265"/>
                  </a:lnTo>
                  <a:lnTo>
                    <a:pt x="407" y="256"/>
                  </a:lnTo>
                  <a:lnTo>
                    <a:pt x="434" y="246"/>
                  </a:lnTo>
                  <a:lnTo>
                    <a:pt x="491" y="221"/>
                  </a:lnTo>
                  <a:lnTo>
                    <a:pt x="521" y="207"/>
                  </a:lnTo>
                  <a:lnTo>
                    <a:pt x="546" y="186"/>
                  </a:lnTo>
                  <a:lnTo>
                    <a:pt x="569" y="160"/>
                  </a:lnTo>
                  <a:lnTo>
                    <a:pt x="588" y="130"/>
                  </a:lnTo>
                  <a:lnTo>
                    <a:pt x="601" y="90"/>
                  </a:lnTo>
                  <a:lnTo>
                    <a:pt x="606" y="67"/>
                  </a:lnTo>
                  <a:lnTo>
                    <a:pt x="608" y="41"/>
                  </a:lnTo>
                  <a:lnTo>
                    <a:pt x="572" y="0"/>
                  </a:lnTo>
                  <a:lnTo>
                    <a:pt x="560" y="27"/>
                  </a:lnTo>
                  <a:lnTo>
                    <a:pt x="544" y="48"/>
                  </a:lnTo>
                  <a:lnTo>
                    <a:pt x="523" y="65"/>
                  </a:lnTo>
                  <a:lnTo>
                    <a:pt x="496" y="76"/>
                  </a:lnTo>
                  <a:lnTo>
                    <a:pt x="466" y="86"/>
                  </a:lnTo>
                  <a:lnTo>
                    <a:pt x="434" y="90"/>
                  </a:lnTo>
                  <a:lnTo>
                    <a:pt x="398" y="93"/>
                  </a:lnTo>
                  <a:lnTo>
                    <a:pt x="356" y="93"/>
                  </a:lnTo>
                  <a:lnTo>
                    <a:pt x="315" y="88"/>
                  </a:lnTo>
                  <a:lnTo>
                    <a:pt x="272" y="83"/>
                  </a:lnTo>
                  <a:lnTo>
                    <a:pt x="180" y="65"/>
                  </a:lnTo>
                  <a:lnTo>
                    <a:pt x="89" y="44"/>
                  </a:lnTo>
                  <a:lnTo>
                    <a:pt x="0" y="18"/>
                  </a:lnTo>
                  <a:lnTo>
                    <a:pt x="61" y="44"/>
                  </a:lnTo>
                  <a:lnTo>
                    <a:pt x="116" y="74"/>
                  </a:lnTo>
                  <a:lnTo>
                    <a:pt x="141" y="90"/>
                  </a:lnTo>
                  <a:lnTo>
                    <a:pt x="164" y="107"/>
                  </a:lnTo>
                  <a:lnTo>
                    <a:pt x="185" y="123"/>
                  </a:lnTo>
                  <a:lnTo>
                    <a:pt x="201" y="139"/>
                  </a:lnTo>
                  <a:lnTo>
                    <a:pt x="215" y="155"/>
                  </a:lnTo>
                  <a:lnTo>
                    <a:pt x="222" y="172"/>
                  </a:lnTo>
                  <a:lnTo>
                    <a:pt x="226" y="188"/>
                  </a:lnTo>
                  <a:lnTo>
                    <a:pt x="226" y="202"/>
                  </a:lnTo>
                  <a:lnTo>
                    <a:pt x="219" y="216"/>
                  </a:lnTo>
                  <a:lnTo>
                    <a:pt x="208" y="230"/>
                  </a:lnTo>
                  <a:lnTo>
                    <a:pt x="192" y="244"/>
                  </a:lnTo>
                  <a:lnTo>
                    <a:pt x="167" y="256"/>
                  </a:ln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962" name="Line 99"/>
            <p:cNvSpPr>
              <a:spLocks noChangeShapeType="1"/>
            </p:cNvSpPr>
            <p:nvPr/>
          </p:nvSpPr>
          <p:spPr bwMode="auto">
            <a:xfrm flipH="1" flipV="1">
              <a:off x="4646" y="2582"/>
              <a:ext cx="36" cy="4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963" name="Freeform 100"/>
            <p:cNvSpPr>
              <a:spLocks/>
            </p:cNvSpPr>
            <p:nvPr/>
          </p:nvSpPr>
          <p:spPr bwMode="auto">
            <a:xfrm>
              <a:off x="3863" y="2535"/>
              <a:ext cx="783" cy="140"/>
            </a:xfrm>
            <a:custGeom>
              <a:avLst/>
              <a:gdLst>
                <a:gd name="T0" fmla="*/ 0 w 783"/>
                <a:gd name="T1" fmla="*/ 0 h 140"/>
                <a:gd name="T2" fmla="*/ 44 w 783"/>
                <a:gd name="T3" fmla="*/ 14 h 140"/>
                <a:gd name="T4" fmla="*/ 94 w 783"/>
                <a:gd name="T5" fmla="*/ 28 h 140"/>
                <a:gd name="T6" fmla="*/ 151 w 783"/>
                <a:gd name="T7" fmla="*/ 47 h 140"/>
                <a:gd name="T8" fmla="*/ 211 w 783"/>
                <a:gd name="T9" fmla="*/ 65 h 140"/>
                <a:gd name="T10" fmla="*/ 300 w 783"/>
                <a:gd name="T11" fmla="*/ 91 h 140"/>
                <a:gd name="T12" fmla="*/ 391 w 783"/>
                <a:gd name="T13" fmla="*/ 112 h 140"/>
                <a:gd name="T14" fmla="*/ 483 w 783"/>
                <a:gd name="T15" fmla="*/ 130 h 140"/>
                <a:gd name="T16" fmla="*/ 526 w 783"/>
                <a:gd name="T17" fmla="*/ 135 h 140"/>
                <a:gd name="T18" fmla="*/ 567 w 783"/>
                <a:gd name="T19" fmla="*/ 140 h 140"/>
                <a:gd name="T20" fmla="*/ 609 w 783"/>
                <a:gd name="T21" fmla="*/ 140 h 140"/>
                <a:gd name="T22" fmla="*/ 645 w 783"/>
                <a:gd name="T23" fmla="*/ 137 h 140"/>
                <a:gd name="T24" fmla="*/ 677 w 783"/>
                <a:gd name="T25" fmla="*/ 133 h 140"/>
                <a:gd name="T26" fmla="*/ 707 w 783"/>
                <a:gd name="T27" fmla="*/ 123 h 140"/>
                <a:gd name="T28" fmla="*/ 734 w 783"/>
                <a:gd name="T29" fmla="*/ 112 h 140"/>
                <a:gd name="T30" fmla="*/ 755 w 783"/>
                <a:gd name="T31" fmla="*/ 95 h 140"/>
                <a:gd name="T32" fmla="*/ 771 w 783"/>
                <a:gd name="T33" fmla="*/ 74 h 140"/>
                <a:gd name="T34" fmla="*/ 783 w 783"/>
                <a:gd name="T35" fmla="*/ 47 h 1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83"/>
                <a:gd name="T55" fmla="*/ 0 h 140"/>
                <a:gd name="T56" fmla="*/ 783 w 783"/>
                <a:gd name="T57" fmla="*/ 140 h 1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83" h="140">
                  <a:moveTo>
                    <a:pt x="0" y="0"/>
                  </a:moveTo>
                  <a:lnTo>
                    <a:pt x="44" y="14"/>
                  </a:lnTo>
                  <a:lnTo>
                    <a:pt x="94" y="28"/>
                  </a:lnTo>
                  <a:lnTo>
                    <a:pt x="151" y="47"/>
                  </a:lnTo>
                  <a:lnTo>
                    <a:pt x="211" y="65"/>
                  </a:lnTo>
                  <a:lnTo>
                    <a:pt x="300" y="91"/>
                  </a:lnTo>
                  <a:lnTo>
                    <a:pt x="391" y="112"/>
                  </a:lnTo>
                  <a:lnTo>
                    <a:pt x="483" y="130"/>
                  </a:lnTo>
                  <a:lnTo>
                    <a:pt x="526" y="135"/>
                  </a:lnTo>
                  <a:lnTo>
                    <a:pt x="567" y="140"/>
                  </a:lnTo>
                  <a:lnTo>
                    <a:pt x="609" y="140"/>
                  </a:lnTo>
                  <a:lnTo>
                    <a:pt x="645" y="137"/>
                  </a:lnTo>
                  <a:lnTo>
                    <a:pt x="677" y="133"/>
                  </a:lnTo>
                  <a:lnTo>
                    <a:pt x="707" y="123"/>
                  </a:lnTo>
                  <a:lnTo>
                    <a:pt x="734" y="112"/>
                  </a:lnTo>
                  <a:lnTo>
                    <a:pt x="755" y="95"/>
                  </a:lnTo>
                  <a:lnTo>
                    <a:pt x="771" y="74"/>
                  </a:lnTo>
                  <a:lnTo>
                    <a:pt x="783" y="47"/>
                  </a:lnTo>
                </a:path>
              </a:pathLst>
            </a:custGeom>
            <a:noFill/>
            <a:ln w="444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964" name="Freeform 101"/>
            <p:cNvSpPr>
              <a:spLocks/>
            </p:cNvSpPr>
            <p:nvPr/>
          </p:nvSpPr>
          <p:spPr bwMode="auto">
            <a:xfrm>
              <a:off x="3721" y="2386"/>
              <a:ext cx="1524" cy="1201"/>
            </a:xfrm>
            <a:custGeom>
              <a:avLst/>
              <a:gdLst>
                <a:gd name="T0" fmla="*/ 209 w 1524"/>
                <a:gd name="T1" fmla="*/ 533 h 1201"/>
                <a:gd name="T2" fmla="*/ 101 w 1524"/>
                <a:gd name="T3" fmla="*/ 600 h 1201"/>
                <a:gd name="T4" fmla="*/ 28 w 1524"/>
                <a:gd name="T5" fmla="*/ 670 h 1201"/>
                <a:gd name="T6" fmla="*/ 0 w 1524"/>
                <a:gd name="T7" fmla="*/ 742 h 1201"/>
                <a:gd name="T8" fmla="*/ 35 w 1524"/>
                <a:gd name="T9" fmla="*/ 817 h 1201"/>
                <a:gd name="T10" fmla="*/ 225 w 1524"/>
                <a:gd name="T11" fmla="*/ 1008 h 1201"/>
                <a:gd name="T12" fmla="*/ 316 w 1524"/>
                <a:gd name="T13" fmla="*/ 1103 h 1201"/>
                <a:gd name="T14" fmla="*/ 346 w 1524"/>
                <a:gd name="T15" fmla="*/ 1143 h 1201"/>
                <a:gd name="T16" fmla="*/ 371 w 1524"/>
                <a:gd name="T17" fmla="*/ 1187 h 1201"/>
                <a:gd name="T18" fmla="*/ 440 w 1524"/>
                <a:gd name="T19" fmla="*/ 1201 h 1201"/>
                <a:gd name="T20" fmla="*/ 531 w 1524"/>
                <a:gd name="T21" fmla="*/ 1192 h 1201"/>
                <a:gd name="T22" fmla="*/ 639 w 1524"/>
                <a:gd name="T23" fmla="*/ 1187 h 1201"/>
                <a:gd name="T24" fmla="*/ 705 w 1524"/>
                <a:gd name="T25" fmla="*/ 1157 h 1201"/>
                <a:gd name="T26" fmla="*/ 730 w 1524"/>
                <a:gd name="T27" fmla="*/ 1096 h 1201"/>
                <a:gd name="T28" fmla="*/ 716 w 1524"/>
                <a:gd name="T29" fmla="*/ 1024 h 1201"/>
                <a:gd name="T30" fmla="*/ 675 w 1524"/>
                <a:gd name="T31" fmla="*/ 964 h 1201"/>
                <a:gd name="T32" fmla="*/ 536 w 1524"/>
                <a:gd name="T33" fmla="*/ 836 h 1201"/>
                <a:gd name="T34" fmla="*/ 440 w 1524"/>
                <a:gd name="T35" fmla="*/ 761 h 1201"/>
                <a:gd name="T36" fmla="*/ 421 w 1524"/>
                <a:gd name="T37" fmla="*/ 745 h 1201"/>
                <a:gd name="T38" fmla="*/ 540 w 1524"/>
                <a:gd name="T39" fmla="*/ 712 h 1201"/>
                <a:gd name="T40" fmla="*/ 643 w 1524"/>
                <a:gd name="T41" fmla="*/ 649 h 1201"/>
                <a:gd name="T42" fmla="*/ 712 w 1524"/>
                <a:gd name="T43" fmla="*/ 619 h 1201"/>
                <a:gd name="T44" fmla="*/ 899 w 1524"/>
                <a:gd name="T45" fmla="*/ 670 h 1201"/>
                <a:gd name="T46" fmla="*/ 1098 w 1524"/>
                <a:gd name="T47" fmla="*/ 694 h 1201"/>
                <a:gd name="T48" fmla="*/ 1197 w 1524"/>
                <a:gd name="T49" fmla="*/ 680 h 1201"/>
                <a:gd name="T50" fmla="*/ 1293 w 1524"/>
                <a:gd name="T51" fmla="*/ 598 h 1201"/>
                <a:gd name="T52" fmla="*/ 1419 w 1524"/>
                <a:gd name="T53" fmla="*/ 412 h 1201"/>
                <a:gd name="T54" fmla="*/ 1503 w 1524"/>
                <a:gd name="T55" fmla="*/ 233 h 1201"/>
                <a:gd name="T56" fmla="*/ 1522 w 1524"/>
                <a:gd name="T57" fmla="*/ 154 h 1201"/>
                <a:gd name="T58" fmla="*/ 1501 w 1524"/>
                <a:gd name="T59" fmla="*/ 98 h 1201"/>
                <a:gd name="T60" fmla="*/ 1455 w 1524"/>
                <a:gd name="T61" fmla="*/ 47 h 1201"/>
                <a:gd name="T62" fmla="*/ 1366 w 1524"/>
                <a:gd name="T63" fmla="*/ 5 h 1201"/>
                <a:gd name="T64" fmla="*/ 1284 w 1524"/>
                <a:gd name="T65" fmla="*/ 7 h 1201"/>
                <a:gd name="T66" fmla="*/ 1238 w 1524"/>
                <a:gd name="T67" fmla="*/ 72 h 1201"/>
                <a:gd name="T68" fmla="*/ 1174 w 1524"/>
                <a:gd name="T69" fmla="*/ 175 h 1201"/>
                <a:gd name="T70" fmla="*/ 1153 w 1524"/>
                <a:gd name="T71" fmla="*/ 254 h 1201"/>
                <a:gd name="T72" fmla="*/ 1130 w 1524"/>
                <a:gd name="T73" fmla="*/ 310 h 1201"/>
                <a:gd name="T74" fmla="*/ 1085 w 1524"/>
                <a:gd name="T75" fmla="*/ 333 h 1201"/>
                <a:gd name="T76" fmla="*/ 1030 w 1524"/>
                <a:gd name="T77" fmla="*/ 326 h 1201"/>
                <a:gd name="T78" fmla="*/ 986 w 1524"/>
                <a:gd name="T79" fmla="*/ 282 h 1201"/>
                <a:gd name="T80" fmla="*/ 959 w 1524"/>
                <a:gd name="T81" fmla="*/ 263 h 1201"/>
                <a:gd name="T82" fmla="*/ 922 w 1524"/>
                <a:gd name="T83" fmla="*/ 356 h 1201"/>
                <a:gd name="T84" fmla="*/ 844 w 1524"/>
                <a:gd name="T85" fmla="*/ 417 h 1201"/>
                <a:gd name="T86" fmla="*/ 737 w 1524"/>
                <a:gd name="T87" fmla="*/ 461 h 1201"/>
                <a:gd name="T88" fmla="*/ 682 w 1524"/>
                <a:gd name="T89" fmla="*/ 472 h 1201"/>
                <a:gd name="T90" fmla="*/ 639 w 1524"/>
                <a:gd name="T91" fmla="*/ 459 h 1201"/>
                <a:gd name="T92" fmla="*/ 556 w 1524"/>
                <a:gd name="T93" fmla="*/ 442 h 1201"/>
                <a:gd name="T94" fmla="*/ 481 w 1524"/>
                <a:gd name="T95" fmla="*/ 459 h 1201"/>
                <a:gd name="T96" fmla="*/ 382 w 1524"/>
                <a:gd name="T97" fmla="*/ 452 h 12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24"/>
                <a:gd name="T148" fmla="*/ 0 h 1201"/>
                <a:gd name="T149" fmla="*/ 1524 w 1524"/>
                <a:gd name="T150" fmla="*/ 1201 h 12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24" h="1201">
                  <a:moveTo>
                    <a:pt x="382" y="452"/>
                  </a:moveTo>
                  <a:lnTo>
                    <a:pt x="293" y="491"/>
                  </a:lnTo>
                  <a:lnTo>
                    <a:pt x="209" y="533"/>
                  </a:lnTo>
                  <a:lnTo>
                    <a:pt x="170" y="556"/>
                  </a:lnTo>
                  <a:lnTo>
                    <a:pt x="133" y="577"/>
                  </a:lnTo>
                  <a:lnTo>
                    <a:pt x="101" y="600"/>
                  </a:lnTo>
                  <a:lnTo>
                    <a:pt x="71" y="624"/>
                  </a:lnTo>
                  <a:lnTo>
                    <a:pt x="46" y="647"/>
                  </a:lnTo>
                  <a:lnTo>
                    <a:pt x="28" y="670"/>
                  </a:lnTo>
                  <a:lnTo>
                    <a:pt x="12" y="696"/>
                  </a:lnTo>
                  <a:lnTo>
                    <a:pt x="3" y="719"/>
                  </a:lnTo>
                  <a:lnTo>
                    <a:pt x="0" y="742"/>
                  </a:lnTo>
                  <a:lnTo>
                    <a:pt x="5" y="768"/>
                  </a:lnTo>
                  <a:lnTo>
                    <a:pt x="16" y="791"/>
                  </a:lnTo>
                  <a:lnTo>
                    <a:pt x="35" y="817"/>
                  </a:lnTo>
                  <a:lnTo>
                    <a:pt x="128" y="915"/>
                  </a:lnTo>
                  <a:lnTo>
                    <a:pt x="176" y="961"/>
                  </a:lnTo>
                  <a:lnTo>
                    <a:pt x="225" y="1008"/>
                  </a:lnTo>
                  <a:lnTo>
                    <a:pt x="266" y="1050"/>
                  </a:lnTo>
                  <a:lnTo>
                    <a:pt x="300" y="1087"/>
                  </a:lnTo>
                  <a:lnTo>
                    <a:pt x="316" y="1103"/>
                  </a:lnTo>
                  <a:lnTo>
                    <a:pt x="327" y="1120"/>
                  </a:lnTo>
                  <a:lnTo>
                    <a:pt x="339" y="1131"/>
                  </a:lnTo>
                  <a:lnTo>
                    <a:pt x="346" y="1143"/>
                  </a:lnTo>
                  <a:lnTo>
                    <a:pt x="348" y="1159"/>
                  </a:lnTo>
                  <a:lnTo>
                    <a:pt x="355" y="1171"/>
                  </a:lnTo>
                  <a:lnTo>
                    <a:pt x="371" y="1187"/>
                  </a:lnTo>
                  <a:lnTo>
                    <a:pt x="389" y="1196"/>
                  </a:lnTo>
                  <a:lnTo>
                    <a:pt x="414" y="1201"/>
                  </a:lnTo>
                  <a:lnTo>
                    <a:pt x="440" y="1201"/>
                  </a:lnTo>
                  <a:lnTo>
                    <a:pt x="465" y="1199"/>
                  </a:lnTo>
                  <a:lnTo>
                    <a:pt x="510" y="1192"/>
                  </a:lnTo>
                  <a:lnTo>
                    <a:pt x="531" y="1192"/>
                  </a:lnTo>
                  <a:lnTo>
                    <a:pt x="554" y="1192"/>
                  </a:lnTo>
                  <a:lnTo>
                    <a:pt x="609" y="1189"/>
                  </a:lnTo>
                  <a:lnTo>
                    <a:pt x="639" y="1187"/>
                  </a:lnTo>
                  <a:lnTo>
                    <a:pt x="664" y="1182"/>
                  </a:lnTo>
                  <a:lnTo>
                    <a:pt x="687" y="1171"/>
                  </a:lnTo>
                  <a:lnTo>
                    <a:pt x="705" y="1157"/>
                  </a:lnTo>
                  <a:lnTo>
                    <a:pt x="716" y="1138"/>
                  </a:lnTo>
                  <a:lnTo>
                    <a:pt x="726" y="1117"/>
                  </a:lnTo>
                  <a:lnTo>
                    <a:pt x="730" y="1096"/>
                  </a:lnTo>
                  <a:lnTo>
                    <a:pt x="730" y="1073"/>
                  </a:lnTo>
                  <a:lnTo>
                    <a:pt x="726" y="1050"/>
                  </a:lnTo>
                  <a:lnTo>
                    <a:pt x="716" y="1024"/>
                  </a:lnTo>
                  <a:lnTo>
                    <a:pt x="705" y="1001"/>
                  </a:lnTo>
                  <a:lnTo>
                    <a:pt x="687" y="978"/>
                  </a:lnTo>
                  <a:lnTo>
                    <a:pt x="675" y="964"/>
                  </a:lnTo>
                  <a:lnTo>
                    <a:pt x="661" y="947"/>
                  </a:lnTo>
                  <a:lnTo>
                    <a:pt x="625" y="912"/>
                  </a:lnTo>
                  <a:lnTo>
                    <a:pt x="536" y="836"/>
                  </a:lnTo>
                  <a:lnTo>
                    <a:pt x="492" y="801"/>
                  </a:lnTo>
                  <a:lnTo>
                    <a:pt x="456" y="770"/>
                  </a:lnTo>
                  <a:lnTo>
                    <a:pt x="440" y="761"/>
                  </a:lnTo>
                  <a:lnTo>
                    <a:pt x="430" y="752"/>
                  </a:lnTo>
                  <a:lnTo>
                    <a:pt x="424" y="747"/>
                  </a:lnTo>
                  <a:lnTo>
                    <a:pt x="421" y="745"/>
                  </a:lnTo>
                  <a:lnTo>
                    <a:pt x="460" y="738"/>
                  </a:lnTo>
                  <a:lnTo>
                    <a:pt x="499" y="729"/>
                  </a:lnTo>
                  <a:lnTo>
                    <a:pt x="540" y="712"/>
                  </a:lnTo>
                  <a:lnTo>
                    <a:pt x="579" y="694"/>
                  </a:lnTo>
                  <a:lnTo>
                    <a:pt x="613" y="673"/>
                  </a:lnTo>
                  <a:lnTo>
                    <a:pt x="643" y="649"/>
                  </a:lnTo>
                  <a:lnTo>
                    <a:pt x="666" y="628"/>
                  </a:lnTo>
                  <a:lnTo>
                    <a:pt x="682" y="610"/>
                  </a:lnTo>
                  <a:lnTo>
                    <a:pt x="712" y="619"/>
                  </a:lnTo>
                  <a:lnTo>
                    <a:pt x="746" y="628"/>
                  </a:lnTo>
                  <a:lnTo>
                    <a:pt x="819" y="649"/>
                  </a:lnTo>
                  <a:lnTo>
                    <a:pt x="899" y="670"/>
                  </a:lnTo>
                  <a:lnTo>
                    <a:pt x="982" y="684"/>
                  </a:lnTo>
                  <a:lnTo>
                    <a:pt x="1062" y="694"/>
                  </a:lnTo>
                  <a:lnTo>
                    <a:pt x="1098" y="694"/>
                  </a:lnTo>
                  <a:lnTo>
                    <a:pt x="1135" y="694"/>
                  </a:lnTo>
                  <a:lnTo>
                    <a:pt x="1167" y="687"/>
                  </a:lnTo>
                  <a:lnTo>
                    <a:pt x="1197" y="680"/>
                  </a:lnTo>
                  <a:lnTo>
                    <a:pt x="1222" y="668"/>
                  </a:lnTo>
                  <a:lnTo>
                    <a:pt x="1243" y="652"/>
                  </a:lnTo>
                  <a:lnTo>
                    <a:pt x="1293" y="598"/>
                  </a:lnTo>
                  <a:lnTo>
                    <a:pt x="1339" y="538"/>
                  </a:lnTo>
                  <a:lnTo>
                    <a:pt x="1380" y="475"/>
                  </a:lnTo>
                  <a:lnTo>
                    <a:pt x="1419" y="412"/>
                  </a:lnTo>
                  <a:lnTo>
                    <a:pt x="1451" y="347"/>
                  </a:lnTo>
                  <a:lnTo>
                    <a:pt x="1480" y="289"/>
                  </a:lnTo>
                  <a:lnTo>
                    <a:pt x="1503" y="233"/>
                  </a:lnTo>
                  <a:lnTo>
                    <a:pt x="1522" y="186"/>
                  </a:lnTo>
                  <a:lnTo>
                    <a:pt x="1524" y="172"/>
                  </a:lnTo>
                  <a:lnTo>
                    <a:pt x="1522" y="154"/>
                  </a:lnTo>
                  <a:lnTo>
                    <a:pt x="1519" y="135"/>
                  </a:lnTo>
                  <a:lnTo>
                    <a:pt x="1510" y="116"/>
                  </a:lnTo>
                  <a:lnTo>
                    <a:pt x="1501" y="98"/>
                  </a:lnTo>
                  <a:lnTo>
                    <a:pt x="1487" y="79"/>
                  </a:lnTo>
                  <a:lnTo>
                    <a:pt x="1474" y="63"/>
                  </a:lnTo>
                  <a:lnTo>
                    <a:pt x="1455" y="47"/>
                  </a:lnTo>
                  <a:lnTo>
                    <a:pt x="1414" y="19"/>
                  </a:lnTo>
                  <a:lnTo>
                    <a:pt x="1391" y="9"/>
                  </a:lnTo>
                  <a:lnTo>
                    <a:pt x="1366" y="5"/>
                  </a:lnTo>
                  <a:lnTo>
                    <a:pt x="1339" y="0"/>
                  </a:lnTo>
                  <a:lnTo>
                    <a:pt x="1311" y="2"/>
                  </a:lnTo>
                  <a:lnTo>
                    <a:pt x="1284" y="7"/>
                  </a:lnTo>
                  <a:lnTo>
                    <a:pt x="1254" y="19"/>
                  </a:lnTo>
                  <a:lnTo>
                    <a:pt x="1247" y="47"/>
                  </a:lnTo>
                  <a:lnTo>
                    <a:pt x="1238" y="72"/>
                  </a:lnTo>
                  <a:lnTo>
                    <a:pt x="1210" y="114"/>
                  </a:lnTo>
                  <a:lnTo>
                    <a:pt x="1185" y="154"/>
                  </a:lnTo>
                  <a:lnTo>
                    <a:pt x="1174" y="175"/>
                  </a:lnTo>
                  <a:lnTo>
                    <a:pt x="1167" y="198"/>
                  </a:lnTo>
                  <a:lnTo>
                    <a:pt x="1160" y="228"/>
                  </a:lnTo>
                  <a:lnTo>
                    <a:pt x="1153" y="254"/>
                  </a:lnTo>
                  <a:lnTo>
                    <a:pt x="1146" y="275"/>
                  </a:lnTo>
                  <a:lnTo>
                    <a:pt x="1140" y="293"/>
                  </a:lnTo>
                  <a:lnTo>
                    <a:pt x="1130" y="310"/>
                  </a:lnTo>
                  <a:lnTo>
                    <a:pt x="1119" y="321"/>
                  </a:lnTo>
                  <a:lnTo>
                    <a:pt x="1103" y="328"/>
                  </a:lnTo>
                  <a:lnTo>
                    <a:pt x="1085" y="333"/>
                  </a:lnTo>
                  <a:lnTo>
                    <a:pt x="1064" y="335"/>
                  </a:lnTo>
                  <a:lnTo>
                    <a:pt x="1046" y="333"/>
                  </a:lnTo>
                  <a:lnTo>
                    <a:pt x="1030" y="326"/>
                  </a:lnTo>
                  <a:lnTo>
                    <a:pt x="1014" y="314"/>
                  </a:lnTo>
                  <a:lnTo>
                    <a:pt x="1000" y="300"/>
                  </a:lnTo>
                  <a:lnTo>
                    <a:pt x="986" y="282"/>
                  </a:lnTo>
                  <a:lnTo>
                    <a:pt x="973" y="261"/>
                  </a:lnTo>
                  <a:lnTo>
                    <a:pt x="961" y="237"/>
                  </a:lnTo>
                  <a:lnTo>
                    <a:pt x="959" y="263"/>
                  </a:lnTo>
                  <a:lnTo>
                    <a:pt x="954" y="286"/>
                  </a:lnTo>
                  <a:lnTo>
                    <a:pt x="941" y="326"/>
                  </a:lnTo>
                  <a:lnTo>
                    <a:pt x="922" y="356"/>
                  </a:lnTo>
                  <a:lnTo>
                    <a:pt x="899" y="382"/>
                  </a:lnTo>
                  <a:lnTo>
                    <a:pt x="874" y="403"/>
                  </a:lnTo>
                  <a:lnTo>
                    <a:pt x="844" y="417"/>
                  </a:lnTo>
                  <a:lnTo>
                    <a:pt x="787" y="442"/>
                  </a:lnTo>
                  <a:lnTo>
                    <a:pt x="760" y="452"/>
                  </a:lnTo>
                  <a:lnTo>
                    <a:pt x="737" y="461"/>
                  </a:lnTo>
                  <a:lnTo>
                    <a:pt x="716" y="466"/>
                  </a:lnTo>
                  <a:lnTo>
                    <a:pt x="698" y="470"/>
                  </a:lnTo>
                  <a:lnTo>
                    <a:pt x="682" y="472"/>
                  </a:lnTo>
                  <a:lnTo>
                    <a:pt x="668" y="470"/>
                  </a:lnTo>
                  <a:lnTo>
                    <a:pt x="652" y="466"/>
                  </a:lnTo>
                  <a:lnTo>
                    <a:pt x="639" y="459"/>
                  </a:lnTo>
                  <a:lnTo>
                    <a:pt x="611" y="447"/>
                  </a:lnTo>
                  <a:lnTo>
                    <a:pt x="586" y="442"/>
                  </a:lnTo>
                  <a:lnTo>
                    <a:pt x="556" y="442"/>
                  </a:lnTo>
                  <a:lnTo>
                    <a:pt x="538" y="445"/>
                  </a:lnTo>
                  <a:lnTo>
                    <a:pt x="520" y="452"/>
                  </a:lnTo>
                  <a:lnTo>
                    <a:pt x="481" y="459"/>
                  </a:lnTo>
                  <a:lnTo>
                    <a:pt x="446" y="461"/>
                  </a:lnTo>
                  <a:lnTo>
                    <a:pt x="414" y="456"/>
                  </a:lnTo>
                  <a:lnTo>
                    <a:pt x="382" y="452"/>
                  </a:lnTo>
                  <a:close/>
                </a:path>
              </a:pathLst>
            </a:custGeom>
            <a:solidFill>
              <a:srgbClr val="666699"/>
            </a:solidFill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65" name="Freeform 102"/>
            <p:cNvSpPr>
              <a:spLocks/>
            </p:cNvSpPr>
            <p:nvPr/>
          </p:nvSpPr>
          <p:spPr bwMode="auto">
            <a:xfrm>
              <a:off x="4023" y="2295"/>
              <a:ext cx="417" cy="145"/>
            </a:xfrm>
            <a:custGeom>
              <a:avLst/>
              <a:gdLst>
                <a:gd name="T0" fmla="*/ 103 w 417"/>
                <a:gd name="T1" fmla="*/ 63 h 145"/>
                <a:gd name="T2" fmla="*/ 119 w 417"/>
                <a:gd name="T3" fmla="*/ 70 h 145"/>
                <a:gd name="T4" fmla="*/ 138 w 417"/>
                <a:gd name="T5" fmla="*/ 77 h 145"/>
                <a:gd name="T6" fmla="*/ 183 w 417"/>
                <a:gd name="T7" fmla="*/ 96 h 145"/>
                <a:gd name="T8" fmla="*/ 234 w 417"/>
                <a:gd name="T9" fmla="*/ 114 h 145"/>
                <a:gd name="T10" fmla="*/ 284 w 417"/>
                <a:gd name="T11" fmla="*/ 131 h 145"/>
                <a:gd name="T12" fmla="*/ 334 w 417"/>
                <a:gd name="T13" fmla="*/ 142 h 145"/>
                <a:gd name="T14" fmla="*/ 355 w 417"/>
                <a:gd name="T15" fmla="*/ 145 h 145"/>
                <a:gd name="T16" fmla="*/ 375 w 417"/>
                <a:gd name="T17" fmla="*/ 145 h 145"/>
                <a:gd name="T18" fmla="*/ 391 w 417"/>
                <a:gd name="T19" fmla="*/ 142 h 145"/>
                <a:gd name="T20" fmla="*/ 403 w 417"/>
                <a:gd name="T21" fmla="*/ 135 h 145"/>
                <a:gd name="T22" fmla="*/ 412 w 417"/>
                <a:gd name="T23" fmla="*/ 126 h 145"/>
                <a:gd name="T24" fmla="*/ 417 w 417"/>
                <a:gd name="T25" fmla="*/ 112 h 145"/>
                <a:gd name="T26" fmla="*/ 407 w 417"/>
                <a:gd name="T27" fmla="*/ 112 h 145"/>
                <a:gd name="T28" fmla="*/ 394 w 417"/>
                <a:gd name="T29" fmla="*/ 110 h 145"/>
                <a:gd name="T30" fmla="*/ 380 w 417"/>
                <a:gd name="T31" fmla="*/ 110 h 145"/>
                <a:gd name="T32" fmla="*/ 355 w 417"/>
                <a:gd name="T33" fmla="*/ 112 h 145"/>
                <a:gd name="T34" fmla="*/ 341 w 417"/>
                <a:gd name="T35" fmla="*/ 112 h 145"/>
                <a:gd name="T36" fmla="*/ 325 w 417"/>
                <a:gd name="T37" fmla="*/ 112 h 145"/>
                <a:gd name="T38" fmla="*/ 305 w 417"/>
                <a:gd name="T39" fmla="*/ 110 h 145"/>
                <a:gd name="T40" fmla="*/ 279 w 417"/>
                <a:gd name="T41" fmla="*/ 105 h 145"/>
                <a:gd name="T42" fmla="*/ 259 w 417"/>
                <a:gd name="T43" fmla="*/ 96 h 145"/>
                <a:gd name="T44" fmla="*/ 243 w 417"/>
                <a:gd name="T45" fmla="*/ 86 h 145"/>
                <a:gd name="T46" fmla="*/ 236 w 417"/>
                <a:gd name="T47" fmla="*/ 77 h 145"/>
                <a:gd name="T48" fmla="*/ 234 w 417"/>
                <a:gd name="T49" fmla="*/ 68 h 145"/>
                <a:gd name="T50" fmla="*/ 238 w 417"/>
                <a:gd name="T51" fmla="*/ 61 h 145"/>
                <a:gd name="T52" fmla="*/ 245 w 417"/>
                <a:gd name="T53" fmla="*/ 54 h 145"/>
                <a:gd name="T54" fmla="*/ 257 w 417"/>
                <a:gd name="T55" fmla="*/ 49 h 145"/>
                <a:gd name="T56" fmla="*/ 268 w 417"/>
                <a:gd name="T57" fmla="*/ 49 h 145"/>
                <a:gd name="T58" fmla="*/ 250 w 417"/>
                <a:gd name="T59" fmla="*/ 42 h 145"/>
                <a:gd name="T60" fmla="*/ 236 w 417"/>
                <a:gd name="T61" fmla="*/ 35 h 145"/>
                <a:gd name="T62" fmla="*/ 227 w 417"/>
                <a:gd name="T63" fmla="*/ 30 h 145"/>
                <a:gd name="T64" fmla="*/ 220 w 417"/>
                <a:gd name="T65" fmla="*/ 26 h 145"/>
                <a:gd name="T66" fmla="*/ 220 w 417"/>
                <a:gd name="T67" fmla="*/ 21 h 145"/>
                <a:gd name="T68" fmla="*/ 222 w 417"/>
                <a:gd name="T69" fmla="*/ 17 h 145"/>
                <a:gd name="T70" fmla="*/ 227 w 417"/>
                <a:gd name="T71" fmla="*/ 12 h 145"/>
                <a:gd name="T72" fmla="*/ 234 w 417"/>
                <a:gd name="T73" fmla="*/ 7 h 145"/>
                <a:gd name="T74" fmla="*/ 234 w 417"/>
                <a:gd name="T75" fmla="*/ 7 h 145"/>
                <a:gd name="T76" fmla="*/ 227 w 417"/>
                <a:gd name="T77" fmla="*/ 7 h 145"/>
                <a:gd name="T78" fmla="*/ 220 w 417"/>
                <a:gd name="T79" fmla="*/ 7 h 145"/>
                <a:gd name="T80" fmla="*/ 208 w 417"/>
                <a:gd name="T81" fmla="*/ 7 h 145"/>
                <a:gd name="T82" fmla="*/ 179 w 417"/>
                <a:gd name="T83" fmla="*/ 5 h 145"/>
                <a:gd name="T84" fmla="*/ 144 w 417"/>
                <a:gd name="T85" fmla="*/ 3 h 145"/>
                <a:gd name="T86" fmla="*/ 67 w 417"/>
                <a:gd name="T87" fmla="*/ 0 h 145"/>
                <a:gd name="T88" fmla="*/ 32 w 417"/>
                <a:gd name="T89" fmla="*/ 0 h 145"/>
                <a:gd name="T90" fmla="*/ 0 w 417"/>
                <a:gd name="T91" fmla="*/ 3 h 145"/>
                <a:gd name="T92" fmla="*/ 69 w 417"/>
                <a:gd name="T93" fmla="*/ 40 h 145"/>
                <a:gd name="T94" fmla="*/ 83 w 417"/>
                <a:gd name="T95" fmla="*/ 49 h 145"/>
                <a:gd name="T96" fmla="*/ 94 w 417"/>
                <a:gd name="T97" fmla="*/ 56 h 145"/>
                <a:gd name="T98" fmla="*/ 101 w 417"/>
                <a:gd name="T99" fmla="*/ 61 h 145"/>
                <a:gd name="T100" fmla="*/ 103 w 417"/>
                <a:gd name="T101" fmla="*/ 63 h 14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17"/>
                <a:gd name="T154" fmla="*/ 0 h 145"/>
                <a:gd name="T155" fmla="*/ 417 w 417"/>
                <a:gd name="T156" fmla="*/ 145 h 14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17" h="145">
                  <a:moveTo>
                    <a:pt x="103" y="63"/>
                  </a:moveTo>
                  <a:lnTo>
                    <a:pt x="119" y="70"/>
                  </a:lnTo>
                  <a:lnTo>
                    <a:pt x="138" y="77"/>
                  </a:lnTo>
                  <a:lnTo>
                    <a:pt x="183" y="96"/>
                  </a:lnTo>
                  <a:lnTo>
                    <a:pt x="234" y="114"/>
                  </a:lnTo>
                  <a:lnTo>
                    <a:pt x="284" y="131"/>
                  </a:lnTo>
                  <a:lnTo>
                    <a:pt x="334" y="142"/>
                  </a:lnTo>
                  <a:lnTo>
                    <a:pt x="355" y="145"/>
                  </a:lnTo>
                  <a:lnTo>
                    <a:pt x="375" y="145"/>
                  </a:lnTo>
                  <a:lnTo>
                    <a:pt x="391" y="142"/>
                  </a:lnTo>
                  <a:lnTo>
                    <a:pt x="403" y="135"/>
                  </a:lnTo>
                  <a:lnTo>
                    <a:pt x="412" y="126"/>
                  </a:lnTo>
                  <a:lnTo>
                    <a:pt x="417" y="112"/>
                  </a:lnTo>
                  <a:lnTo>
                    <a:pt x="407" y="112"/>
                  </a:lnTo>
                  <a:lnTo>
                    <a:pt x="394" y="110"/>
                  </a:lnTo>
                  <a:lnTo>
                    <a:pt x="380" y="110"/>
                  </a:lnTo>
                  <a:lnTo>
                    <a:pt x="355" y="112"/>
                  </a:lnTo>
                  <a:lnTo>
                    <a:pt x="341" y="112"/>
                  </a:lnTo>
                  <a:lnTo>
                    <a:pt x="325" y="112"/>
                  </a:lnTo>
                  <a:lnTo>
                    <a:pt x="305" y="110"/>
                  </a:lnTo>
                  <a:lnTo>
                    <a:pt x="279" y="105"/>
                  </a:lnTo>
                  <a:lnTo>
                    <a:pt x="259" y="96"/>
                  </a:lnTo>
                  <a:lnTo>
                    <a:pt x="243" y="86"/>
                  </a:lnTo>
                  <a:lnTo>
                    <a:pt x="236" y="77"/>
                  </a:lnTo>
                  <a:lnTo>
                    <a:pt x="234" y="68"/>
                  </a:lnTo>
                  <a:lnTo>
                    <a:pt x="238" y="61"/>
                  </a:lnTo>
                  <a:lnTo>
                    <a:pt x="245" y="54"/>
                  </a:lnTo>
                  <a:lnTo>
                    <a:pt x="257" y="49"/>
                  </a:lnTo>
                  <a:lnTo>
                    <a:pt x="268" y="49"/>
                  </a:lnTo>
                  <a:lnTo>
                    <a:pt x="250" y="42"/>
                  </a:lnTo>
                  <a:lnTo>
                    <a:pt x="236" y="35"/>
                  </a:lnTo>
                  <a:lnTo>
                    <a:pt x="227" y="30"/>
                  </a:lnTo>
                  <a:lnTo>
                    <a:pt x="220" y="26"/>
                  </a:lnTo>
                  <a:lnTo>
                    <a:pt x="220" y="21"/>
                  </a:lnTo>
                  <a:lnTo>
                    <a:pt x="222" y="17"/>
                  </a:lnTo>
                  <a:lnTo>
                    <a:pt x="227" y="12"/>
                  </a:lnTo>
                  <a:lnTo>
                    <a:pt x="234" y="7"/>
                  </a:lnTo>
                  <a:lnTo>
                    <a:pt x="227" y="7"/>
                  </a:lnTo>
                  <a:lnTo>
                    <a:pt x="220" y="7"/>
                  </a:lnTo>
                  <a:lnTo>
                    <a:pt x="208" y="7"/>
                  </a:lnTo>
                  <a:lnTo>
                    <a:pt x="179" y="5"/>
                  </a:lnTo>
                  <a:lnTo>
                    <a:pt x="144" y="3"/>
                  </a:lnTo>
                  <a:lnTo>
                    <a:pt x="67" y="0"/>
                  </a:lnTo>
                  <a:lnTo>
                    <a:pt x="32" y="0"/>
                  </a:lnTo>
                  <a:lnTo>
                    <a:pt x="0" y="3"/>
                  </a:lnTo>
                  <a:lnTo>
                    <a:pt x="69" y="40"/>
                  </a:lnTo>
                  <a:lnTo>
                    <a:pt x="83" y="49"/>
                  </a:lnTo>
                  <a:lnTo>
                    <a:pt x="94" y="56"/>
                  </a:lnTo>
                  <a:lnTo>
                    <a:pt x="101" y="61"/>
                  </a:lnTo>
                  <a:lnTo>
                    <a:pt x="103" y="63"/>
                  </a:ln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966" name="Freeform 103"/>
            <p:cNvSpPr>
              <a:spLocks/>
            </p:cNvSpPr>
            <p:nvPr/>
          </p:nvSpPr>
          <p:spPr bwMode="auto">
            <a:xfrm>
              <a:off x="4126" y="2358"/>
              <a:ext cx="314" cy="82"/>
            </a:xfrm>
            <a:custGeom>
              <a:avLst/>
              <a:gdLst>
                <a:gd name="T0" fmla="*/ 0 w 314"/>
                <a:gd name="T1" fmla="*/ 0 h 82"/>
                <a:gd name="T2" fmla="*/ 16 w 314"/>
                <a:gd name="T3" fmla="*/ 7 h 82"/>
                <a:gd name="T4" fmla="*/ 35 w 314"/>
                <a:gd name="T5" fmla="*/ 14 h 82"/>
                <a:gd name="T6" fmla="*/ 80 w 314"/>
                <a:gd name="T7" fmla="*/ 33 h 82"/>
                <a:gd name="T8" fmla="*/ 131 w 314"/>
                <a:gd name="T9" fmla="*/ 51 h 82"/>
                <a:gd name="T10" fmla="*/ 181 w 314"/>
                <a:gd name="T11" fmla="*/ 68 h 82"/>
                <a:gd name="T12" fmla="*/ 231 w 314"/>
                <a:gd name="T13" fmla="*/ 79 h 82"/>
                <a:gd name="T14" fmla="*/ 252 w 314"/>
                <a:gd name="T15" fmla="*/ 82 h 82"/>
                <a:gd name="T16" fmla="*/ 272 w 314"/>
                <a:gd name="T17" fmla="*/ 82 h 82"/>
                <a:gd name="T18" fmla="*/ 288 w 314"/>
                <a:gd name="T19" fmla="*/ 79 h 82"/>
                <a:gd name="T20" fmla="*/ 300 w 314"/>
                <a:gd name="T21" fmla="*/ 72 h 82"/>
                <a:gd name="T22" fmla="*/ 309 w 314"/>
                <a:gd name="T23" fmla="*/ 63 h 82"/>
                <a:gd name="T24" fmla="*/ 314 w 314"/>
                <a:gd name="T25" fmla="*/ 49 h 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4"/>
                <a:gd name="T40" fmla="*/ 0 h 82"/>
                <a:gd name="T41" fmla="*/ 314 w 314"/>
                <a:gd name="T42" fmla="*/ 82 h 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4" h="82">
                  <a:moveTo>
                    <a:pt x="0" y="0"/>
                  </a:moveTo>
                  <a:lnTo>
                    <a:pt x="16" y="7"/>
                  </a:lnTo>
                  <a:lnTo>
                    <a:pt x="35" y="14"/>
                  </a:lnTo>
                  <a:lnTo>
                    <a:pt x="80" y="33"/>
                  </a:lnTo>
                  <a:lnTo>
                    <a:pt x="131" y="51"/>
                  </a:lnTo>
                  <a:lnTo>
                    <a:pt x="181" y="68"/>
                  </a:lnTo>
                  <a:lnTo>
                    <a:pt x="231" y="79"/>
                  </a:lnTo>
                  <a:lnTo>
                    <a:pt x="252" y="82"/>
                  </a:lnTo>
                  <a:lnTo>
                    <a:pt x="272" y="82"/>
                  </a:lnTo>
                  <a:lnTo>
                    <a:pt x="288" y="79"/>
                  </a:lnTo>
                  <a:lnTo>
                    <a:pt x="300" y="72"/>
                  </a:lnTo>
                  <a:lnTo>
                    <a:pt x="309" y="63"/>
                  </a:lnTo>
                  <a:lnTo>
                    <a:pt x="314" y="49"/>
                  </a:lnTo>
                </a:path>
              </a:pathLst>
            </a:custGeom>
            <a:noFill/>
            <a:ln w="444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967" name="Freeform 104"/>
            <p:cNvSpPr>
              <a:spLocks/>
            </p:cNvSpPr>
            <p:nvPr/>
          </p:nvSpPr>
          <p:spPr bwMode="auto">
            <a:xfrm>
              <a:off x="4243" y="2291"/>
              <a:ext cx="238" cy="116"/>
            </a:xfrm>
            <a:custGeom>
              <a:avLst/>
              <a:gdLst>
                <a:gd name="T0" fmla="*/ 238 w 238"/>
                <a:gd name="T1" fmla="*/ 81 h 116"/>
                <a:gd name="T2" fmla="*/ 204 w 238"/>
                <a:gd name="T3" fmla="*/ 34 h 116"/>
                <a:gd name="T4" fmla="*/ 185 w 238"/>
                <a:gd name="T5" fmla="*/ 14 h 116"/>
                <a:gd name="T6" fmla="*/ 174 w 238"/>
                <a:gd name="T7" fmla="*/ 9 h 116"/>
                <a:gd name="T8" fmla="*/ 160 w 238"/>
                <a:gd name="T9" fmla="*/ 4 h 116"/>
                <a:gd name="T10" fmla="*/ 133 w 238"/>
                <a:gd name="T11" fmla="*/ 0 h 116"/>
                <a:gd name="T12" fmla="*/ 103 w 238"/>
                <a:gd name="T13" fmla="*/ 2 h 116"/>
                <a:gd name="T14" fmla="*/ 85 w 238"/>
                <a:gd name="T15" fmla="*/ 2 h 116"/>
                <a:gd name="T16" fmla="*/ 66 w 238"/>
                <a:gd name="T17" fmla="*/ 7 h 116"/>
                <a:gd name="T18" fmla="*/ 41 w 238"/>
                <a:gd name="T19" fmla="*/ 9 h 116"/>
                <a:gd name="T20" fmla="*/ 14 w 238"/>
                <a:gd name="T21" fmla="*/ 11 h 116"/>
                <a:gd name="T22" fmla="*/ 7 w 238"/>
                <a:gd name="T23" fmla="*/ 16 h 116"/>
                <a:gd name="T24" fmla="*/ 2 w 238"/>
                <a:gd name="T25" fmla="*/ 21 h 116"/>
                <a:gd name="T26" fmla="*/ 0 w 238"/>
                <a:gd name="T27" fmla="*/ 25 h 116"/>
                <a:gd name="T28" fmla="*/ 0 w 238"/>
                <a:gd name="T29" fmla="*/ 30 h 116"/>
                <a:gd name="T30" fmla="*/ 7 w 238"/>
                <a:gd name="T31" fmla="*/ 34 h 116"/>
                <a:gd name="T32" fmla="*/ 16 w 238"/>
                <a:gd name="T33" fmla="*/ 39 h 116"/>
                <a:gd name="T34" fmla="*/ 30 w 238"/>
                <a:gd name="T35" fmla="*/ 46 h 116"/>
                <a:gd name="T36" fmla="*/ 48 w 238"/>
                <a:gd name="T37" fmla="*/ 53 h 116"/>
                <a:gd name="T38" fmla="*/ 37 w 238"/>
                <a:gd name="T39" fmla="*/ 53 h 116"/>
                <a:gd name="T40" fmla="*/ 25 w 238"/>
                <a:gd name="T41" fmla="*/ 58 h 116"/>
                <a:gd name="T42" fmla="*/ 18 w 238"/>
                <a:gd name="T43" fmla="*/ 65 h 116"/>
                <a:gd name="T44" fmla="*/ 14 w 238"/>
                <a:gd name="T45" fmla="*/ 72 h 116"/>
                <a:gd name="T46" fmla="*/ 16 w 238"/>
                <a:gd name="T47" fmla="*/ 81 h 116"/>
                <a:gd name="T48" fmla="*/ 23 w 238"/>
                <a:gd name="T49" fmla="*/ 90 h 116"/>
                <a:gd name="T50" fmla="*/ 39 w 238"/>
                <a:gd name="T51" fmla="*/ 100 h 116"/>
                <a:gd name="T52" fmla="*/ 59 w 238"/>
                <a:gd name="T53" fmla="*/ 109 h 116"/>
                <a:gd name="T54" fmla="*/ 85 w 238"/>
                <a:gd name="T55" fmla="*/ 114 h 116"/>
                <a:gd name="T56" fmla="*/ 105 w 238"/>
                <a:gd name="T57" fmla="*/ 116 h 116"/>
                <a:gd name="T58" fmla="*/ 121 w 238"/>
                <a:gd name="T59" fmla="*/ 116 h 116"/>
                <a:gd name="T60" fmla="*/ 135 w 238"/>
                <a:gd name="T61" fmla="*/ 116 h 116"/>
                <a:gd name="T62" fmla="*/ 160 w 238"/>
                <a:gd name="T63" fmla="*/ 114 h 116"/>
                <a:gd name="T64" fmla="*/ 174 w 238"/>
                <a:gd name="T65" fmla="*/ 114 h 116"/>
                <a:gd name="T66" fmla="*/ 187 w 238"/>
                <a:gd name="T67" fmla="*/ 116 h 116"/>
                <a:gd name="T68" fmla="*/ 206 w 238"/>
                <a:gd name="T69" fmla="*/ 109 h 116"/>
                <a:gd name="T70" fmla="*/ 220 w 238"/>
                <a:gd name="T71" fmla="*/ 102 h 116"/>
                <a:gd name="T72" fmla="*/ 231 w 238"/>
                <a:gd name="T73" fmla="*/ 93 h 116"/>
                <a:gd name="T74" fmla="*/ 238 w 238"/>
                <a:gd name="T75" fmla="*/ 81 h 1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38"/>
                <a:gd name="T115" fmla="*/ 0 h 116"/>
                <a:gd name="T116" fmla="*/ 238 w 238"/>
                <a:gd name="T117" fmla="*/ 116 h 1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38" h="116">
                  <a:moveTo>
                    <a:pt x="238" y="81"/>
                  </a:moveTo>
                  <a:lnTo>
                    <a:pt x="204" y="34"/>
                  </a:lnTo>
                  <a:lnTo>
                    <a:pt x="185" y="14"/>
                  </a:lnTo>
                  <a:lnTo>
                    <a:pt x="174" y="9"/>
                  </a:lnTo>
                  <a:lnTo>
                    <a:pt x="160" y="4"/>
                  </a:lnTo>
                  <a:lnTo>
                    <a:pt x="133" y="0"/>
                  </a:lnTo>
                  <a:lnTo>
                    <a:pt x="103" y="2"/>
                  </a:lnTo>
                  <a:lnTo>
                    <a:pt x="85" y="2"/>
                  </a:lnTo>
                  <a:lnTo>
                    <a:pt x="66" y="7"/>
                  </a:lnTo>
                  <a:lnTo>
                    <a:pt x="41" y="9"/>
                  </a:lnTo>
                  <a:lnTo>
                    <a:pt x="14" y="11"/>
                  </a:lnTo>
                  <a:lnTo>
                    <a:pt x="7" y="16"/>
                  </a:lnTo>
                  <a:lnTo>
                    <a:pt x="2" y="21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7" y="34"/>
                  </a:lnTo>
                  <a:lnTo>
                    <a:pt x="16" y="39"/>
                  </a:lnTo>
                  <a:lnTo>
                    <a:pt x="30" y="46"/>
                  </a:lnTo>
                  <a:lnTo>
                    <a:pt x="48" y="53"/>
                  </a:lnTo>
                  <a:lnTo>
                    <a:pt x="37" y="53"/>
                  </a:lnTo>
                  <a:lnTo>
                    <a:pt x="25" y="58"/>
                  </a:lnTo>
                  <a:lnTo>
                    <a:pt x="18" y="65"/>
                  </a:lnTo>
                  <a:lnTo>
                    <a:pt x="14" y="72"/>
                  </a:lnTo>
                  <a:lnTo>
                    <a:pt x="16" y="81"/>
                  </a:lnTo>
                  <a:lnTo>
                    <a:pt x="23" y="90"/>
                  </a:lnTo>
                  <a:lnTo>
                    <a:pt x="39" y="100"/>
                  </a:lnTo>
                  <a:lnTo>
                    <a:pt x="59" y="109"/>
                  </a:lnTo>
                  <a:lnTo>
                    <a:pt x="85" y="114"/>
                  </a:lnTo>
                  <a:lnTo>
                    <a:pt x="105" y="116"/>
                  </a:lnTo>
                  <a:lnTo>
                    <a:pt x="121" y="116"/>
                  </a:lnTo>
                  <a:lnTo>
                    <a:pt x="135" y="116"/>
                  </a:lnTo>
                  <a:lnTo>
                    <a:pt x="160" y="114"/>
                  </a:lnTo>
                  <a:lnTo>
                    <a:pt x="174" y="114"/>
                  </a:lnTo>
                  <a:lnTo>
                    <a:pt x="187" y="116"/>
                  </a:lnTo>
                  <a:lnTo>
                    <a:pt x="206" y="109"/>
                  </a:lnTo>
                  <a:lnTo>
                    <a:pt x="220" y="102"/>
                  </a:lnTo>
                  <a:lnTo>
                    <a:pt x="231" y="93"/>
                  </a:lnTo>
                  <a:lnTo>
                    <a:pt x="238" y="81"/>
                  </a:lnTo>
                  <a:close/>
                </a:path>
              </a:pathLst>
            </a:custGeom>
            <a:solidFill>
              <a:srgbClr val="943326"/>
            </a:solidFill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68" name="Freeform 105"/>
            <p:cNvSpPr>
              <a:spLocks/>
            </p:cNvSpPr>
            <p:nvPr/>
          </p:nvSpPr>
          <p:spPr bwMode="auto">
            <a:xfrm>
              <a:off x="4023" y="2295"/>
              <a:ext cx="234" cy="7"/>
            </a:xfrm>
            <a:custGeom>
              <a:avLst/>
              <a:gdLst>
                <a:gd name="T0" fmla="*/ 0 w 234"/>
                <a:gd name="T1" fmla="*/ 3 h 7"/>
                <a:gd name="T2" fmla="*/ 32 w 234"/>
                <a:gd name="T3" fmla="*/ 0 h 7"/>
                <a:gd name="T4" fmla="*/ 67 w 234"/>
                <a:gd name="T5" fmla="*/ 0 h 7"/>
                <a:gd name="T6" fmla="*/ 144 w 234"/>
                <a:gd name="T7" fmla="*/ 3 h 7"/>
                <a:gd name="T8" fmla="*/ 179 w 234"/>
                <a:gd name="T9" fmla="*/ 5 h 7"/>
                <a:gd name="T10" fmla="*/ 208 w 234"/>
                <a:gd name="T11" fmla="*/ 7 h 7"/>
                <a:gd name="T12" fmla="*/ 220 w 234"/>
                <a:gd name="T13" fmla="*/ 7 h 7"/>
                <a:gd name="T14" fmla="*/ 227 w 234"/>
                <a:gd name="T15" fmla="*/ 7 h 7"/>
                <a:gd name="T16" fmla="*/ 234 w 234"/>
                <a:gd name="T17" fmla="*/ 7 h 7"/>
                <a:gd name="T18" fmla="*/ 234 w 234"/>
                <a:gd name="T19" fmla="*/ 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4"/>
                <a:gd name="T31" fmla="*/ 0 h 7"/>
                <a:gd name="T32" fmla="*/ 234 w 23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4" h="7">
                  <a:moveTo>
                    <a:pt x="0" y="3"/>
                  </a:moveTo>
                  <a:lnTo>
                    <a:pt x="32" y="0"/>
                  </a:lnTo>
                  <a:lnTo>
                    <a:pt x="67" y="0"/>
                  </a:lnTo>
                  <a:lnTo>
                    <a:pt x="144" y="3"/>
                  </a:lnTo>
                  <a:lnTo>
                    <a:pt x="179" y="5"/>
                  </a:lnTo>
                  <a:lnTo>
                    <a:pt x="208" y="7"/>
                  </a:lnTo>
                  <a:lnTo>
                    <a:pt x="220" y="7"/>
                  </a:lnTo>
                  <a:lnTo>
                    <a:pt x="227" y="7"/>
                  </a:lnTo>
                  <a:lnTo>
                    <a:pt x="234" y="7"/>
                  </a:lnTo>
                </a:path>
              </a:pathLst>
            </a:custGeom>
            <a:noFill/>
            <a:ln w="444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969" name="Freeform 106"/>
            <p:cNvSpPr>
              <a:spLocks/>
            </p:cNvSpPr>
            <p:nvPr/>
          </p:nvSpPr>
          <p:spPr bwMode="auto">
            <a:xfrm>
              <a:off x="3687" y="1962"/>
              <a:ext cx="1023" cy="585"/>
            </a:xfrm>
            <a:custGeom>
              <a:avLst/>
              <a:gdLst>
                <a:gd name="T0" fmla="*/ 272 w 1023"/>
                <a:gd name="T1" fmla="*/ 366 h 585"/>
                <a:gd name="T2" fmla="*/ 275 w 1023"/>
                <a:gd name="T3" fmla="*/ 415 h 585"/>
                <a:gd name="T4" fmla="*/ 254 w 1023"/>
                <a:gd name="T5" fmla="*/ 487 h 585"/>
                <a:gd name="T6" fmla="*/ 204 w 1023"/>
                <a:gd name="T7" fmla="*/ 536 h 585"/>
                <a:gd name="T8" fmla="*/ 124 w 1023"/>
                <a:gd name="T9" fmla="*/ 568 h 585"/>
                <a:gd name="T10" fmla="*/ 0 w 1023"/>
                <a:gd name="T11" fmla="*/ 496 h 585"/>
                <a:gd name="T12" fmla="*/ 39 w 1023"/>
                <a:gd name="T13" fmla="*/ 496 h 585"/>
                <a:gd name="T14" fmla="*/ 73 w 1023"/>
                <a:gd name="T15" fmla="*/ 487 h 585"/>
                <a:gd name="T16" fmla="*/ 128 w 1023"/>
                <a:gd name="T17" fmla="*/ 443 h 585"/>
                <a:gd name="T18" fmla="*/ 158 w 1023"/>
                <a:gd name="T19" fmla="*/ 396 h 585"/>
                <a:gd name="T20" fmla="*/ 213 w 1023"/>
                <a:gd name="T21" fmla="*/ 359 h 585"/>
                <a:gd name="T22" fmla="*/ 229 w 1023"/>
                <a:gd name="T23" fmla="*/ 352 h 585"/>
                <a:gd name="T24" fmla="*/ 238 w 1023"/>
                <a:gd name="T25" fmla="*/ 329 h 585"/>
                <a:gd name="T26" fmla="*/ 245 w 1023"/>
                <a:gd name="T27" fmla="*/ 322 h 585"/>
                <a:gd name="T28" fmla="*/ 265 w 1023"/>
                <a:gd name="T29" fmla="*/ 303 h 585"/>
                <a:gd name="T30" fmla="*/ 327 w 1023"/>
                <a:gd name="T31" fmla="*/ 245 h 585"/>
                <a:gd name="T32" fmla="*/ 430 w 1023"/>
                <a:gd name="T33" fmla="*/ 145 h 585"/>
                <a:gd name="T34" fmla="*/ 451 w 1023"/>
                <a:gd name="T35" fmla="*/ 124 h 585"/>
                <a:gd name="T36" fmla="*/ 492 w 1023"/>
                <a:gd name="T37" fmla="*/ 91 h 585"/>
                <a:gd name="T38" fmla="*/ 540 w 1023"/>
                <a:gd name="T39" fmla="*/ 73 h 585"/>
                <a:gd name="T40" fmla="*/ 590 w 1023"/>
                <a:gd name="T41" fmla="*/ 66 h 585"/>
                <a:gd name="T42" fmla="*/ 650 w 1023"/>
                <a:gd name="T43" fmla="*/ 70 h 585"/>
                <a:gd name="T44" fmla="*/ 686 w 1023"/>
                <a:gd name="T45" fmla="*/ 75 h 585"/>
                <a:gd name="T46" fmla="*/ 762 w 1023"/>
                <a:gd name="T47" fmla="*/ 82 h 585"/>
                <a:gd name="T48" fmla="*/ 874 w 1023"/>
                <a:gd name="T49" fmla="*/ 75 h 585"/>
                <a:gd name="T50" fmla="*/ 927 w 1023"/>
                <a:gd name="T51" fmla="*/ 61 h 585"/>
                <a:gd name="T52" fmla="*/ 965 w 1023"/>
                <a:gd name="T53" fmla="*/ 38 h 585"/>
                <a:gd name="T54" fmla="*/ 993 w 1023"/>
                <a:gd name="T55" fmla="*/ 0 h 585"/>
                <a:gd name="T56" fmla="*/ 1009 w 1023"/>
                <a:gd name="T57" fmla="*/ 38 h 585"/>
                <a:gd name="T58" fmla="*/ 1023 w 1023"/>
                <a:gd name="T59" fmla="*/ 105 h 585"/>
                <a:gd name="T60" fmla="*/ 1016 w 1023"/>
                <a:gd name="T61" fmla="*/ 145 h 585"/>
                <a:gd name="T62" fmla="*/ 997 w 1023"/>
                <a:gd name="T63" fmla="*/ 170 h 585"/>
                <a:gd name="T64" fmla="*/ 959 w 1023"/>
                <a:gd name="T65" fmla="*/ 187 h 585"/>
                <a:gd name="T66" fmla="*/ 922 w 1023"/>
                <a:gd name="T67" fmla="*/ 189 h 585"/>
                <a:gd name="T68" fmla="*/ 867 w 1023"/>
                <a:gd name="T69" fmla="*/ 187 h 585"/>
                <a:gd name="T70" fmla="*/ 796 w 1023"/>
                <a:gd name="T71" fmla="*/ 175 h 585"/>
                <a:gd name="T72" fmla="*/ 673 w 1023"/>
                <a:gd name="T73" fmla="*/ 149 h 585"/>
                <a:gd name="T74" fmla="*/ 602 w 1023"/>
                <a:gd name="T75" fmla="*/ 147 h 585"/>
                <a:gd name="T76" fmla="*/ 544 w 1023"/>
                <a:gd name="T77" fmla="*/ 170 h 585"/>
                <a:gd name="T78" fmla="*/ 442 w 1023"/>
                <a:gd name="T79" fmla="*/ 242 h 585"/>
                <a:gd name="T80" fmla="*/ 377 w 1023"/>
                <a:gd name="T81" fmla="*/ 294 h 585"/>
                <a:gd name="T82" fmla="*/ 336 w 1023"/>
                <a:gd name="T83" fmla="*/ 336 h 5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23"/>
                <a:gd name="T127" fmla="*/ 0 h 585"/>
                <a:gd name="T128" fmla="*/ 1023 w 1023"/>
                <a:gd name="T129" fmla="*/ 585 h 5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23" h="585">
                  <a:moveTo>
                    <a:pt x="336" y="336"/>
                  </a:moveTo>
                  <a:lnTo>
                    <a:pt x="272" y="366"/>
                  </a:lnTo>
                  <a:lnTo>
                    <a:pt x="275" y="391"/>
                  </a:lnTo>
                  <a:lnTo>
                    <a:pt x="275" y="415"/>
                  </a:lnTo>
                  <a:lnTo>
                    <a:pt x="270" y="454"/>
                  </a:lnTo>
                  <a:lnTo>
                    <a:pt x="254" y="487"/>
                  </a:lnTo>
                  <a:lnTo>
                    <a:pt x="233" y="515"/>
                  </a:lnTo>
                  <a:lnTo>
                    <a:pt x="204" y="536"/>
                  </a:lnTo>
                  <a:lnTo>
                    <a:pt x="167" y="554"/>
                  </a:lnTo>
                  <a:lnTo>
                    <a:pt x="124" y="568"/>
                  </a:lnTo>
                  <a:lnTo>
                    <a:pt x="73" y="585"/>
                  </a:lnTo>
                  <a:lnTo>
                    <a:pt x="0" y="496"/>
                  </a:lnTo>
                  <a:lnTo>
                    <a:pt x="18" y="498"/>
                  </a:lnTo>
                  <a:lnTo>
                    <a:pt x="39" y="496"/>
                  </a:lnTo>
                  <a:lnTo>
                    <a:pt x="57" y="494"/>
                  </a:lnTo>
                  <a:lnTo>
                    <a:pt x="73" y="487"/>
                  </a:lnTo>
                  <a:lnTo>
                    <a:pt x="105" y="468"/>
                  </a:lnTo>
                  <a:lnTo>
                    <a:pt x="128" y="443"/>
                  </a:lnTo>
                  <a:lnTo>
                    <a:pt x="144" y="417"/>
                  </a:lnTo>
                  <a:lnTo>
                    <a:pt x="158" y="396"/>
                  </a:lnTo>
                  <a:lnTo>
                    <a:pt x="174" y="359"/>
                  </a:lnTo>
                  <a:lnTo>
                    <a:pt x="213" y="359"/>
                  </a:lnTo>
                  <a:lnTo>
                    <a:pt x="222" y="357"/>
                  </a:lnTo>
                  <a:lnTo>
                    <a:pt x="229" y="352"/>
                  </a:lnTo>
                  <a:lnTo>
                    <a:pt x="233" y="343"/>
                  </a:lnTo>
                  <a:lnTo>
                    <a:pt x="238" y="329"/>
                  </a:lnTo>
                  <a:lnTo>
                    <a:pt x="240" y="329"/>
                  </a:lnTo>
                  <a:lnTo>
                    <a:pt x="245" y="322"/>
                  </a:lnTo>
                  <a:lnTo>
                    <a:pt x="254" y="315"/>
                  </a:lnTo>
                  <a:lnTo>
                    <a:pt x="265" y="303"/>
                  </a:lnTo>
                  <a:lnTo>
                    <a:pt x="293" y="277"/>
                  </a:lnTo>
                  <a:lnTo>
                    <a:pt x="327" y="245"/>
                  </a:lnTo>
                  <a:lnTo>
                    <a:pt x="398" y="175"/>
                  </a:lnTo>
                  <a:lnTo>
                    <a:pt x="430" y="145"/>
                  </a:lnTo>
                  <a:lnTo>
                    <a:pt x="442" y="133"/>
                  </a:lnTo>
                  <a:lnTo>
                    <a:pt x="451" y="124"/>
                  </a:lnTo>
                  <a:lnTo>
                    <a:pt x="469" y="105"/>
                  </a:lnTo>
                  <a:lnTo>
                    <a:pt x="492" y="91"/>
                  </a:lnTo>
                  <a:lnTo>
                    <a:pt x="515" y="82"/>
                  </a:lnTo>
                  <a:lnTo>
                    <a:pt x="540" y="73"/>
                  </a:lnTo>
                  <a:lnTo>
                    <a:pt x="565" y="68"/>
                  </a:lnTo>
                  <a:lnTo>
                    <a:pt x="590" y="66"/>
                  </a:lnTo>
                  <a:lnTo>
                    <a:pt x="636" y="68"/>
                  </a:lnTo>
                  <a:lnTo>
                    <a:pt x="650" y="70"/>
                  </a:lnTo>
                  <a:lnTo>
                    <a:pt x="666" y="73"/>
                  </a:lnTo>
                  <a:lnTo>
                    <a:pt x="686" y="75"/>
                  </a:lnTo>
                  <a:lnTo>
                    <a:pt x="709" y="77"/>
                  </a:lnTo>
                  <a:lnTo>
                    <a:pt x="762" y="82"/>
                  </a:lnTo>
                  <a:lnTo>
                    <a:pt x="819" y="82"/>
                  </a:lnTo>
                  <a:lnTo>
                    <a:pt x="874" y="75"/>
                  </a:lnTo>
                  <a:lnTo>
                    <a:pt x="901" y="70"/>
                  </a:lnTo>
                  <a:lnTo>
                    <a:pt x="927" y="61"/>
                  </a:lnTo>
                  <a:lnTo>
                    <a:pt x="947" y="52"/>
                  </a:lnTo>
                  <a:lnTo>
                    <a:pt x="965" y="38"/>
                  </a:lnTo>
                  <a:lnTo>
                    <a:pt x="981" y="21"/>
                  </a:lnTo>
                  <a:lnTo>
                    <a:pt x="993" y="0"/>
                  </a:lnTo>
                  <a:lnTo>
                    <a:pt x="1002" y="17"/>
                  </a:lnTo>
                  <a:lnTo>
                    <a:pt x="1009" y="38"/>
                  </a:lnTo>
                  <a:lnTo>
                    <a:pt x="1020" y="82"/>
                  </a:lnTo>
                  <a:lnTo>
                    <a:pt x="1023" y="105"/>
                  </a:lnTo>
                  <a:lnTo>
                    <a:pt x="1020" y="126"/>
                  </a:lnTo>
                  <a:lnTo>
                    <a:pt x="1016" y="145"/>
                  </a:lnTo>
                  <a:lnTo>
                    <a:pt x="1007" y="161"/>
                  </a:lnTo>
                  <a:lnTo>
                    <a:pt x="997" y="170"/>
                  </a:lnTo>
                  <a:lnTo>
                    <a:pt x="986" y="180"/>
                  </a:lnTo>
                  <a:lnTo>
                    <a:pt x="959" y="187"/>
                  </a:lnTo>
                  <a:lnTo>
                    <a:pt x="943" y="189"/>
                  </a:lnTo>
                  <a:lnTo>
                    <a:pt x="922" y="189"/>
                  </a:lnTo>
                  <a:lnTo>
                    <a:pt x="897" y="189"/>
                  </a:lnTo>
                  <a:lnTo>
                    <a:pt x="867" y="187"/>
                  </a:lnTo>
                  <a:lnTo>
                    <a:pt x="833" y="182"/>
                  </a:lnTo>
                  <a:lnTo>
                    <a:pt x="796" y="175"/>
                  </a:lnTo>
                  <a:lnTo>
                    <a:pt x="714" y="156"/>
                  </a:lnTo>
                  <a:lnTo>
                    <a:pt x="673" y="149"/>
                  </a:lnTo>
                  <a:lnTo>
                    <a:pt x="636" y="145"/>
                  </a:lnTo>
                  <a:lnTo>
                    <a:pt x="602" y="147"/>
                  </a:lnTo>
                  <a:lnTo>
                    <a:pt x="574" y="154"/>
                  </a:lnTo>
                  <a:lnTo>
                    <a:pt x="544" y="170"/>
                  </a:lnTo>
                  <a:lnTo>
                    <a:pt x="512" y="191"/>
                  </a:lnTo>
                  <a:lnTo>
                    <a:pt x="442" y="242"/>
                  </a:lnTo>
                  <a:lnTo>
                    <a:pt x="407" y="268"/>
                  </a:lnTo>
                  <a:lnTo>
                    <a:pt x="377" y="294"/>
                  </a:lnTo>
                  <a:lnTo>
                    <a:pt x="352" y="317"/>
                  </a:lnTo>
                  <a:lnTo>
                    <a:pt x="336" y="336"/>
                  </a:lnTo>
                  <a:close/>
                </a:path>
              </a:pathLst>
            </a:custGeom>
            <a:solidFill>
              <a:srgbClr val="DE0000"/>
            </a:solidFill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70" name="Freeform 107"/>
            <p:cNvSpPr>
              <a:spLocks/>
            </p:cNvSpPr>
            <p:nvPr/>
          </p:nvSpPr>
          <p:spPr bwMode="auto">
            <a:xfrm>
              <a:off x="3744" y="2430"/>
              <a:ext cx="103" cy="105"/>
            </a:xfrm>
            <a:custGeom>
              <a:avLst/>
              <a:gdLst>
                <a:gd name="T0" fmla="*/ 0 w 103"/>
                <a:gd name="T1" fmla="*/ 26 h 105"/>
                <a:gd name="T2" fmla="*/ 53 w 103"/>
                <a:gd name="T3" fmla="*/ 105 h 105"/>
                <a:gd name="T4" fmla="*/ 103 w 103"/>
                <a:gd name="T5" fmla="*/ 89 h 105"/>
                <a:gd name="T6" fmla="*/ 46 w 103"/>
                <a:gd name="T7" fmla="*/ 0 h 105"/>
                <a:gd name="T8" fmla="*/ 23 w 103"/>
                <a:gd name="T9" fmla="*/ 17 h 105"/>
                <a:gd name="T10" fmla="*/ 0 w 103"/>
                <a:gd name="T11" fmla="*/ 26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105"/>
                <a:gd name="T20" fmla="*/ 103 w 10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105">
                  <a:moveTo>
                    <a:pt x="0" y="26"/>
                  </a:moveTo>
                  <a:lnTo>
                    <a:pt x="53" y="105"/>
                  </a:lnTo>
                  <a:lnTo>
                    <a:pt x="103" y="89"/>
                  </a:lnTo>
                  <a:lnTo>
                    <a:pt x="46" y="0"/>
                  </a:lnTo>
                  <a:lnTo>
                    <a:pt x="23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71" name="Freeform 108"/>
            <p:cNvSpPr>
              <a:spLocks/>
            </p:cNvSpPr>
            <p:nvPr/>
          </p:nvSpPr>
          <p:spPr bwMode="auto">
            <a:xfrm>
              <a:off x="3815" y="2356"/>
              <a:ext cx="108" cy="146"/>
            </a:xfrm>
            <a:custGeom>
              <a:avLst/>
              <a:gdLst>
                <a:gd name="T0" fmla="*/ 0 w 108"/>
                <a:gd name="T1" fmla="*/ 49 h 146"/>
                <a:gd name="T2" fmla="*/ 66 w 108"/>
                <a:gd name="T3" fmla="*/ 146 h 146"/>
                <a:gd name="T4" fmla="*/ 89 w 108"/>
                <a:gd name="T5" fmla="*/ 132 h 146"/>
                <a:gd name="T6" fmla="*/ 108 w 108"/>
                <a:gd name="T7" fmla="*/ 116 h 146"/>
                <a:gd name="T8" fmla="*/ 30 w 108"/>
                <a:gd name="T9" fmla="*/ 0 h 146"/>
                <a:gd name="T10" fmla="*/ 16 w 108"/>
                <a:gd name="T11" fmla="*/ 23 h 146"/>
                <a:gd name="T12" fmla="*/ 0 w 108"/>
                <a:gd name="T13" fmla="*/ 49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"/>
                <a:gd name="T22" fmla="*/ 0 h 146"/>
                <a:gd name="T23" fmla="*/ 108 w 108"/>
                <a:gd name="T24" fmla="*/ 146 h 1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" h="146">
                  <a:moveTo>
                    <a:pt x="0" y="49"/>
                  </a:moveTo>
                  <a:lnTo>
                    <a:pt x="66" y="146"/>
                  </a:lnTo>
                  <a:lnTo>
                    <a:pt x="89" y="132"/>
                  </a:lnTo>
                  <a:lnTo>
                    <a:pt x="108" y="116"/>
                  </a:lnTo>
                  <a:lnTo>
                    <a:pt x="30" y="0"/>
                  </a:lnTo>
                  <a:lnTo>
                    <a:pt x="16" y="23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72" name="Freeform 109"/>
            <p:cNvSpPr>
              <a:spLocks/>
            </p:cNvSpPr>
            <p:nvPr/>
          </p:nvSpPr>
          <p:spPr bwMode="auto">
            <a:xfrm>
              <a:off x="3865" y="2309"/>
              <a:ext cx="97" cy="133"/>
            </a:xfrm>
            <a:custGeom>
              <a:avLst/>
              <a:gdLst>
                <a:gd name="T0" fmla="*/ 0 w 97"/>
                <a:gd name="T1" fmla="*/ 12 h 133"/>
                <a:gd name="T2" fmla="*/ 81 w 97"/>
                <a:gd name="T3" fmla="*/ 133 h 133"/>
                <a:gd name="T4" fmla="*/ 92 w 97"/>
                <a:gd name="T5" fmla="*/ 103 h 133"/>
                <a:gd name="T6" fmla="*/ 97 w 97"/>
                <a:gd name="T7" fmla="*/ 63 h 133"/>
                <a:gd name="T8" fmla="*/ 53 w 97"/>
                <a:gd name="T9" fmla="*/ 0 h 133"/>
                <a:gd name="T10" fmla="*/ 44 w 97"/>
                <a:gd name="T11" fmla="*/ 10 h 133"/>
                <a:gd name="T12" fmla="*/ 30 w 97"/>
                <a:gd name="T13" fmla="*/ 12 h 133"/>
                <a:gd name="T14" fmla="*/ 0 w 97"/>
                <a:gd name="T15" fmla="*/ 12 h 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7"/>
                <a:gd name="T25" fmla="*/ 0 h 133"/>
                <a:gd name="T26" fmla="*/ 97 w 97"/>
                <a:gd name="T27" fmla="*/ 133 h 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7" h="133">
                  <a:moveTo>
                    <a:pt x="0" y="12"/>
                  </a:moveTo>
                  <a:lnTo>
                    <a:pt x="81" y="133"/>
                  </a:lnTo>
                  <a:lnTo>
                    <a:pt x="92" y="103"/>
                  </a:lnTo>
                  <a:lnTo>
                    <a:pt x="97" y="63"/>
                  </a:lnTo>
                  <a:lnTo>
                    <a:pt x="53" y="0"/>
                  </a:lnTo>
                  <a:lnTo>
                    <a:pt x="44" y="10"/>
                  </a:lnTo>
                  <a:lnTo>
                    <a:pt x="3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73" name="Freeform 110"/>
            <p:cNvSpPr>
              <a:spLocks/>
            </p:cNvSpPr>
            <p:nvPr/>
          </p:nvSpPr>
          <p:spPr bwMode="auto">
            <a:xfrm>
              <a:off x="3941" y="2242"/>
              <a:ext cx="78" cy="79"/>
            </a:xfrm>
            <a:custGeom>
              <a:avLst/>
              <a:gdLst>
                <a:gd name="T0" fmla="*/ 0 w 78"/>
                <a:gd name="T1" fmla="*/ 35 h 79"/>
                <a:gd name="T2" fmla="*/ 30 w 78"/>
                <a:gd name="T3" fmla="*/ 79 h 79"/>
                <a:gd name="T4" fmla="*/ 78 w 78"/>
                <a:gd name="T5" fmla="*/ 58 h 79"/>
                <a:gd name="T6" fmla="*/ 39 w 78"/>
                <a:gd name="T7" fmla="*/ 0 h 79"/>
                <a:gd name="T8" fmla="*/ 16 w 78"/>
                <a:gd name="T9" fmla="*/ 18 h 79"/>
                <a:gd name="T10" fmla="*/ 0 w 78"/>
                <a:gd name="T11" fmla="*/ 35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79"/>
                <a:gd name="T20" fmla="*/ 78 w 78"/>
                <a:gd name="T21" fmla="*/ 79 h 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79">
                  <a:moveTo>
                    <a:pt x="0" y="35"/>
                  </a:moveTo>
                  <a:lnTo>
                    <a:pt x="30" y="79"/>
                  </a:lnTo>
                  <a:lnTo>
                    <a:pt x="78" y="58"/>
                  </a:lnTo>
                  <a:lnTo>
                    <a:pt x="39" y="0"/>
                  </a:lnTo>
                  <a:lnTo>
                    <a:pt x="16" y="1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74" name="Freeform 111"/>
            <p:cNvSpPr>
              <a:spLocks/>
            </p:cNvSpPr>
            <p:nvPr/>
          </p:nvSpPr>
          <p:spPr bwMode="auto">
            <a:xfrm>
              <a:off x="4005" y="2179"/>
              <a:ext cx="78" cy="95"/>
            </a:xfrm>
            <a:custGeom>
              <a:avLst/>
              <a:gdLst>
                <a:gd name="T0" fmla="*/ 0 w 78"/>
                <a:gd name="T1" fmla="*/ 37 h 95"/>
                <a:gd name="T2" fmla="*/ 39 w 78"/>
                <a:gd name="T3" fmla="*/ 95 h 95"/>
                <a:gd name="T4" fmla="*/ 57 w 78"/>
                <a:gd name="T5" fmla="*/ 79 h 95"/>
                <a:gd name="T6" fmla="*/ 78 w 78"/>
                <a:gd name="T7" fmla="*/ 60 h 95"/>
                <a:gd name="T8" fmla="*/ 39 w 78"/>
                <a:gd name="T9" fmla="*/ 0 h 95"/>
                <a:gd name="T10" fmla="*/ 0 w 78"/>
                <a:gd name="T11" fmla="*/ 37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95"/>
                <a:gd name="T20" fmla="*/ 78 w 78"/>
                <a:gd name="T21" fmla="*/ 95 h 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95">
                  <a:moveTo>
                    <a:pt x="0" y="37"/>
                  </a:moveTo>
                  <a:lnTo>
                    <a:pt x="39" y="95"/>
                  </a:lnTo>
                  <a:lnTo>
                    <a:pt x="57" y="79"/>
                  </a:lnTo>
                  <a:lnTo>
                    <a:pt x="78" y="60"/>
                  </a:lnTo>
                  <a:lnTo>
                    <a:pt x="39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75" name="Freeform 112"/>
            <p:cNvSpPr>
              <a:spLocks/>
            </p:cNvSpPr>
            <p:nvPr/>
          </p:nvSpPr>
          <p:spPr bwMode="auto">
            <a:xfrm>
              <a:off x="4069" y="2116"/>
              <a:ext cx="82" cy="100"/>
            </a:xfrm>
            <a:custGeom>
              <a:avLst/>
              <a:gdLst>
                <a:gd name="T0" fmla="*/ 0 w 82"/>
                <a:gd name="T1" fmla="*/ 37 h 100"/>
                <a:gd name="T2" fmla="*/ 44 w 82"/>
                <a:gd name="T3" fmla="*/ 100 h 100"/>
                <a:gd name="T4" fmla="*/ 82 w 82"/>
                <a:gd name="T5" fmla="*/ 70 h 100"/>
                <a:gd name="T6" fmla="*/ 37 w 82"/>
                <a:gd name="T7" fmla="*/ 0 h 100"/>
                <a:gd name="T8" fmla="*/ 0 w 82"/>
                <a:gd name="T9" fmla="*/ 37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0"/>
                <a:gd name="T17" fmla="*/ 82 w 82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0">
                  <a:moveTo>
                    <a:pt x="0" y="37"/>
                  </a:moveTo>
                  <a:lnTo>
                    <a:pt x="44" y="100"/>
                  </a:lnTo>
                  <a:lnTo>
                    <a:pt x="82" y="70"/>
                  </a:lnTo>
                  <a:lnTo>
                    <a:pt x="3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76" name="Freeform 113"/>
            <p:cNvSpPr>
              <a:spLocks/>
            </p:cNvSpPr>
            <p:nvPr/>
          </p:nvSpPr>
          <p:spPr bwMode="auto">
            <a:xfrm>
              <a:off x="4133" y="2058"/>
              <a:ext cx="92" cy="107"/>
            </a:xfrm>
            <a:custGeom>
              <a:avLst/>
              <a:gdLst>
                <a:gd name="T0" fmla="*/ 5 w 92"/>
                <a:gd name="T1" fmla="*/ 28 h 107"/>
                <a:gd name="T2" fmla="*/ 0 w 92"/>
                <a:gd name="T3" fmla="*/ 32 h 107"/>
                <a:gd name="T4" fmla="*/ 48 w 92"/>
                <a:gd name="T5" fmla="*/ 107 h 107"/>
                <a:gd name="T6" fmla="*/ 92 w 92"/>
                <a:gd name="T7" fmla="*/ 79 h 107"/>
                <a:gd name="T8" fmla="*/ 39 w 92"/>
                <a:gd name="T9" fmla="*/ 0 h 107"/>
                <a:gd name="T10" fmla="*/ 5 w 92"/>
                <a:gd name="T11" fmla="*/ 28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"/>
                <a:gd name="T19" fmla="*/ 0 h 107"/>
                <a:gd name="T20" fmla="*/ 92 w 92"/>
                <a:gd name="T21" fmla="*/ 107 h 1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" h="107">
                  <a:moveTo>
                    <a:pt x="5" y="28"/>
                  </a:moveTo>
                  <a:lnTo>
                    <a:pt x="0" y="32"/>
                  </a:lnTo>
                  <a:lnTo>
                    <a:pt x="48" y="107"/>
                  </a:lnTo>
                  <a:lnTo>
                    <a:pt x="92" y="79"/>
                  </a:lnTo>
                  <a:lnTo>
                    <a:pt x="39" y="0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77" name="Freeform 114"/>
            <p:cNvSpPr>
              <a:spLocks/>
            </p:cNvSpPr>
            <p:nvPr/>
          </p:nvSpPr>
          <p:spPr bwMode="auto">
            <a:xfrm>
              <a:off x="4238" y="2028"/>
              <a:ext cx="83" cy="86"/>
            </a:xfrm>
            <a:custGeom>
              <a:avLst/>
              <a:gdLst>
                <a:gd name="T0" fmla="*/ 0 w 83"/>
                <a:gd name="T1" fmla="*/ 4 h 86"/>
                <a:gd name="T2" fmla="*/ 30 w 83"/>
                <a:gd name="T3" fmla="*/ 86 h 86"/>
                <a:gd name="T4" fmla="*/ 55 w 83"/>
                <a:gd name="T5" fmla="*/ 81 h 86"/>
                <a:gd name="T6" fmla="*/ 83 w 83"/>
                <a:gd name="T7" fmla="*/ 79 h 86"/>
                <a:gd name="T8" fmla="*/ 53 w 83"/>
                <a:gd name="T9" fmla="*/ 0 h 86"/>
                <a:gd name="T10" fmla="*/ 28 w 83"/>
                <a:gd name="T11" fmla="*/ 2 h 86"/>
                <a:gd name="T12" fmla="*/ 0 w 83"/>
                <a:gd name="T13" fmla="*/ 4 h 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"/>
                <a:gd name="T22" fmla="*/ 0 h 86"/>
                <a:gd name="T23" fmla="*/ 83 w 83"/>
                <a:gd name="T24" fmla="*/ 86 h 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" h="86">
                  <a:moveTo>
                    <a:pt x="0" y="4"/>
                  </a:moveTo>
                  <a:lnTo>
                    <a:pt x="30" y="86"/>
                  </a:lnTo>
                  <a:lnTo>
                    <a:pt x="55" y="81"/>
                  </a:lnTo>
                  <a:lnTo>
                    <a:pt x="83" y="79"/>
                  </a:lnTo>
                  <a:lnTo>
                    <a:pt x="53" y="0"/>
                  </a:lnTo>
                  <a:lnTo>
                    <a:pt x="28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78" name="Freeform 115"/>
            <p:cNvSpPr>
              <a:spLocks/>
            </p:cNvSpPr>
            <p:nvPr/>
          </p:nvSpPr>
          <p:spPr bwMode="auto">
            <a:xfrm>
              <a:off x="4366" y="2037"/>
              <a:ext cx="67" cy="88"/>
            </a:xfrm>
            <a:custGeom>
              <a:avLst/>
              <a:gdLst>
                <a:gd name="T0" fmla="*/ 0 w 67"/>
                <a:gd name="T1" fmla="*/ 0 h 88"/>
                <a:gd name="T2" fmla="*/ 14 w 67"/>
                <a:gd name="T3" fmla="*/ 77 h 88"/>
                <a:gd name="T4" fmla="*/ 67 w 67"/>
                <a:gd name="T5" fmla="*/ 88 h 88"/>
                <a:gd name="T6" fmla="*/ 55 w 67"/>
                <a:gd name="T7" fmla="*/ 5 h 88"/>
                <a:gd name="T8" fmla="*/ 26 w 67"/>
                <a:gd name="T9" fmla="*/ 2 h 88"/>
                <a:gd name="T10" fmla="*/ 0 w 67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88"/>
                <a:gd name="T20" fmla="*/ 67 w 67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88">
                  <a:moveTo>
                    <a:pt x="0" y="0"/>
                  </a:moveTo>
                  <a:lnTo>
                    <a:pt x="14" y="77"/>
                  </a:lnTo>
                  <a:lnTo>
                    <a:pt x="67" y="88"/>
                  </a:lnTo>
                  <a:lnTo>
                    <a:pt x="55" y="5"/>
                  </a:lnTo>
                  <a:lnTo>
                    <a:pt x="2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79" name="Freeform 116"/>
            <p:cNvSpPr>
              <a:spLocks/>
            </p:cNvSpPr>
            <p:nvPr/>
          </p:nvSpPr>
          <p:spPr bwMode="auto">
            <a:xfrm>
              <a:off x="4474" y="2042"/>
              <a:ext cx="66" cy="104"/>
            </a:xfrm>
            <a:custGeom>
              <a:avLst/>
              <a:gdLst>
                <a:gd name="T0" fmla="*/ 0 w 66"/>
                <a:gd name="T1" fmla="*/ 2 h 104"/>
                <a:gd name="T2" fmla="*/ 16 w 66"/>
                <a:gd name="T3" fmla="*/ 95 h 104"/>
                <a:gd name="T4" fmla="*/ 66 w 66"/>
                <a:gd name="T5" fmla="*/ 104 h 104"/>
                <a:gd name="T6" fmla="*/ 50 w 66"/>
                <a:gd name="T7" fmla="*/ 0 h 104"/>
                <a:gd name="T8" fmla="*/ 0 w 66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104"/>
                <a:gd name="T17" fmla="*/ 66 w 66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104">
                  <a:moveTo>
                    <a:pt x="0" y="2"/>
                  </a:moveTo>
                  <a:lnTo>
                    <a:pt x="16" y="95"/>
                  </a:lnTo>
                  <a:lnTo>
                    <a:pt x="66" y="104"/>
                  </a:lnTo>
                  <a:lnTo>
                    <a:pt x="5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80" name="Freeform 117"/>
            <p:cNvSpPr>
              <a:spLocks/>
            </p:cNvSpPr>
            <p:nvPr/>
          </p:nvSpPr>
          <p:spPr bwMode="auto">
            <a:xfrm>
              <a:off x="4577" y="2018"/>
              <a:ext cx="69" cy="133"/>
            </a:xfrm>
            <a:custGeom>
              <a:avLst/>
              <a:gdLst>
                <a:gd name="T0" fmla="*/ 0 w 69"/>
                <a:gd name="T1" fmla="*/ 17 h 133"/>
                <a:gd name="T2" fmla="*/ 18 w 69"/>
                <a:gd name="T3" fmla="*/ 133 h 133"/>
                <a:gd name="T4" fmla="*/ 46 w 69"/>
                <a:gd name="T5" fmla="*/ 133 h 133"/>
                <a:gd name="T6" fmla="*/ 69 w 69"/>
                <a:gd name="T7" fmla="*/ 133 h 133"/>
                <a:gd name="T8" fmla="*/ 48 w 69"/>
                <a:gd name="T9" fmla="*/ 0 h 133"/>
                <a:gd name="T10" fmla="*/ 25 w 69"/>
                <a:gd name="T11" fmla="*/ 10 h 133"/>
                <a:gd name="T12" fmla="*/ 0 w 69"/>
                <a:gd name="T13" fmla="*/ 17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133"/>
                <a:gd name="T23" fmla="*/ 69 w 69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133">
                  <a:moveTo>
                    <a:pt x="0" y="17"/>
                  </a:moveTo>
                  <a:lnTo>
                    <a:pt x="18" y="133"/>
                  </a:lnTo>
                  <a:lnTo>
                    <a:pt x="46" y="133"/>
                  </a:lnTo>
                  <a:lnTo>
                    <a:pt x="69" y="133"/>
                  </a:lnTo>
                  <a:lnTo>
                    <a:pt x="48" y="0"/>
                  </a:lnTo>
                  <a:lnTo>
                    <a:pt x="25" y="1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81" name="Freeform 118"/>
            <p:cNvSpPr>
              <a:spLocks/>
            </p:cNvSpPr>
            <p:nvPr/>
          </p:nvSpPr>
          <p:spPr bwMode="auto">
            <a:xfrm>
              <a:off x="3687" y="1962"/>
              <a:ext cx="1023" cy="585"/>
            </a:xfrm>
            <a:custGeom>
              <a:avLst/>
              <a:gdLst>
                <a:gd name="T0" fmla="*/ 272 w 1023"/>
                <a:gd name="T1" fmla="*/ 366 h 585"/>
                <a:gd name="T2" fmla="*/ 275 w 1023"/>
                <a:gd name="T3" fmla="*/ 415 h 585"/>
                <a:gd name="T4" fmla="*/ 254 w 1023"/>
                <a:gd name="T5" fmla="*/ 487 h 585"/>
                <a:gd name="T6" fmla="*/ 204 w 1023"/>
                <a:gd name="T7" fmla="*/ 536 h 585"/>
                <a:gd name="T8" fmla="*/ 124 w 1023"/>
                <a:gd name="T9" fmla="*/ 568 h 585"/>
                <a:gd name="T10" fmla="*/ 0 w 1023"/>
                <a:gd name="T11" fmla="*/ 496 h 585"/>
                <a:gd name="T12" fmla="*/ 39 w 1023"/>
                <a:gd name="T13" fmla="*/ 496 h 585"/>
                <a:gd name="T14" fmla="*/ 73 w 1023"/>
                <a:gd name="T15" fmla="*/ 487 h 585"/>
                <a:gd name="T16" fmla="*/ 128 w 1023"/>
                <a:gd name="T17" fmla="*/ 443 h 585"/>
                <a:gd name="T18" fmla="*/ 158 w 1023"/>
                <a:gd name="T19" fmla="*/ 396 h 585"/>
                <a:gd name="T20" fmla="*/ 213 w 1023"/>
                <a:gd name="T21" fmla="*/ 359 h 585"/>
                <a:gd name="T22" fmla="*/ 229 w 1023"/>
                <a:gd name="T23" fmla="*/ 352 h 585"/>
                <a:gd name="T24" fmla="*/ 238 w 1023"/>
                <a:gd name="T25" fmla="*/ 329 h 585"/>
                <a:gd name="T26" fmla="*/ 245 w 1023"/>
                <a:gd name="T27" fmla="*/ 322 h 585"/>
                <a:gd name="T28" fmla="*/ 265 w 1023"/>
                <a:gd name="T29" fmla="*/ 303 h 585"/>
                <a:gd name="T30" fmla="*/ 327 w 1023"/>
                <a:gd name="T31" fmla="*/ 245 h 585"/>
                <a:gd name="T32" fmla="*/ 430 w 1023"/>
                <a:gd name="T33" fmla="*/ 145 h 585"/>
                <a:gd name="T34" fmla="*/ 451 w 1023"/>
                <a:gd name="T35" fmla="*/ 124 h 585"/>
                <a:gd name="T36" fmla="*/ 492 w 1023"/>
                <a:gd name="T37" fmla="*/ 91 h 585"/>
                <a:gd name="T38" fmla="*/ 540 w 1023"/>
                <a:gd name="T39" fmla="*/ 73 h 585"/>
                <a:gd name="T40" fmla="*/ 590 w 1023"/>
                <a:gd name="T41" fmla="*/ 66 h 585"/>
                <a:gd name="T42" fmla="*/ 650 w 1023"/>
                <a:gd name="T43" fmla="*/ 70 h 585"/>
                <a:gd name="T44" fmla="*/ 686 w 1023"/>
                <a:gd name="T45" fmla="*/ 75 h 585"/>
                <a:gd name="T46" fmla="*/ 762 w 1023"/>
                <a:gd name="T47" fmla="*/ 82 h 585"/>
                <a:gd name="T48" fmla="*/ 874 w 1023"/>
                <a:gd name="T49" fmla="*/ 75 h 585"/>
                <a:gd name="T50" fmla="*/ 927 w 1023"/>
                <a:gd name="T51" fmla="*/ 61 h 585"/>
                <a:gd name="T52" fmla="*/ 965 w 1023"/>
                <a:gd name="T53" fmla="*/ 38 h 585"/>
                <a:gd name="T54" fmla="*/ 993 w 1023"/>
                <a:gd name="T55" fmla="*/ 0 h 585"/>
                <a:gd name="T56" fmla="*/ 1009 w 1023"/>
                <a:gd name="T57" fmla="*/ 38 h 585"/>
                <a:gd name="T58" fmla="*/ 1023 w 1023"/>
                <a:gd name="T59" fmla="*/ 105 h 585"/>
                <a:gd name="T60" fmla="*/ 1016 w 1023"/>
                <a:gd name="T61" fmla="*/ 145 h 585"/>
                <a:gd name="T62" fmla="*/ 997 w 1023"/>
                <a:gd name="T63" fmla="*/ 170 h 585"/>
                <a:gd name="T64" fmla="*/ 959 w 1023"/>
                <a:gd name="T65" fmla="*/ 187 h 585"/>
                <a:gd name="T66" fmla="*/ 922 w 1023"/>
                <a:gd name="T67" fmla="*/ 189 h 585"/>
                <a:gd name="T68" fmla="*/ 867 w 1023"/>
                <a:gd name="T69" fmla="*/ 187 h 585"/>
                <a:gd name="T70" fmla="*/ 796 w 1023"/>
                <a:gd name="T71" fmla="*/ 175 h 585"/>
                <a:gd name="T72" fmla="*/ 673 w 1023"/>
                <a:gd name="T73" fmla="*/ 149 h 585"/>
                <a:gd name="T74" fmla="*/ 602 w 1023"/>
                <a:gd name="T75" fmla="*/ 147 h 585"/>
                <a:gd name="T76" fmla="*/ 544 w 1023"/>
                <a:gd name="T77" fmla="*/ 170 h 585"/>
                <a:gd name="T78" fmla="*/ 442 w 1023"/>
                <a:gd name="T79" fmla="*/ 242 h 585"/>
                <a:gd name="T80" fmla="*/ 377 w 1023"/>
                <a:gd name="T81" fmla="*/ 294 h 585"/>
                <a:gd name="T82" fmla="*/ 336 w 1023"/>
                <a:gd name="T83" fmla="*/ 336 h 5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23"/>
                <a:gd name="T127" fmla="*/ 0 h 585"/>
                <a:gd name="T128" fmla="*/ 1023 w 1023"/>
                <a:gd name="T129" fmla="*/ 585 h 5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23" h="585">
                  <a:moveTo>
                    <a:pt x="336" y="336"/>
                  </a:moveTo>
                  <a:lnTo>
                    <a:pt x="272" y="366"/>
                  </a:lnTo>
                  <a:lnTo>
                    <a:pt x="275" y="391"/>
                  </a:lnTo>
                  <a:lnTo>
                    <a:pt x="275" y="415"/>
                  </a:lnTo>
                  <a:lnTo>
                    <a:pt x="270" y="454"/>
                  </a:lnTo>
                  <a:lnTo>
                    <a:pt x="254" y="487"/>
                  </a:lnTo>
                  <a:lnTo>
                    <a:pt x="233" y="515"/>
                  </a:lnTo>
                  <a:lnTo>
                    <a:pt x="204" y="536"/>
                  </a:lnTo>
                  <a:lnTo>
                    <a:pt x="167" y="554"/>
                  </a:lnTo>
                  <a:lnTo>
                    <a:pt x="124" y="568"/>
                  </a:lnTo>
                  <a:lnTo>
                    <a:pt x="73" y="585"/>
                  </a:lnTo>
                  <a:lnTo>
                    <a:pt x="0" y="496"/>
                  </a:lnTo>
                  <a:lnTo>
                    <a:pt x="18" y="498"/>
                  </a:lnTo>
                  <a:lnTo>
                    <a:pt x="39" y="496"/>
                  </a:lnTo>
                  <a:lnTo>
                    <a:pt x="57" y="494"/>
                  </a:lnTo>
                  <a:lnTo>
                    <a:pt x="73" y="487"/>
                  </a:lnTo>
                  <a:lnTo>
                    <a:pt x="105" y="468"/>
                  </a:lnTo>
                  <a:lnTo>
                    <a:pt x="128" y="443"/>
                  </a:lnTo>
                  <a:lnTo>
                    <a:pt x="144" y="417"/>
                  </a:lnTo>
                  <a:lnTo>
                    <a:pt x="158" y="396"/>
                  </a:lnTo>
                  <a:lnTo>
                    <a:pt x="174" y="359"/>
                  </a:lnTo>
                  <a:lnTo>
                    <a:pt x="213" y="359"/>
                  </a:lnTo>
                  <a:lnTo>
                    <a:pt x="222" y="357"/>
                  </a:lnTo>
                  <a:lnTo>
                    <a:pt x="229" y="352"/>
                  </a:lnTo>
                  <a:lnTo>
                    <a:pt x="233" y="343"/>
                  </a:lnTo>
                  <a:lnTo>
                    <a:pt x="238" y="329"/>
                  </a:lnTo>
                  <a:lnTo>
                    <a:pt x="240" y="329"/>
                  </a:lnTo>
                  <a:lnTo>
                    <a:pt x="245" y="322"/>
                  </a:lnTo>
                  <a:lnTo>
                    <a:pt x="254" y="315"/>
                  </a:lnTo>
                  <a:lnTo>
                    <a:pt x="265" y="303"/>
                  </a:lnTo>
                  <a:lnTo>
                    <a:pt x="293" y="277"/>
                  </a:lnTo>
                  <a:lnTo>
                    <a:pt x="327" y="245"/>
                  </a:lnTo>
                  <a:lnTo>
                    <a:pt x="398" y="175"/>
                  </a:lnTo>
                  <a:lnTo>
                    <a:pt x="430" y="145"/>
                  </a:lnTo>
                  <a:lnTo>
                    <a:pt x="442" y="133"/>
                  </a:lnTo>
                  <a:lnTo>
                    <a:pt x="451" y="124"/>
                  </a:lnTo>
                  <a:lnTo>
                    <a:pt x="469" y="105"/>
                  </a:lnTo>
                  <a:lnTo>
                    <a:pt x="492" y="91"/>
                  </a:lnTo>
                  <a:lnTo>
                    <a:pt x="515" y="82"/>
                  </a:lnTo>
                  <a:lnTo>
                    <a:pt x="540" y="73"/>
                  </a:lnTo>
                  <a:lnTo>
                    <a:pt x="565" y="68"/>
                  </a:lnTo>
                  <a:lnTo>
                    <a:pt x="590" y="66"/>
                  </a:lnTo>
                  <a:lnTo>
                    <a:pt x="636" y="68"/>
                  </a:lnTo>
                  <a:lnTo>
                    <a:pt x="650" y="70"/>
                  </a:lnTo>
                  <a:lnTo>
                    <a:pt x="666" y="73"/>
                  </a:lnTo>
                  <a:lnTo>
                    <a:pt x="686" y="75"/>
                  </a:lnTo>
                  <a:lnTo>
                    <a:pt x="709" y="77"/>
                  </a:lnTo>
                  <a:lnTo>
                    <a:pt x="762" y="82"/>
                  </a:lnTo>
                  <a:lnTo>
                    <a:pt x="819" y="82"/>
                  </a:lnTo>
                  <a:lnTo>
                    <a:pt x="874" y="75"/>
                  </a:lnTo>
                  <a:lnTo>
                    <a:pt x="901" y="70"/>
                  </a:lnTo>
                  <a:lnTo>
                    <a:pt x="927" y="61"/>
                  </a:lnTo>
                  <a:lnTo>
                    <a:pt x="947" y="52"/>
                  </a:lnTo>
                  <a:lnTo>
                    <a:pt x="965" y="38"/>
                  </a:lnTo>
                  <a:lnTo>
                    <a:pt x="981" y="21"/>
                  </a:lnTo>
                  <a:lnTo>
                    <a:pt x="993" y="0"/>
                  </a:lnTo>
                  <a:lnTo>
                    <a:pt x="1002" y="17"/>
                  </a:lnTo>
                  <a:lnTo>
                    <a:pt x="1009" y="38"/>
                  </a:lnTo>
                  <a:lnTo>
                    <a:pt x="1020" y="82"/>
                  </a:lnTo>
                  <a:lnTo>
                    <a:pt x="1023" y="105"/>
                  </a:lnTo>
                  <a:lnTo>
                    <a:pt x="1020" y="126"/>
                  </a:lnTo>
                  <a:lnTo>
                    <a:pt x="1016" y="145"/>
                  </a:lnTo>
                  <a:lnTo>
                    <a:pt x="1007" y="161"/>
                  </a:lnTo>
                  <a:lnTo>
                    <a:pt x="997" y="170"/>
                  </a:lnTo>
                  <a:lnTo>
                    <a:pt x="986" y="180"/>
                  </a:lnTo>
                  <a:lnTo>
                    <a:pt x="959" y="187"/>
                  </a:lnTo>
                  <a:lnTo>
                    <a:pt x="943" y="189"/>
                  </a:lnTo>
                  <a:lnTo>
                    <a:pt x="922" y="189"/>
                  </a:lnTo>
                  <a:lnTo>
                    <a:pt x="897" y="189"/>
                  </a:lnTo>
                  <a:lnTo>
                    <a:pt x="867" y="187"/>
                  </a:lnTo>
                  <a:lnTo>
                    <a:pt x="833" y="182"/>
                  </a:lnTo>
                  <a:lnTo>
                    <a:pt x="796" y="175"/>
                  </a:lnTo>
                  <a:lnTo>
                    <a:pt x="714" y="156"/>
                  </a:lnTo>
                  <a:lnTo>
                    <a:pt x="673" y="149"/>
                  </a:lnTo>
                  <a:lnTo>
                    <a:pt x="636" y="145"/>
                  </a:lnTo>
                  <a:lnTo>
                    <a:pt x="602" y="147"/>
                  </a:lnTo>
                  <a:lnTo>
                    <a:pt x="574" y="154"/>
                  </a:lnTo>
                  <a:lnTo>
                    <a:pt x="544" y="170"/>
                  </a:lnTo>
                  <a:lnTo>
                    <a:pt x="512" y="191"/>
                  </a:lnTo>
                  <a:lnTo>
                    <a:pt x="442" y="242"/>
                  </a:lnTo>
                  <a:lnTo>
                    <a:pt x="407" y="268"/>
                  </a:lnTo>
                  <a:lnTo>
                    <a:pt x="377" y="294"/>
                  </a:lnTo>
                  <a:lnTo>
                    <a:pt x="352" y="317"/>
                  </a:lnTo>
                  <a:lnTo>
                    <a:pt x="336" y="336"/>
                  </a:lnTo>
                  <a:close/>
                </a:path>
              </a:pathLst>
            </a:custGeom>
            <a:solidFill>
              <a:srgbClr val="FFCC00"/>
            </a:solidFill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82" name="Freeform 119"/>
            <p:cNvSpPr>
              <a:spLocks/>
            </p:cNvSpPr>
            <p:nvPr/>
          </p:nvSpPr>
          <p:spPr bwMode="auto">
            <a:xfrm>
              <a:off x="3383" y="2056"/>
              <a:ext cx="556" cy="404"/>
            </a:xfrm>
            <a:custGeom>
              <a:avLst/>
              <a:gdLst>
                <a:gd name="T0" fmla="*/ 466 w 556"/>
                <a:gd name="T1" fmla="*/ 153 h 404"/>
                <a:gd name="T2" fmla="*/ 480 w 556"/>
                <a:gd name="T3" fmla="*/ 125 h 404"/>
                <a:gd name="T4" fmla="*/ 503 w 556"/>
                <a:gd name="T5" fmla="*/ 109 h 404"/>
                <a:gd name="T6" fmla="*/ 530 w 556"/>
                <a:gd name="T7" fmla="*/ 114 h 404"/>
                <a:gd name="T8" fmla="*/ 553 w 556"/>
                <a:gd name="T9" fmla="*/ 137 h 404"/>
                <a:gd name="T10" fmla="*/ 556 w 556"/>
                <a:gd name="T11" fmla="*/ 174 h 404"/>
                <a:gd name="T12" fmla="*/ 542 w 556"/>
                <a:gd name="T13" fmla="*/ 235 h 404"/>
                <a:gd name="T14" fmla="*/ 533 w 556"/>
                <a:gd name="T15" fmla="*/ 258 h 404"/>
                <a:gd name="T16" fmla="*/ 517 w 556"/>
                <a:gd name="T17" fmla="*/ 265 h 404"/>
                <a:gd name="T18" fmla="*/ 462 w 556"/>
                <a:gd name="T19" fmla="*/ 302 h 404"/>
                <a:gd name="T20" fmla="*/ 432 w 556"/>
                <a:gd name="T21" fmla="*/ 349 h 404"/>
                <a:gd name="T22" fmla="*/ 377 w 556"/>
                <a:gd name="T23" fmla="*/ 393 h 404"/>
                <a:gd name="T24" fmla="*/ 343 w 556"/>
                <a:gd name="T25" fmla="*/ 402 h 404"/>
                <a:gd name="T26" fmla="*/ 304 w 556"/>
                <a:gd name="T27" fmla="*/ 402 h 404"/>
                <a:gd name="T28" fmla="*/ 290 w 556"/>
                <a:gd name="T29" fmla="*/ 400 h 404"/>
                <a:gd name="T30" fmla="*/ 263 w 556"/>
                <a:gd name="T31" fmla="*/ 395 h 404"/>
                <a:gd name="T32" fmla="*/ 256 w 556"/>
                <a:gd name="T33" fmla="*/ 386 h 404"/>
                <a:gd name="T34" fmla="*/ 261 w 556"/>
                <a:gd name="T35" fmla="*/ 377 h 404"/>
                <a:gd name="T36" fmla="*/ 242 w 556"/>
                <a:gd name="T37" fmla="*/ 381 h 404"/>
                <a:gd name="T38" fmla="*/ 217 w 556"/>
                <a:gd name="T39" fmla="*/ 374 h 404"/>
                <a:gd name="T40" fmla="*/ 180 w 556"/>
                <a:gd name="T41" fmla="*/ 318 h 404"/>
                <a:gd name="T42" fmla="*/ 164 w 556"/>
                <a:gd name="T43" fmla="*/ 304 h 404"/>
                <a:gd name="T44" fmla="*/ 148 w 556"/>
                <a:gd name="T45" fmla="*/ 309 h 404"/>
                <a:gd name="T46" fmla="*/ 123 w 556"/>
                <a:gd name="T47" fmla="*/ 325 h 404"/>
                <a:gd name="T48" fmla="*/ 73 w 556"/>
                <a:gd name="T49" fmla="*/ 349 h 404"/>
                <a:gd name="T50" fmla="*/ 39 w 556"/>
                <a:gd name="T51" fmla="*/ 344 h 404"/>
                <a:gd name="T52" fmla="*/ 16 w 556"/>
                <a:gd name="T53" fmla="*/ 321 h 404"/>
                <a:gd name="T54" fmla="*/ 13 w 556"/>
                <a:gd name="T55" fmla="*/ 295 h 404"/>
                <a:gd name="T56" fmla="*/ 36 w 556"/>
                <a:gd name="T57" fmla="*/ 260 h 404"/>
                <a:gd name="T58" fmla="*/ 41 w 556"/>
                <a:gd name="T59" fmla="*/ 237 h 404"/>
                <a:gd name="T60" fmla="*/ 9 w 556"/>
                <a:gd name="T61" fmla="*/ 204 h 404"/>
                <a:gd name="T62" fmla="*/ 0 w 556"/>
                <a:gd name="T63" fmla="*/ 169 h 404"/>
                <a:gd name="T64" fmla="*/ 7 w 556"/>
                <a:gd name="T65" fmla="*/ 141 h 404"/>
                <a:gd name="T66" fmla="*/ 25 w 556"/>
                <a:gd name="T67" fmla="*/ 116 h 404"/>
                <a:gd name="T68" fmla="*/ 59 w 556"/>
                <a:gd name="T69" fmla="*/ 93 h 404"/>
                <a:gd name="T70" fmla="*/ 91 w 556"/>
                <a:gd name="T71" fmla="*/ 48 h 404"/>
                <a:gd name="T72" fmla="*/ 116 w 556"/>
                <a:gd name="T73" fmla="*/ 51 h 404"/>
                <a:gd name="T74" fmla="*/ 155 w 556"/>
                <a:gd name="T75" fmla="*/ 23 h 404"/>
                <a:gd name="T76" fmla="*/ 190 w 556"/>
                <a:gd name="T77" fmla="*/ 16 h 404"/>
                <a:gd name="T78" fmla="*/ 213 w 556"/>
                <a:gd name="T79" fmla="*/ 41 h 404"/>
                <a:gd name="T80" fmla="*/ 222 w 556"/>
                <a:gd name="T81" fmla="*/ 69 h 404"/>
                <a:gd name="T82" fmla="*/ 229 w 556"/>
                <a:gd name="T83" fmla="*/ 88 h 404"/>
                <a:gd name="T84" fmla="*/ 251 w 556"/>
                <a:gd name="T85" fmla="*/ 90 h 404"/>
                <a:gd name="T86" fmla="*/ 290 w 556"/>
                <a:gd name="T87" fmla="*/ 95 h 404"/>
                <a:gd name="T88" fmla="*/ 329 w 556"/>
                <a:gd name="T89" fmla="*/ 118 h 404"/>
                <a:gd name="T90" fmla="*/ 370 w 556"/>
                <a:gd name="T91" fmla="*/ 141 h 404"/>
                <a:gd name="T92" fmla="*/ 412 w 556"/>
                <a:gd name="T93" fmla="*/ 139 h 404"/>
                <a:gd name="T94" fmla="*/ 448 w 556"/>
                <a:gd name="T95" fmla="*/ 135 h 404"/>
                <a:gd name="T96" fmla="*/ 464 w 556"/>
                <a:gd name="T97" fmla="*/ 153 h 4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56"/>
                <a:gd name="T148" fmla="*/ 0 h 404"/>
                <a:gd name="T149" fmla="*/ 556 w 556"/>
                <a:gd name="T150" fmla="*/ 404 h 4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56" h="404">
                  <a:moveTo>
                    <a:pt x="466" y="162"/>
                  </a:moveTo>
                  <a:lnTo>
                    <a:pt x="466" y="153"/>
                  </a:lnTo>
                  <a:lnTo>
                    <a:pt x="469" y="141"/>
                  </a:lnTo>
                  <a:lnTo>
                    <a:pt x="480" y="125"/>
                  </a:lnTo>
                  <a:lnTo>
                    <a:pt x="496" y="111"/>
                  </a:lnTo>
                  <a:lnTo>
                    <a:pt x="503" y="109"/>
                  </a:lnTo>
                  <a:lnTo>
                    <a:pt x="510" y="107"/>
                  </a:lnTo>
                  <a:lnTo>
                    <a:pt x="530" y="114"/>
                  </a:lnTo>
                  <a:lnTo>
                    <a:pt x="544" y="123"/>
                  </a:lnTo>
                  <a:lnTo>
                    <a:pt x="553" y="137"/>
                  </a:lnTo>
                  <a:lnTo>
                    <a:pt x="556" y="155"/>
                  </a:lnTo>
                  <a:lnTo>
                    <a:pt x="556" y="174"/>
                  </a:lnTo>
                  <a:lnTo>
                    <a:pt x="551" y="195"/>
                  </a:lnTo>
                  <a:lnTo>
                    <a:pt x="542" y="235"/>
                  </a:lnTo>
                  <a:lnTo>
                    <a:pt x="537" y="249"/>
                  </a:lnTo>
                  <a:lnTo>
                    <a:pt x="533" y="258"/>
                  </a:lnTo>
                  <a:lnTo>
                    <a:pt x="526" y="263"/>
                  </a:lnTo>
                  <a:lnTo>
                    <a:pt x="517" y="265"/>
                  </a:lnTo>
                  <a:lnTo>
                    <a:pt x="478" y="265"/>
                  </a:lnTo>
                  <a:lnTo>
                    <a:pt x="462" y="302"/>
                  </a:lnTo>
                  <a:lnTo>
                    <a:pt x="448" y="323"/>
                  </a:lnTo>
                  <a:lnTo>
                    <a:pt x="432" y="349"/>
                  </a:lnTo>
                  <a:lnTo>
                    <a:pt x="409" y="374"/>
                  </a:lnTo>
                  <a:lnTo>
                    <a:pt x="377" y="393"/>
                  </a:lnTo>
                  <a:lnTo>
                    <a:pt x="361" y="400"/>
                  </a:lnTo>
                  <a:lnTo>
                    <a:pt x="343" y="402"/>
                  </a:lnTo>
                  <a:lnTo>
                    <a:pt x="322" y="404"/>
                  </a:lnTo>
                  <a:lnTo>
                    <a:pt x="304" y="402"/>
                  </a:lnTo>
                  <a:lnTo>
                    <a:pt x="297" y="400"/>
                  </a:lnTo>
                  <a:lnTo>
                    <a:pt x="290" y="400"/>
                  </a:lnTo>
                  <a:lnTo>
                    <a:pt x="270" y="400"/>
                  </a:lnTo>
                  <a:lnTo>
                    <a:pt x="263" y="395"/>
                  </a:lnTo>
                  <a:lnTo>
                    <a:pt x="258" y="393"/>
                  </a:lnTo>
                  <a:lnTo>
                    <a:pt x="256" y="386"/>
                  </a:lnTo>
                  <a:lnTo>
                    <a:pt x="261" y="374"/>
                  </a:lnTo>
                  <a:lnTo>
                    <a:pt x="261" y="377"/>
                  </a:lnTo>
                  <a:lnTo>
                    <a:pt x="256" y="377"/>
                  </a:lnTo>
                  <a:lnTo>
                    <a:pt x="242" y="381"/>
                  </a:lnTo>
                  <a:lnTo>
                    <a:pt x="226" y="379"/>
                  </a:lnTo>
                  <a:lnTo>
                    <a:pt x="217" y="374"/>
                  </a:lnTo>
                  <a:lnTo>
                    <a:pt x="210" y="365"/>
                  </a:lnTo>
                  <a:lnTo>
                    <a:pt x="180" y="318"/>
                  </a:lnTo>
                  <a:lnTo>
                    <a:pt x="174" y="311"/>
                  </a:lnTo>
                  <a:lnTo>
                    <a:pt x="164" y="304"/>
                  </a:lnTo>
                  <a:lnTo>
                    <a:pt x="155" y="304"/>
                  </a:lnTo>
                  <a:lnTo>
                    <a:pt x="148" y="309"/>
                  </a:lnTo>
                  <a:lnTo>
                    <a:pt x="137" y="316"/>
                  </a:lnTo>
                  <a:lnTo>
                    <a:pt x="123" y="325"/>
                  </a:lnTo>
                  <a:lnTo>
                    <a:pt x="91" y="342"/>
                  </a:lnTo>
                  <a:lnTo>
                    <a:pt x="73" y="349"/>
                  </a:lnTo>
                  <a:lnTo>
                    <a:pt x="55" y="349"/>
                  </a:lnTo>
                  <a:lnTo>
                    <a:pt x="39" y="344"/>
                  </a:lnTo>
                  <a:lnTo>
                    <a:pt x="25" y="335"/>
                  </a:lnTo>
                  <a:lnTo>
                    <a:pt x="16" y="321"/>
                  </a:lnTo>
                  <a:lnTo>
                    <a:pt x="13" y="307"/>
                  </a:lnTo>
                  <a:lnTo>
                    <a:pt x="13" y="295"/>
                  </a:lnTo>
                  <a:lnTo>
                    <a:pt x="18" y="281"/>
                  </a:lnTo>
                  <a:lnTo>
                    <a:pt x="36" y="260"/>
                  </a:lnTo>
                  <a:lnTo>
                    <a:pt x="59" y="244"/>
                  </a:lnTo>
                  <a:lnTo>
                    <a:pt x="41" y="237"/>
                  </a:lnTo>
                  <a:lnTo>
                    <a:pt x="23" y="223"/>
                  </a:lnTo>
                  <a:lnTo>
                    <a:pt x="9" y="204"/>
                  </a:lnTo>
                  <a:lnTo>
                    <a:pt x="0" y="181"/>
                  </a:lnTo>
                  <a:lnTo>
                    <a:pt x="0" y="169"/>
                  </a:lnTo>
                  <a:lnTo>
                    <a:pt x="2" y="155"/>
                  </a:lnTo>
                  <a:lnTo>
                    <a:pt x="7" y="141"/>
                  </a:lnTo>
                  <a:lnTo>
                    <a:pt x="13" y="130"/>
                  </a:lnTo>
                  <a:lnTo>
                    <a:pt x="25" y="116"/>
                  </a:lnTo>
                  <a:lnTo>
                    <a:pt x="39" y="104"/>
                  </a:lnTo>
                  <a:lnTo>
                    <a:pt x="59" y="93"/>
                  </a:lnTo>
                  <a:lnTo>
                    <a:pt x="82" y="81"/>
                  </a:lnTo>
                  <a:lnTo>
                    <a:pt x="91" y="48"/>
                  </a:lnTo>
                  <a:lnTo>
                    <a:pt x="105" y="51"/>
                  </a:lnTo>
                  <a:lnTo>
                    <a:pt x="116" y="51"/>
                  </a:lnTo>
                  <a:lnTo>
                    <a:pt x="137" y="39"/>
                  </a:lnTo>
                  <a:lnTo>
                    <a:pt x="155" y="23"/>
                  </a:lnTo>
                  <a:lnTo>
                    <a:pt x="171" y="0"/>
                  </a:lnTo>
                  <a:lnTo>
                    <a:pt x="190" y="16"/>
                  </a:lnTo>
                  <a:lnTo>
                    <a:pt x="206" y="27"/>
                  </a:lnTo>
                  <a:lnTo>
                    <a:pt x="213" y="41"/>
                  </a:lnTo>
                  <a:lnTo>
                    <a:pt x="219" y="58"/>
                  </a:lnTo>
                  <a:lnTo>
                    <a:pt x="222" y="69"/>
                  </a:lnTo>
                  <a:lnTo>
                    <a:pt x="222" y="76"/>
                  </a:lnTo>
                  <a:lnTo>
                    <a:pt x="229" y="88"/>
                  </a:lnTo>
                  <a:lnTo>
                    <a:pt x="238" y="90"/>
                  </a:lnTo>
                  <a:lnTo>
                    <a:pt x="251" y="90"/>
                  </a:lnTo>
                  <a:lnTo>
                    <a:pt x="272" y="90"/>
                  </a:lnTo>
                  <a:lnTo>
                    <a:pt x="290" y="95"/>
                  </a:lnTo>
                  <a:lnTo>
                    <a:pt x="309" y="104"/>
                  </a:lnTo>
                  <a:lnTo>
                    <a:pt x="329" y="118"/>
                  </a:lnTo>
                  <a:lnTo>
                    <a:pt x="350" y="135"/>
                  </a:lnTo>
                  <a:lnTo>
                    <a:pt x="370" y="141"/>
                  </a:lnTo>
                  <a:lnTo>
                    <a:pt x="389" y="144"/>
                  </a:lnTo>
                  <a:lnTo>
                    <a:pt x="412" y="139"/>
                  </a:lnTo>
                  <a:lnTo>
                    <a:pt x="432" y="135"/>
                  </a:lnTo>
                  <a:lnTo>
                    <a:pt x="448" y="135"/>
                  </a:lnTo>
                  <a:lnTo>
                    <a:pt x="460" y="144"/>
                  </a:lnTo>
                  <a:lnTo>
                    <a:pt x="464" y="153"/>
                  </a:lnTo>
                  <a:lnTo>
                    <a:pt x="466" y="162"/>
                  </a:lnTo>
                  <a:close/>
                </a:path>
              </a:pathLst>
            </a:custGeom>
            <a:solidFill>
              <a:srgbClr val="FFCCC2"/>
            </a:solidFill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83" name="Freeform 120"/>
            <p:cNvSpPr>
              <a:spLocks/>
            </p:cNvSpPr>
            <p:nvPr/>
          </p:nvSpPr>
          <p:spPr bwMode="auto">
            <a:xfrm>
              <a:off x="3463" y="1709"/>
              <a:ext cx="954" cy="582"/>
            </a:xfrm>
            <a:custGeom>
              <a:avLst/>
              <a:gdLst>
                <a:gd name="T0" fmla="*/ 471 w 954"/>
                <a:gd name="T1" fmla="*/ 542 h 582"/>
                <a:gd name="T2" fmla="*/ 476 w 954"/>
                <a:gd name="T3" fmla="*/ 502 h 582"/>
                <a:gd name="T4" fmla="*/ 464 w 954"/>
                <a:gd name="T5" fmla="*/ 470 h 582"/>
                <a:gd name="T6" fmla="*/ 430 w 954"/>
                <a:gd name="T7" fmla="*/ 454 h 582"/>
                <a:gd name="T8" fmla="*/ 416 w 954"/>
                <a:gd name="T9" fmla="*/ 458 h 582"/>
                <a:gd name="T10" fmla="*/ 389 w 954"/>
                <a:gd name="T11" fmla="*/ 488 h 582"/>
                <a:gd name="T12" fmla="*/ 386 w 954"/>
                <a:gd name="T13" fmla="*/ 509 h 582"/>
                <a:gd name="T14" fmla="*/ 380 w 954"/>
                <a:gd name="T15" fmla="*/ 491 h 582"/>
                <a:gd name="T16" fmla="*/ 352 w 954"/>
                <a:gd name="T17" fmla="*/ 482 h 582"/>
                <a:gd name="T18" fmla="*/ 309 w 954"/>
                <a:gd name="T19" fmla="*/ 491 h 582"/>
                <a:gd name="T20" fmla="*/ 270 w 954"/>
                <a:gd name="T21" fmla="*/ 482 h 582"/>
                <a:gd name="T22" fmla="*/ 229 w 954"/>
                <a:gd name="T23" fmla="*/ 451 h 582"/>
                <a:gd name="T24" fmla="*/ 192 w 954"/>
                <a:gd name="T25" fmla="*/ 437 h 582"/>
                <a:gd name="T26" fmla="*/ 158 w 954"/>
                <a:gd name="T27" fmla="*/ 437 h 582"/>
                <a:gd name="T28" fmla="*/ 142 w 954"/>
                <a:gd name="T29" fmla="*/ 423 h 582"/>
                <a:gd name="T30" fmla="*/ 139 w 954"/>
                <a:gd name="T31" fmla="*/ 405 h 582"/>
                <a:gd name="T32" fmla="*/ 126 w 954"/>
                <a:gd name="T33" fmla="*/ 374 h 582"/>
                <a:gd name="T34" fmla="*/ 91 w 954"/>
                <a:gd name="T35" fmla="*/ 347 h 582"/>
                <a:gd name="T36" fmla="*/ 48 w 954"/>
                <a:gd name="T37" fmla="*/ 323 h 582"/>
                <a:gd name="T38" fmla="*/ 11 w 954"/>
                <a:gd name="T39" fmla="*/ 321 h 582"/>
                <a:gd name="T40" fmla="*/ 16 w 954"/>
                <a:gd name="T41" fmla="*/ 309 h 582"/>
                <a:gd name="T42" fmla="*/ 36 w 954"/>
                <a:gd name="T43" fmla="*/ 286 h 582"/>
                <a:gd name="T44" fmla="*/ 55 w 954"/>
                <a:gd name="T45" fmla="*/ 258 h 582"/>
                <a:gd name="T46" fmla="*/ 62 w 954"/>
                <a:gd name="T47" fmla="*/ 232 h 582"/>
                <a:gd name="T48" fmla="*/ 82 w 954"/>
                <a:gd name="T49" fmla="*/ 209 h 582"/>
                <a:gd name="T50" fmla="*/ 119 w 954"/>
                <a:gd name="T51" fmla="*/ 200 h 582"/>
                <a:gd name="T52" fmla="*/ 158 w 954"/>
                <a:gd name="T53" fmla="*/ 202 h 582"/>
                <a:gd name="T54" fmla="*/ 190 w 954"/>
                <a:gd name="T55" fmla="*/ 221 h 582"/>
                <a:gd name="T56" fmla="*/ 274 w 954"/>
                <a:gd name="T57" fmla="*/ 212 h 582"/>
                <a:gd name="T58" fmla="*/ 325 w 954"/>
                <a:gd name="T59" fmla="*/ 216 h 582"/>
                <a:gd name="T60" fmla="*/ 348 w 954"/>
                <a:gd name="T61" fmla="*/ 235 h 582"/>
                <a:gd name="T62" fmla="*/ 366 w 954"/>
                <a:gd name="T63" fmla="*/ 249 h 582"/>
                <a:gd name="T64" fmla="*/ 382 w 954"/>
                <a:gd name="T65" fmla="*/ 244 h 582"/>
                <a:gd name="T66" fmla="*/ 428 w 954"/>
                <a:gd name="T67" fmla="*/ 223 h 582"/>
                <a:gd name="T68" fmla="*/ 450 w 954"/>
                <a:gd name="T69" fmla="*/ 202 h 582"/>
                <a:gd name="T70" fmla="*/ 473 w 954"/>
                <a:gd name="T71" fmla="*/ 170 h 582"/>
                <a:gd name="T72" fmla="*/ 492 w 954"/>
                <a:gd name="T73" fmla="*/ 144 h 582"/>
                <a:gd name="T74" fmla="*/ 526 w 954"/>
                <a:gd name="T75" fmla="*/ 107 h 582"/>
                <a:gd name="T76" fmla="*/ 572 w 954"/>
                <a:gd name="T77" fmla="*/ 67 h 582"/>
                <a:gd name="T78" fmla="*/ 629 w 954"/>
                <a:gd name="T79" fmla="*/ 32 h 582"/>
                <a:gd name="T80" fmla="*/ 698 w 954"/>
                <a:gd name="T81" fmla="*/ 7 h 582"/>
                <a:gd name="T82" fmla="*/ 773 w 954"/>
                <a:gd name="T83" fmla="*/ 0 h 582"/>
                <a:gd name="T84" fmla="*/ 860 w 954"/>
                <a:gd name="T85" fmla="*/ 14 h 582"/>
                <a:gd name="T86" fmla="*/ 954 w 954"/>
                <a:gd name="T87" fmla="*/ 58 h 582"/>
                <a:gd name="T88" fmla="*/ 869 w 954"/>
                <a:gd name="T89" fmla="*/ 58 h 582"/>
                <a:gd name="T90" fmla="*/ 798 w 954"/>
                <a:gd name="T91" fmla="*/ 60 h 582"/>
                <a:gd name="T92" fmla="*/ 741 w 954"/>
                <a:gd name="T93" fmla="*/ 77 h 582"/>
                <a:gd name="T94" fmla="*/ 695 w 954"/>
                <a:gd name="T95" fmla="*/ 111 h 582"/>
                <a:gd name="T96" fmla="*/ 643 w 954"/>
                <a:gd name="T97" fmla="*/ 174 h 582"/>
                <a:gd name="T98" fmla="*/ 579 w 954"/>
                <a:gd name="T99" fmla="*/ 260 h 582"/>
                <a:gd name="T100" fmla="*/ 524 w 954"/>
                <a:gd name="T101" fmla="*/ 351 h 582"/>
                <a:gd name="T102" fmla="*/ 499 w 954"/>
                <a:gd name="T103" fmla="*/ 414 h 582"/>
                <a:gd name="T104" fmla="*/ 489 w 954"/>
                <a:gd name="T105" fmla="*/ 468 h 582"/>
                <a:gd name="T106" fmla="*/ 485 w 954"/>
                <a:gd name="T107" fmla="*/ 519 h 582"/>
                <a:gd name="T108" fmla="*/ 480 w 954"/>
                <a:gd name="T109" fmla="*/ 554 h 582"/>
                <a:gd name="T110" fmla="*/ 471 w 954"/>
                <a:gd name="T111" fmla="*/ 575 h 5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54"/>
                <a:gd name="T169" fmla="*/ 0 h 582"/>
                <a:gd name="T170" fmla="*/ 954 w 954"/>
                <a:gd name="T171" fmla="*/ 582 h 5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54" h="582">
                  <a:moveTo>
                    <a:pt x="462" y="582"/>
                  </a:moveTo>
                  <a:lnTo>
                    <a:pt x="471" y="542"/>
                  </a:lnTo>
                  <a:lnTo>
                    <a:pt x="476" y="521"/>
                  </a:lnTo>
                  <a:lnTo>
                    <a:pt x="476" y="502"/>
                  </a:lnTo>
                  <a:lnTo>
                    <a:pt x="473" y="484"/>
                  </a:lnTo>
                  <a:lnTo>
                    <a:pt x="464" y="470"/>
                  </a:lnTo>
                  <a:lnTo>
                    <a:pt x="450" y="461"/>
                  </a:lnTo>
                  <a:lnTo>
                    <a:pt x="430" y="454"/>
                  </a:lnTo>
                  <a:lnTo>
                    <a:pt x="423" y="456"/>
                  </a:lnTo>
                  <a:lnTo>
                    <a:pt x="416" y="458"/>
                  </a:lnTo>
                  <a:lnTo>
                    <a:pt x="400" y="472"/>
                  </a:lnTo>
                  <a:lnTo>
                    <a:pt x="389" y="488"/>
                  </a:lnTo>
                  <a:lnTo>
                    <a:pt x="386" y="500"/>
                  </a:lnTo>
                  <a:lnTo>
                    <a:pt x="386" y="509"/>
                  </a:lnTo>
                  <a:lnTo>
                    <a:pt x="384" y="500"/>
                  </a:lnTo>
                  <a:lnTo>
                    <a:pt x="380" y="491"/>
                  </a:lnTo>
                  <a:lnTo>
                    <a:pt x="368" y="482"/>
                  </a:lnTo>
                  <a:lnTo>
                    <a:pt x="352" y="482"/>
                  </a:lnTo>
                  <a:lnTo>
                    <a:pt x="332" y="486"/>
                  </a:lnTo>
                  <a:lnTo>
                    <a:pt x="309" y="491"/>
                  </a:lnTo>
                  <a:lnTo>
                    <a:pt x="290" y="488"/>
                  </a:lnTo>
                  <a:lnTo>
                    <a:pt x="270" y="482"/>
                  </a:lnTo>
                  <a:lnTo>
                    <a:pt x="249" y="465"/>
                  </a:lnTo>
                  <a:lnTo>
                    <a:pt x="229" y="451"/>
                  </a:lnTo>
                  <a:lnTo>
                    <a:pt x="210" y="442"/>
                  </a:lnTo>
                  <a:lnTo>
                    <a:pt x="192" y="437"/>
                  </a:lnTo>
                  <a:lnTo>
                    <a:pt x="171" y="437"/>
                  </a:lnTo>
                  <a:lnTo>
                    <a:pt x="158" y="437"/>
                  </a:lnTo>
                  <a:lnTo>
                    <a:pt x="149" y="435"/>
                  </a:lnTo>
                  <a:lnTo>
                    <a:pt x="142" y="423"/>
                  </a:lnTo>
                  <a:lnTo>
                    <a:pt x="142" y="416"/>
                  </a:lnTo>
                  <a:lnTo>
                    <a:pt x="139" y="405"/>
                  </a:lnTo>
                  <a:lnTo>
                    <a:pt x="133" y="388"/>
                  </a:lnTo>
                  <a:lnTo>
                    <a:pt x="126" y="374"/>
                  </a:lnTo>
                  <a:lnTo>
                    <a:pt x="110" y="363"/>
                  </a:lnTo>
                  <a:lnTo>
                    <a:pt x="91" y="347"/>
                  </a:lnTo>
                  <a:lnTo>
                    <a:pt x="71" y="335"/>
                  </a:lnTo>
                  <a:lnTo>
                    <a:pt x="48" y="323"/>
                  </a:lnTo>
                  <a:lnTo>
                    <a:pt x="23" y="319"/>
                  </a:lnTo>
                  <a:lnTo>
                    <a:pt x="11" y="321"/>
                  </a:lnTo>
                  <a:lnTo>
                    <a:pt x="0" y="323"/>
                  </a:lnTo>
                  <a:lnTo>
                    <a:pt x="16" y="309"/>
                  </a:lnTo>
                  <a:lnTo>
                    <a:pt x="27" y="298"/>
                  </a:lnTo>
                  <a:lnTo>
                    <a:pt x="36" y="286"/>
                  </a:lnTo>
                  <a:lnTo>
                    <a:pt x="46" y="277"/>
                  </a:lnTo>
                  <a:lnTo>
                    <a:pt x="55" y="258"/>
                  </a:lnTo>
                  <a:lnTo>
                    <a:pt x="57" y="246"/>
                  </a:lnTo>
                  <a:lnTo>
                    <a:pt x="62" y="232"/>
                  </a:lnTo>
                  <a:lnTo>
                    <a:pt x="68" y="221"/>
                  </a:lnTo>
                  <a:lnTo>
                    <a:pt x="82" y="209"/>
                  </a:lnTo>
                  <a:lnTo>
                    <a:pt x="98" y="202"/>
                  </a:lnTo>
                  <a:lnTo>
                    <a:pt x="119" y="200"/>
                  </a:lnTo>
                  <a:lnTo>
                    <a:pt x="139" y="200"/>
                  </a:lnTo>
                  <a:lnTo>
                    <a:pt x="158" y="202"/>
                  </a:lnTo>
                  <a:lnTo>
                    <a:pt x="176" y="212"/>
                  </a:lnTo>
                  <a:lnTo>
                    <a:pt x="190" y="221"/>
                  </a:lnTo>
                  <a:lnTo>
                    <a:pt x="231" y="214"/>
                  </a:lnTo>
                  <a:lnTo>
                    <a:pt x="274" y="212"/>
                  </a:lnTo>
                  <a:lnTo>
                    <a:pt x="311" y="214"/>
                  </a:lnTo>
                  <a:lnTo>
                    <a:pt x="325" y="216"/>
                  </a:lnTo>
                  <a:lnTo>
                    <a:pt x="334" y="221"/>
                  </a:lnTo>
                  <a:lnTo>
                    <a:pt x="348" y="235"/>
                  </a:lnTo>
                  <a:lnTo>
                    <a:pt x="357" y="244"/>
                  </a:lnTo>
                  <a:lnTo>
                    <a:pt x="366" y="249"/>
                  </a:lnTo>
                  <a:lnTo>
                    <a:pt x="373" y="249"/>
                  </a:lnTo>
                  <a:lnTo>
                    <a:pt x="382" y="244"/>
                  </a:lnTo>
                  <a:lnTo>
                    <a:pt x="405" y="235"/>
                  </a:lnTo>
                  <a:lnTo>
                    <a:pt x="428" y="223"/>
                  </a:lnTo>
                  <a:lnTo>
                    <a:pt x="439" y="214"/>
                  </a:lnTo>
                  <a:lnTo>
                    <a:pt x="450" y="202"/>
                  </a:lnTo>
                  <a:lnTo>
                    <a:pt x="462" y="188"/>
                  </a:lnTo>
                  <a:lnTo>
                    <a:pt x="473" y="170"/>
                  </a:lnTo>
                  <a:lnTo>
                    <a:pt x="483" y="158"/>
                  </a:lnTo>
                  <a:lnTo>
                    <a:pt x="492" y="144"/>
                  </a:lnTo>
                  <a:lnTo>
                    <a:pt x="508" y="125"/>
                  </a:lnTo>
                  <a:lnTo>
                    <a:pt x="526" y="107"/>
                  </a:lnTo>
                  <a:lnTo>
                    <a:pt x="547" y="88"/>
                  </a:lnTo>
                  <a:lnTo>
                    <a:pt x="572" y="67"/>
                  </a:lnTo>
                  <a:lnTo>
                    <a:pt x="599" y="49"/>
                  </a:lnTo>
                  <a:lnTo>
                    <a:pt x="629" y="32"/>
                  </a:lnTo>
                  <a:lnTo>
                    <a:pt x="661" y="18"/>
                  </a:lnTo>
                  <a:lnTo>
                    <a:pt x="698" y="7"/>
                  </a:lnTo>
                  <a:lnTo>
                    <a:pt x="734" y="0"/>
                  </a:lnTo>
                  <a:lnTo>
                    <a:pt x="773" y="0"/>
                  </a:lnTo>
                  <a:lnTo>
                    <a:pt x="817" y="2"/>
                  </a:lnTo>
                  <a:lnTo>
                    <a:pt x="860" y="14"/>
                  </a:lnTo>
                  <a:lnTo>
                    <a:pt x="906" y="32"/>
                  </a:lnTo>
                  <a:lnTo>
                    <a:pt x="954" y="58"/>
                  </a:lnTo>
                  <a:lnTo>
                    <a:pt x="910" y="58"/>
                  </a:lnTo>
                  <a:lnTo>
                    <a:pt x="869" y="58"/>
                  </a:lnTo>
                  <a:lnTo>
                    <a:pt x="833" y="58"/>
                  </a:lnTo>
                  <a:lnTo>
                    <a:pt x="798" y="60"/>
                  </a:lnTo>
                  <a:lnTo>
                    <a:pt x="768" y="67"/>
                  </a:lnTo>
                  <a:lnTo>
                    <a:pt x="741" y="77"/>
                  </a:lnTo>
                  <a:lnTo>
                    <a:pt x="716" y="90"/>
                  </a:lnTo>
                  <a:lnTo>
                    <a:pt x="695" y="111"/>
                  </a:lnTo>
                  <a:lnTo>
                    <a:pt x="672" y="139"/>
                  </a:lnTo>
                  <a:lnTo>
                    <a:pt x="643" y="174"/>
                  </a:lnTo>
                  <a:lnTo>
                    <a:pt x="611" y="214"/>
                  </a:lnTo>
                  <a:lnTo>
                    <a:pt x="579" y="260"/>
                  </a:lnTo>
                  <a:lnTo>
                    <a:pt x="549" y="305"/>
                  </a:lnTo>
                  <a:lnTo>
                    <a:pt x="524" y="351"/>
                  </a:lnTo>
                  <a:lnTo>
                    <a:pt x="503" y="395"/>
                  </a:lnTo>
                  <a:lnTo>
                    <a:pt x="499" y="414"/>
                  </a:lnTo>
                  <a:lnTo>
                    <a:pt x="494" y="435"/>
                  </a:lnTo>
                  <a:lnTo>
                    <a:pt x="489" y="468"/>
                  </a:lnTo>
                  <a:lnTo>
                    <a:pt x="487" y="495"/>
                  </a:lnTo>
                  <a:lnTo>
                    <a:pt x="485" y="519"/>
                  </a:lnTo>
                  <a:lnTo>
                    <a:pt x="483" y="537"/>
                  </a:lnTo>
                  <a:lnTo>
                    <a:pt x="480" y="554"/>
                  </a:lnTo>
                  <a:lnTo>
                    <a:pt x="478" y="565"/>
                  </a:lnTo>
                  <a:lnTo>
                    <a:pt x="471" y="575"/>
                  </a:lnTo>
                  <a:lnTo>
                    <a:pt x="462" y="582"/>
                  </a:lnTo>
                  <a:close/>
                </a:path>
              </a:pathLst>
            </a:custGeom>
            <a:solidFill>
              <a:srgbClr val="333399"/>
            </a:solidFill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84" name="Freeform 121"/>
            <p:cNvSpPr>
              <a:spLocks/>
            </p:cNvSpPr>
            <p:nvPr/>
          </p:nvSpPr>
          <p:spPr bwMode="auto">
            <a:xfrm>
              <a:off x="3369" y="2028"/>
              <a:ext cx="185" cy="79"/>
            </a:xfrm>
            <a:custGeom>
              <a:avLst/>
              <a:gdLst>
                <a:gd name="T0" fmla="*/ 105 w 185"/>
                <a:gd name="T1" fmla="*/ 76 h 79"/>
                <a:gd name="T2" fmla="*/ 119 w 185"/>
                <a:gd name="T3" fmla="*/ 79 h 79"/>
                <a:gd name="T4" fmla="*/ 130 w 185"/>
                <a:gd name="T5" fmla="*/ 79 h 79"/>
                <a:gd name="T6" fmla="*/ 151 w 185"/>
                <a:gd name="T7" fmla="*/ 67 h 79"/>
                <a:gd name="T8" fmla="*/ 169 w 185"/>
                <a:gd name="T9" fmla="*/ 51 h 79"/>
                <a:gd name="T10" fmla="*/ 185 w 185"/>
                <a:gd name="T11" fmla="*/ 28 h 79"/>
                <a:gd name="T12" fmla="*/ 165 w 185"/>
                <a:gd name="T13" fmla="*/ 16 h 79"/>
                <a:gd name="T14" fmla="*/ 142 w 185"/>
                <a:gd name="T15" fmla="*/ 4 h 79"/>
                <a:gd name="T16" fmla="*/ 117 w 185"/>
                <a:gd name="T17" fmla="*/ 0 h 79"/>
                <a:gd name="T18" fmla="*/ 105 w 185"/>
                <a:gd name="T19" fmla="*/ 2 h 79"/>
                <a:gd name="T20" fmla="*/ 94 w 185"/>
                <a:gd name="T21" fmla="*/ 4 h 79"/>
                <a:gd name="T22" fmla="*/ 78 w 185"/>
                <a:gd name="T23" fmla="*/ 23 h 79"/>
                <a:gd name="T24" fmla="*/ 62 w 185"/>
                <a:gd name="T25" fmla="*/ 32 h 79"/>
                <a:gd name="T26" fmla="*/ 53 w 185"/>
                <a:gd name="T27" fmla="*/ 34 h 79"/>
                <a:gd name="T28" fmla="*/ 44 w 185"/>
                <a:gd name="T29" fmla="*/ 32 h 79"/>
                <a:gd name="T30" fmla="*/ 32 w 185"/>
                <a:gd name="T31" fmla="*/ 30 h 79"/>
                <a:gd name="T32" fmla="*/ 21 w 185"/>
                <a:gd name="T33" fmla="*/ 25 h 79"/>
                <a:gd name="T34" fmla="*/ 0 w 185"/>
                <a:gd name="T35" fmla="*/ 39 h 79"/>
                <a:gd name="T36" fmla="*/ 27 w 185"/>
                <a:gd name="T37" fmla="*/ 53 h 79"/>
                <a:gd name="T38" fmla="*/ 50 w 185"/>
                <a:gd name="T39" fmla="*/ 65 h 79"/>
                <a:gd name="T40" fmla="*/ 76 w 185"/>
                <a:gd name="T41" fmla="*/ 74 h 79"/>
                <a:gd name="T42" fmla="*/ 105 w 185"/>
                <a:gd name="T43" fmla="*/ 76 h 7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5"/>
                <a:gd name="T67" fmla="*/ 0 h 79"/>
                <a:gd name="T68" fmla="*/ 185 w 185"/>
                <a:gd name="T69" fmla="*/ 79 h 7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5" h="79">
                  <a:moveTo>
                    <a:pt x="105" y="76"/>
                  </a:moveTo>
                  <a:lnTo>
                    <a:pt x="119" y="79"/>
                  </a:lnTo>
                  <a:lnTo>
                    <a:pt x="130" y="79"/>
                  </a:lnTo>
                  <a:lnTo>
                    <a:pt x="151" y="67"/>
                  </a:lnTo>
                  <a:lnTo>
                    <a:pt x="169" y="51"/>
                  </a:lnTo>
                  <a:lnTo>
                    <a:pt x="185" y="28"/>
                  </a:lnTo>
                  <a:lnTo>
                    <a:pt x="165" y="16"/>
                  </a:lnTo>
                  <a:lnTo>
                    <a:pt x="142" y="4"/>
                  </a:lnTo>
                  <a:lnTo>
                    <a:pt x="117" y="0"/>
                  </a:lnTo>
                  <a:lnTo>
                    <a:pt x="105" y="2"/>
                  </a:lnTo>
                  <a:lnTo>
                    <a:pt x="94" y="4"/>
                  </a:lnTo>
                  <a:lnTo>
                    <a:pt x="78" y="23"/>
                  </a:lnTo>
                  <a:lnTo>
                    <a:pt x="62" y="32"/>
                  </a:lnTo>
                  <a:lnTo>
                    <a:pt x="53" y="34"/>
                  </a:lnTo>
                  <a:lnTo>
                    <a:pt x="44" y="32"/>
                  </a:lnTo>
                  <a:lnTo>
                    <a:pt x="32" y="30"/>
                  </a:lnTo>
                  <a:lnTo>
                    <a:pt x="21" y="25"/>
                  </a:lnTo>
                  <a:lnTo>
                    <a:pt x="0" y="39"/>
                  </a:lnTo>
                  <a:lnTo>
                    <a:pt x="27" y="53"/>
                  </a:lnTo>
                  <a:lnTo>
                    <a:pt x="50" y="65"/>
                  </a:lnTo>
                  <a:lnTo>
                    <a:pt x="76" y="74"/>
                  </a:lnTo>
                  <a:lnTo>
                    <a:pt x="105" y="76"/>
                  </a:lnTo>
                  <a:close/>
                </a:path>
              </a:pathLst>
            </a:custGeom>
            <a:solidFill>
              <a:srgbClr val="000000"/>
            </a:solidFill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85" name="Freeform 122"/>
            <p:cNvSpPr>
              <a:spLocks/>
            </p:cNvSpPr>
            <p:nvPr/>
          </p:nvSpPr>
          <p:spPr bwMode="auto">
            <a:xfrm>
              <a:off x="3383" y="2135"/>
              <a:ext cx="473" cy="188"/>
            </a:xfrm>
            <a:custGeom>
              <a:avLst/>
              <a:gdLst>
                <a:gd name="T0" fmla="*/ 473 w 473"/>
                <a:gd name="T1" fmla="*/ 49 h 188"/>
                <a:gd name="T2" fmla="*/ 471 w 473"/>
                <a:gd name="T3" fmla="*/ 32 h 188"/>
                <a:gd name="T4" fmla="*/ 286 w 473"/>
                <a:gd name="T5" fmla="*/ 102 h 188"/>
                <a:gd name="T6" fmla="*/ 283 w 473"/>
                <a:gd name="T7" fmla="*/ 88 h 188"/>
                <a:gd name="T8" fmla="*/ 277 w 473"/>
                <a:gd name="T9" fmla="*/ 74 h 188"/>
                <a:gd name="T10" fmla="*/ 258 w 473"/>
                <a:gd name="T11" fmla="*/ 51 h 188"/>
                <a:gd name="T12" fmla="*/ 233 w 473"/>
                <a:gd name="T13" fmla="*/ 32 h 188"/>
                <a:gd name="T14" fmla="*/ 203 w 473"/>
                <a:gd name="T15" fmla="*/ 16 h 188"/>
                <a:gd name="T16" fmla="*/ 169 w 473"/>
                <a:gd name="T17" fmla="*/ 7 h 188"/>
                <a:gd name="T18" fmla="*/ 137 w 473"/>
                <a:gd name="T19" fmla="*/ 0 h 188"/>
                <a:gd name="T20" fmla="*/ 107 w 473"/>
                <a:gd name="T21" fmla="*/ 0 h 188"/>
                <a:gd name="T22" fmla="*/ 82 w 473"/>
                <a:gd name="T23" fmla="*/ 2 h 188"/>
                <a:gd name="T24" fmla="*/ 59 w 473"/>
                <a:gd name="T25" fmla="*/ 14 h 188"/>
                <a:gd name="T26" fmla="*/ 39 w 473"/>
                <a:gd name="T27" fmla="*/ 25 h 188"/>
                <a:gd name="T28" fmla="*/ 25 w 473"/>
                <a:gd name="T29" fmla="*/ 37 h 188"/>
                <a:gd name="T30" fmla="*/ 13 w 473"/>
                <a:gd name="T31" fmla="*/ 51 h 188"/>
                <a:gd name="T32" fmla="*/ 7 w 473"/>
                <a:gd name="T33" fmla="*/ 62 h 188"/>
                <a:gd name="T34" fmla="*/ 2 w 473"/>
                <a:gd name="T35" fmla="*/ 76 h 188"/>
                <a:gd name="T36" fmla="*/ 0 w 473"/>
                <a:gd name="T37" fmla="*/ 90 h 188"/>
                <a:gd name="T38" fmla="*/ 0 w 473"/>
                <a:gd name="T39" fmla="*/ 102 h 188"/>
                <a:gd name="T40" fmla="*/ 9 w 473"/>
                <a:gd name="T41" fmla="*/ 125 h 188"/>
                <a:gd name="T42" fmla="*/ 23 w 473"/>
                <a:gd name="T43" fmla="*/ 144 h 188"/>
                <a:gd name="T44" fmla="*/ 41 w 473"/>
                <a:gd name="T45" fmla="*/ 158 h 188"/>
                <a:gd name="T46" fmla="*/ 59 w 473"/>
                <a:gd name="T47" fmla="*/ 165 h 188"/>
                <a:gd name="T48" fmla="*/ 87 w 473"/>
                <a:gd name="T49" fmla="*/ 172 h 188"/>
                <a:gd name="T50" fmla="*/ 116 w 473"/>
                <a:gd name="T51" fmla="*/ 179 h 188"/>
                <a:gd name="T52" fmla="*/ 151 w 473"/>
                <a:gd name="T53" fmla="*/ 186 h 188"/>
                <a:gd name="T54" fmla="*/ 183 w 473"/>
                <a:gd name="T55" fmla="*/ 188 h 188"/>
                <a:gd name="T56" fmla="*/ 215 w 473"/>
                <a:gd name="T57" fmla="*/ 188 h 188"/>
                <a:gd name="T58" fmla="*/ 242 w 473"/>
                <a:gd name="T59" fmla="*/ 181 h 188"/>
                <a:gd name="T60" fmla="*/ 265 w 473"/>
                <a:gd name="T61" fmla="*/ 167 h 188"/>
                <a:gd name="T62" fmla="*/ 274 w 473"/>
                <a:gd name="T63" fmla="*/ 156 h 188"/>
                <a:gd name="T64" fmla="*/ 281 w 473"/>
                <a:gd name="T65" fmla="*/ 142 h 188"/>
                <a:gd name="T66" fmla="*/ 283 w 473"/>
                <a:gd name="T67" fmla="*/ 130 h 188"/>
                <a:gd name="T68" fmla="*/ 473 w 473"/>
                <a:gd name="T69" fmla="*/ 49 h 1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73"/>
                <a:gd name="T106" fmla="*/ 0 h 188"/>
                <a:gd name="T107" fmla="*/ 473 w 473"/>
                <a:gd name="T108" fmla="*/ 188 h 1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73" h="188">
                  <a:moveTo>
                    <a:pt x="473" y="49"/>
                  </a:moveTo>
                  <a:lnTo>
                    <a:pt x="471" y="32"/>
                  </a:lnTo>
                  <a:lnTo>
                    <a:pt x="286" y="102"/>
                  </a:lnTo>
                  <a:lnTo>
                    <a:pt x="283" y="88"/>
                  </a:lnTo>
                  <a:lnTo>
                    <a:pt x="277" y="74"/>
                  </a:lnTo>
                  <a:lnTo>
                    <a:pt x="258" y="51"/>
                  </a:lnTo>
                  <a:lnTo>
                    <a:pt x="233" y="32"/>
                  </a:lnTo>
                  <a:lnTo>
                    <a:pt x="203" y="16"/>
                  </a:lnTo>
                  <a:lnTo>
                    <a:pt x="169" y="7"/>
                  </a:lnTo>
                  <a:lnTo>
                    <a:pt x="137" y="0"/>
                  </a:lnTo>
                  <a:lnTo>
                    <a:pt x="107" y="0"/>
                  </a:lnTo>
                  <a:lnTo>
                    <a:pt x="82" y="2"/>
                  </a:lnTo>
                  <a:lnTo>
                    <a:pt x="59" y="14"/>
                  </a:lnTo>
                  <a:lnTo>
                    <a:pt x="39" y="25"/>
                  </a:lnTo>
                  <a:lnTo>
                    <a:pt x="25" y="37"/>
                  </a:lnTo>
                  <a:lnTo>
                    <a:pt x="13" y="51"/>
                  </a:lnTo>
                  <a:lnTo>
                    <a:pt x="7" y="62"/>
                  </a:lnTo>
                  <a:lnTo>
                    <a:pt x="2" y="76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9" y="125"/>
                  </a:lnTo>
                  <a:lnTo>
                    <a:pt x="23" y="144"/>
                  </a:lnTo>
                  <a:lnTo>
                    <a:pt x="41" y="158"/>
                  </a:lnTo>
                  <a:lnTo>
                    <a:pt x="59" y="165"/>
                  </a:lnTo>
                  <a:lnTo>
                    <a:pt x="87" y="172"/>
                  </a:lnTo>
                  <a:lnTo>
                    <a:pt x="116" y="179"/>
                  </a:lnTo>
                  <a:lnTo>
                    <a:pt x="151" y="186"/>
                  </a:lnTo>
                  <a:lnTo>
                    <a:pt x="183" y="188"/>
                  </a:lnTo>
                  <a:lnTo>
                    <a:pt x="215" y="188"/>
                  </a:lnTo>
                  <a:lnTo>
                    <a:pt x="242" y="181"/>
                  </a:lnTo>
                  <a:lnTo>
                    <a:pt x="265" y="167"/>
                  </a:lnTo>
                  <a:lnTo>
                    <a:pt x="274" y="156"/>
                  </a:lnTo>
                  <a:lnTo>
                    <a:pt x="281" y="142"/>
                  </a:lnTo>
                  <a:lnTo>
                    <a:pt x="283" y="130"/>
                  </a:lnTo>
                  <a:lnTo>
                    <a:pt x="473" y="49"/>
                  </a:lnTo>
                  <a:close/>
                </a:path>
              </a:pathLst>
            </a:custGeom>
            <a:solidFill>
              <a:srgbClr val="99CCFF"/>
            </a:solidFill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86" name="Freeform 123"/>
            <p:cNvSpPr>
              <a:spLocks/>
            </p:cNvSpPr>
            <p:nvPr/>
          </p:nvSpPr>
          <p:spPr bwMode="auto">
            <a:xfrm>
              <a:off x="3396" y="2165"/>
              <a:ext cx="87" cy="93"/>
            </a:xfrm>
            <a:custGeom>
              <a:avLst/>
              <a:gdLst>
                <a:gd name="T0" fmla="*/ 30 w 87"/>
                <a:gd name="T1" fmla="*/ 93 h 93"/>
                <a:gd name="T2" fmla="*/ 19 w 87"/>
                <a:gd name="T3" fmla="*/ 86 h 93"/>
                <a:gd name="T4" fmla="*/ 10 w 87"/>
                <a:gd name="T5" fmla="*/ 79 h 93"/>
                <a:gd name="T6" fmla="*/ 3 w 87"/>
                <a:gd name="T7" fmla="*/ 70 h 93"/>
                <a:gd name="T8" fmla="*/ 0 w 87"/>
                <a:gd name="T9" fmla="*/ 63 h 93"/>
                <a:gd name="T10" fmla="*/ 3 w 87"/>
                <a:gd name="T11" fmla="*/ 53 h 93"/>
                <a:gd name="T12" fmla="*/ 5 w 87"/>
                <a:gd name="T13" fmla="*/ 44 h 93"/>
                <a:gd name="T14" fmla="*/ 17 w 87"/>
                <a:gd name="T15" fmla="*/ 28 h 93"/>
                <a:gd name="T16" fmla="*/ 33 w 87"/>
                <a:gd name="T17" fmla="*/ 16 h 93"/>
                <a:gd name="T18" fmla="*/ 53 w 87"/>
                <a:gd name="T19" fmla="*/ 5 h 93"/>
                <a:gd name="T20" fmla="*/ 71 w 87"/>
                <a:gd name="T21" fmla="*/ 0 h 93"/>
                <a:gd name="T22" fmla="*/ 87 w 87"/>
                <a:gd name="T23" fmla="*/ 2 h 93"/>
                <a:gd name="T24" fmla="*/ 67 w 87"/>
                <a:gd name="T25" fmla="*/ 14 h 93"/>
                <a:gd name="T26" fmla="*/ 53 w 87"/>
                <a:gd name="T27" fmla="*/ 26 h 93"/>
                <a:gd name="T28" fmla="*/ 42 w 87"/>
                <a:gd name="T29" fmla="*/ 39 h 93"/>
                <a:gd name="T30" fmla="*/ 35 w 87"/>
                <a:gd name="T31" fmla="*/ 53 h 93"/>
                <a:gd name="T32" fmla="*/ 30 w 87"/>
                <a:gd name="T33" fmla="*/ 67 h 93"/>
                <a:gd name="T34" fmla="*/ 28 w 87"/>
                <a:gd name="T35" fmla="*/ 77 h 93"/>
                <a:gd name="T36" fmla="*/ 28 w 87"/>
                <a:gd name="T37" fmla="*/ 86 h 93"/>
                <a:gd name="T38" fmla="*/ 30 w 87"/>
                <a:gd name="T39" fmla="*/ 93 h 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7"/>
                <a:gd name="T61" fmla="*/ 0 h 93"/>
                <a:gd name="T62" fmla="*/ 87 w 87"/>
                <a:gd name="T63" fmla="*/ 93 h 9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7" h="93">
                  <a:moveTo>
                    <a:pt x="30" y="93"/>
                  </a:moveTo>
                  <a:lnTo>
                    <a:pt x="19" y="86"/>
                  </a:lnTo>
                  <a:lnTo>
                    <a:pt x="10" y="79"/>
                  </a:lnTo>
                  <a:lnTo>
                    <a:pt x="3" y="70"/>
                  </a:lnTo>
                  <a:lnTo>
                    <a:pt x="0" y="63"/>
                  </a:lnTo>
                  <a:lnTo>
                    <a:pt x="3" y="53"/>
                  </a:lnTo>
                  <a:lnTo>
                    <a:pt x="5" y="44"/>
                  </a:lnTo>
                  <a:lnTo>
                    <a:pt x="17" y="28"/>
                  </a:lnTo>
                  <a:lnTo>
                    <a:pt x="33" y="16"/>
                  </a:lnTo>
                  <a:lnTo>
                    <a:pt x="53" y="5"/>
                  </a:lnTo>
                  <a:lnTo>
                    <a:pt x="71" y="0"/>
                  </a:lnTo>
                  <a:lnTo>
                    <a:pt x="87" y="2"/>
                  </a:lnTo>
                  <a:lnTo>
                    <a:pt x="67" y="14"/>
                  </a:lnTo>
                  <a:lnTo>
                    <a:pt x="53" y="26"/>
                  </a:lnTo>
                  <a:lnTo>
                    <a:pt x="42" y="39"/>
                  </a:lnTo>
                  <a:lnTo>
                    <a:pt x="35" y="53"/>
                  </a:lnTo>
                  <a:lnTo>
                    <a:pt x="30" y="67"/>
                  </a:lnTo>
                  <a:lnTo>
                    <a:pt x="28" y="77"/>
                  </a:lnTo>
                  <a:lnTo>
                    <a:pt x="28" y="86"/>
                  </a:lnTo>
                  <a:lnTo>
                    <a:pt x="30" y="9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124"/>
          <p:cNvGrpSpPr>
            <a:grpSpLocks/>
          </p:cNvGrpSpPr>
          <p:nvPr/>
        </p:nvGrpSpPr>
        <p:grpSpPr bwMode="auto">
          <a:xfrm>
            <a:off x="2268538" y="3425825"/>
            <a:ext cx="1295400" cy="1441450"/>
            <a:chOff x="2961" y="1597"/>
            <a:chExt cx="2160" cy="2228"/>
          </a:xfrm>
        </p:grpSpPr>
        <p:sp>
          <p:nvSpPr>
            <p:cNvPr id="38923" name="Freeform 125"/>
            <p:cNvSpPr>
              <a:spLocks/>
            </p:cNvSpPr>
            <p:nvPr/>
          </p:nvSpPr>
          <p:spPr bwMode="auto">
            <a:xfrm flipH="1">
              <a:off x="3948" y="3557"/>
              <a:ext cx="840" cy="268"/>
            </a:xfrm>
            <a:custGeom>
              <a:avLst/>
              <a:gdLst>
                <a:gd name="T0" fmla="*/ 140 w 906"/>
                <a:gd name="T1" fmla="*/ 19 h 268"/>
                <a:gd name="T2" fmla="*/ 138 w 906"/>
                <a:gd name="T3" fmla="*/ 184 h 268"/>
                <a:gd name="T4" fmla="*/ 104 w 906"/>
                <a:gd name="T5" fmla="*/ 184 h 268"/>
                <a:gd name="T6" fmla="*/ 76 w 906"/>
                <a:gd name="T7" fmla="*/ 175 h 268"/>
                <a:gd name="T8" fmla="*/ 57 w 906"/>
                <a:gd name="T9" fmla="*/ 154 h 268"/>
                <a:gd name="T10" fmla="*/ 43 w 906"/>
                <a:gd name="T11" fmla="*/ 110 h 268"/>
                <a:gd name="T12" fmla="*/ 30 w 906"/>
                <a:gd name="T13" fmla="*/ 72 h 268"/>
                <a:gd name="T14" fmla="*/ 15 w 906"/>
                <a:gd name="T15" fmla="*/ 63 h 268"/>
                <a:gd name="T16" fmla="*/ 5 w 906"/>
                <a:gd name="T17" fmla="*/ 79 h 268"/>
                <a:gd name="T18" fmla="*/ 0 w 906"/>
                <a:gd name="T19" fmla="*/ 114 h 268"/>
                <a:gd name="T20" fmla="*/ 9 w 906"/>
                <a:gd name="T21" fmla="*/ 158 h 268"/>
                <a:gd name="T22" fmla="*/ 28 w 906"/>
                <a:gd name="T23" fmla="*/ 203 h 268"/>
                <a:gd name="T24" fmla="*/ 53 w 906"/>
                <a:gd name="T25" fmla="*/ 238 h 268"/>
                <a:gd name="T26" fmla="*/ 92 w 906"/>
                <a:gd name="T27" fmla="*/ 259 h 268"/>
                <a:gd name="T28" fmla="*/ 168 w 906"/>
                <a:gd name="T29" fmla="*/ 268 h 268"/>
                <a:gd name="T30" fmla="*/ 285 w 906"/>
                <a:gd name="T31" fmla="*/ 261 h 268"/>
                <a:gd name="T32" fmla="*/ 335 w 906"/>
                <a:gd name="T33" fmla="*/ 254 h 268"/>
                <a:gd name="T34" fmla="*/ 361 w 906"/>
                <a:gd name="T35" fmla="*/ 247 h 268"/>
                <a:gd name="T36" fmla="*/ 398 w 906"/>
                <a:gd name="T37" fmla="*/ 240 h 268"/>
                <a:gd name="T38" fmla="*/ 440 w 906"/>
                <a:gd name="T39" fmla="*/ 226 h 268"/>
                <a:gd name="T40" fmla="*/ 471 w 906"/>
                <a:gd name="T41" fmla="*/ 210 h 268"/>
                <a:gd name="T42" fmla="*/ 501 w 906"/>
                <a:gd name="T43" fmla="*/ 182 h 268"/>
                <a:gd name="T44" fmla="*/ 522 w 906"/>
                <a:gd name="T45" fmla="*/ 151 h 268"/>
                <a:gd name="T46" fmla="*/ 532 w 906"/>
                <a:gd name="T47" fmla="*/ 128 h 268"/>
                <a:gd name="T48" fmla="*/ 531 w 906"/>
                <a:gd name="T49" fmla="*/ 110 h 268"/>
                <a:gd name="T50" fmla="*/ 515 w 906"/>
                <a:gd name="T51" fmla="*/ 107 h 268"/>
                <a:gd name="T52" fmla="*/ 494 w 906"/>
                <a:gd name="T53" fmla="*/ 119 h 268"/>
                <a:gd name="T54" fmla="*/ 476 w 906"/>
                <a:gd name="T55" fmla="*/ 133 h 268"/>
                <a:gd name="T56" fmla="*/ 453 w 906"/>
                <a:gd name="T57" fmla="*/ 144 h 268"/>
                <a:gd name="T58" fmla="*/ 439 w 906"/>
                <a:gd name="T59" fmla="*/ 144 h 268"/>
                <a:gd name="T60" fmla="*/ 410 w 906"/>
                <a:gd name="T61" fmla="*/ 7 h 268"/>
                <a:gd name="T62" fmla="*/ 388 w 906"/>
                <a:gd name="T63" fmla="*/ 168 h 268"/>
                <a:gd name="T64" fmla="*/ 350 w 906"/>
                <a:gd name="T65" fmla="*/ 182 h 268"/>
                <a:gd name="T66" fmla="*/ 297 w 906"/>
                <a:gd name="T67" fmla="*/ 193 h 268"/>
                <a:gd name="T68" fmla="*/ 242 w 906"/>
                <a:gd name="T69" fmla="*/ 198 h 268"/>
                <a:gd name="T70" fmla="*/ 195 w 906"/>
                <a:gd name="T71" fmla="*/ 189 h 2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6"/>
                <a:gd name="T109" fmla="*/ 0 h 268"/>
                <a:gd name="T110" fmla="*/ 906 w 906"/>
                <a:gd name="T111" fmla="*/ 268 h 2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6" h="268">
                  <a:moveTo>
                    <a:pt x="291" y="28"/>
                  </a:moveTo>
                  <a:lnTo>
                    <a:pt x="238" y="19"/>
                  </a:lnTo>
                  <a:lnTo>
                    <a:pt x="192" y="9"/>
                  </a:lnTo>
                  <a:lnTo>
                    <a:pt x="236" y="184"/>
                  </a:lnTo>
                  <a:lnTo>
                    <a:pt x="204" y="184"/>
                  </a:lnTo>
                  <a:lnTo>
                    <a:pt x="176" y="184"/>
                  </a:lnTo>
                  <a:lnTo>
                    <a:pt x="151" y="179"/>
                  </a:lnTo>
                  <a:lnTo>
                    <a:pt x="128" y="175"/>
                  </a:lnTo>
                  <a:lnTo>
                    <a:pt x="110" y="165"/>
                  </a:lnTo>
                  <a:lnTo>
                    <a:pt x="96" y="154"/>
                  </a:lnTo>
                  <a:lnTo>
                    <a:pt x="83" y="135"/>
                  </a:lnTo>
                  <a:lnTo>
                    <a:pt x="73" y="110"/>
                  </a:lnTo>
                  <a:lnTo>
                    <a:pt x="64" y="86"/>
                  </a:lnTo>
                  <a:lnTo>
                    <a:pt x="51" y="72"/>
                  </a:lnTo>
                  <a:lnTo>
                    <a:pt x="39" y="63"/>
                  </a:lnTo>
                  <a:lnTo>
                    <a:pt x="25" y="63"/>
                  </a:lnTo>
                  <a:lnTo>
                    <a:pt x="14" y="68"/>
                  </a:lnTo>
                  <a:lnTo>
                    <a:pt x="5" y="79"/>
                  </a:lnTo>
                  <a:lnTo>
                    <a:pt x="0" y="96"/>
                  </a:lnTo>
                  <a:lnTo>
                    <a:pt x="0" y="114"/>
                  </a:lnTo>
                  <a:lnTo>
                    <a:pt x="7" y="135"/>
                  </a:lnTo>
                  <a:lnTo>
                    <a:pt x="16" y="158"/>
                  </a:lnTo>
                  <a:lnTo>
                    <a:pt x="28" y="182"/>
                  </a:lnTo>
                  <a:lnTo>
                    <a:pt x="46" y="203"/>
                  </a:lnTo>
                  <a:lnTo>
                    <a:pt x="64" y="221"/>
                  </a:lnTo>
                  <a:lnTo>
                    <a:pt x="89" y="238"/>
                  </a:lnTo>
                  <a:lnTo>
                    <a:pt x="119" y="249"/>
                  </a:lnTo>
                  <a:lnTo>
                    <a:pt x="156" y="259"/>
                  </a:lnTo>
                  <a:lnTo>
                    <a:pt x="218" y="263"/>
                  </a:lnTo>
                  <a:lnTo>
                    <a:pt x="284" y="268"/>
                  </a:lnTo>
                  <a:lnTo>
                    <a:pt x="419" y="266"/>
                  </a:lnTo>
                  <a:lnTo>
                    <a:pt x="483" y="261"/>
                  </a:lnTo>
                  <a:lnTo>
                    <a:pt x="542" y="256"/>
                  </a:lnTo>
                  <a:lnTo>
                    <a:pt x="568" y="254"/>
                  </a:lnTo>
                  <a:lnTo>
                    <a:pt x="593" y="252"/>
                  </a:lnTo>
                  <a:lnTo>
                    <a:pt x="613" y="247"/>
                  </a:lnTo>
                  <a:lnTo>
                    <a:pt x="632" y="245"/>
                  </a:lnTo>
                  <a:lnTo>
                    <a:pt x="675" y="240"/>
                  </a:lnTo>
                  <a:lnTo>
                    <a:pt x="712" y="233"/>
                  </a:lnTo>
                  <a:lnTo>
                    <a:pt x="746" y="226"/>
                  </a:lnTo>
                  <a:lnTo>
                    <a:pt x="773" y="219"/>
                  </a:lnTo>
                  <a:lnTo>
                    <a:pt x="799" y="210"/>
                  </a:lnTo>
                  <a:lnTo>
                    <a:pt x="824" y="196"/>
                  </a:lnTo>
                  <a:lnTo>
                    <a:pt x="849" y="182"/>
                  </a:lnTo>
                  <a:lnTo>
                    <a:pt x="874" y="163"/>
                  </a:lnTo>
                  <a:lnTo>
                    <a:pt x="886" y="151"/>
                  </a:lnTo>
                  <a:lnTo>
                    <a:pt x="895" y="142"/>
                  </a:lnTo>
                  <a:lnTo>
                    <a:pt x="904" y="128"/>
                  </a:lnTo>
                  <a:lnTo>
                    <a:pt x="906" y="117"/>
                  </a:lnTo>
                  <a:lnTo>
                    <a:pt x="902" y="110"/>
                  </a:lnTo>
                  <a:lnTo>
                    <a:pt x="890" y="105"/>
                  </a:lnTo>
                  <a:lnTo>
                    <a:pt x="876" y="107"/>
                  </a:lnTo>
                  <a:lnTo>
                    <a:pt x="858" y="110"/>
                  </a:lnTo>
                  <a:lnTo>
                    <a:pt x="840" y="119"/>
                  </a:lnTo>
                  <a:lnTo>
                    <a:pt x="821" y="128"/>
                  </a:lnTo>
                  <a:lnTo>
                    <a:pt x="808" y="133"/>
                  </a:lnTo>
                  <a:lnTo>
                    <a:pt x="789" y="142"/>
                  </a:lnTo>
                  <a:lnTo>
                    <a:pt x="769" y="144"/>
                  </a:lnTo>
                  <a:lnTo>
                    <a:pt x="757" y="144"/>
                  </a:lnTo>
                  <a:lnTo>
                    <a:pt x="744" y="144"/>
                  </a:lnTo>
                  <a:lnTo>
                    <a:pt x="730" y="0"/>
                  </a:lnTo>
                  <a:lnTo>
                    <a:pt x="698" y="7"/>
                  </a:lnTo>
                  <a:lnTo>
                    <a:pt x="661" y="14"/>
                  </a:lnTo>
                  <a:lnTo>
                    <a:pt x="657" y="168"/>
                  </a:lnTo>
                  <a:lnTo>
                    <a:pt x="629" y="175"/>
                  </a:lnTo>
                  <a:lnTo>
                    <a:pt x="593" y="182"/>
                  </a:lnTo>
                  <a:lnTo>
                    <a:pt x="549" y="189"/>
                  </a:lnTo>
                  <a:lnTo>
                    <a:pt x="503" y="193"/>
                  </a:lnTo>
                  <a:lnTo>
                    <a:pt x="458" y="198"/>
                  </a:lnTo>
                  <a:lnTo>
                    <a:pt x="412" y="198"/>
                  </a:lnTo>
                  <a:lnTo>
                    <a:pt x="369" y="196"/>
                  </a:lnTo>
                  <a:lnTo>
                    <a:pt x="330" y="189"/>
                  </a:lnTo>
                  <a:lnTo>
                    <a:pt x="291" y="28"/>
                  </a:lnTo>
                  <a:close/>
                </a:path>
              </a:pathLst>
            </a:custGeom>
            <a:solidFill>
              <a:srgbClr val="C0C0C0"/>
            </a:solidFill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4" name="Freeform 126"/>
            <p:cNvSpPr>
              <a:spLocks/>
            </p:cNvSpPr>
            <p:nvPr/>
          </p:nvSpPr>
          <p:spPr bwMode="auto">
            <a:xfrm flipH="1">
              <a:off x="3129" y="2125"/>
              <a:ext cx="509" cy="505"/>
            </a:xfrm>
            <a:custGeom>
              <a:avLst/>
              <a:gdLst>
                <a:gd name="T0" fmla="*/ 161 w 549"/>
                <a:gd name="T1" fmla="*/ 335 h 505"/>
                <a:gd name="T2" fmla="*/ 163 w 549"/>
                <a:gd name="T3" fmla="*/ 321 h 505"/>
                <a:gd name="T4" fmla="*/ 161 w 549"/>
                <a:gd name="T5" fmla="*/ 303 h 505"/>
                <a:gd name="T6" fmla="*/ 159 w 549"/>
                <a:gd name="T7" fmla="*/ 284 h 505"/>
                <a:gd name="T8" fmla="*/ 156 w 549"/>
                <a:gd name="T9" fmla="*/ 265 h 505"/>
                <a:gd name="T10" fmla="*/ 148 w 549"/>
                <a:gd name="T11" fmla="*/ 247 h 505"/>
                <a:gd name="T12" fmla="*/ 142 w 549"/>
                <a:gd name="T13" fmla="*/ 228 h 505"/>
                <a:gd name="T14" fmla="*/ 134 w 549"/>
                <a:gd name="T15" fmla="*/ 212 h 505"/>
                <a:gd name="T16" fmla="*/ 123 w 549"/>
                <a:gd name="T17" fmla="*/ 196 h 505"/>
                <a:gd name="T18" fmla="*/ 99 w 549"/>
                <a:gd name="T19" fmla="*/ 168 h 505"/>
                <a:gd name="T20" fmla="*/ 85 w 549"/>
                <a:gd name="T21" fmla="*/ 158 h 505"/>
                <a:gd name="T22" fmla="*/ 70 w 549"/>
                <a:gd name="T23" fmla="*/ 154 h 505"/>
                <a:gd name="T24" fmla="*/ 54 w 549"/>
                <a:gd name="T25" fmla="*/ 149 h 505"/>
                <a:gd name="T26" fmla="*/ 38 w 549"/>
                <a:gd name="T27" fmla="*/ 151 h 505"/>
                <a:gd name="T28" fmla="*/ 22 w 549"/>
                <a:gd name="T29" fmla="*/ 156 h 505"/>
                <a:gd name="T30" fmla="*/ 6 w 549"/>
                <a:gd name="T31" fmla="*/ 168 h 505"/>
                <a:gd name="T32" fmla="*/ 2 w 549"/>
                <a:gd name="T33" fmla="*/ 151 h 505"/>
                <a:gd name="T34" fmla="*/ 0 w 549"/>
                <a:gd name="T35" fmla="*/ 135 h 505"/>
                <a:gd name="T36" fmla="*/ 2 w 549"/>
                <a:gd name="T37" fmla="*/ 119 h 505"/>
                <a:gd name="T38" fmla="*/ 6 w 549"/>
                <a:gd name="T39" fmla="*/ 105 h 505"/>
                <a:gd name="T40" fmla="*/ 7 w 549"/>
                <a:gd name="T41" fmla="*/ 88 h 505"/>
                <a:gd name="T42" fmla="*/ 14 w 549"/>
                <a:gd name="T43" fmla="*/ 75 h 505"/>
                <a:gd name="T44" fmla="*/ 29 w 549"/>
                <a:gd name="T45" fmla="*/ 47 h 505"/>
                <a:gd name="T46" fmla="*/ 48 w 549"/>
                <a:gd name="T47" fmla="*/ 26 h 505"/>
                <a:gd name="T48" fmla="*/ 73 w 549"/>
                <a:gd name="T49" fmla="*/ 9 h 505"/>
                <a:gd name="T50" fmla="*/ 100 w 549"/>
                <a:gd name="T51" fmla="*/ 0 h 505"/>
                <a:gd name="T52" fmla="*/ 116 w 549"/>
                <a:gd name="T53" fmla="*/ 0 h 505"/>
                <a:gd name="T54" fmla="*/ 131 w 549"/>
                <a:gd name="T55" fmla="*/ 2 h 505"/>
                <a:gd name="T56" fmla="*/ 153 w 549"/>
                <a:gd name="T57" fmla="*/ 7 h 505"/>
                <a:gd name="T58" fmla="*/ 174 w 549"/>
                <a:gd name="T59" fmla="*/ 19 h 505"/>
                <a:gd name="T60" fmla="*/ 195 w 549"/>
                <a:gd name="T61" fmla="*/ 33 h 505"/>
                <a:gd name="T62" fmla="*/ 213 w 549"/>
                <a:gd name="T63" fmla="*/ 51 h 505"/>
                <a:gd name="T64" fmla="*/ 231 w 549"/>
                <a:gd name="T65" fmla="*/ 75 h 505"/>
                <a:gd name="T66" fmla="*/ 250 w 549"/>
                <a:gd name="T67" fmla="*/ 102 h 505"/>
                <a:gd name="T68" fmla="*/ 272 w 549"/>
                <a:gd name="T69" fmla="*/ 142 h 505"/>
                <a:gd name="T70" fmla="*/ 289 w 549"/>
                <a:gd name="T71" fmla="*/ 182 h 505"/>
                <a:gd name="T72" fmla="*/ 304 w 549"/>
                <a:gd name="T73" fmla="*/ 226 h 505"/>
                <a:gd name="T74" fmla="*/ 312 w 549"/>
                <a:gd name="T75" fmla="*/ 251 h 505"/>
                <a:gd name="T76" fmla="*/ 314 w 549"/>
                <a:gd name="T77" fmla="*/ 275 h 505"/>
                <a:gd name="T78" fmla="*/ 323 w 549"/>
                <a:gd name="T79" fmla="*/ 321 h 505"/>
                <a:gd name="T80" fmla="*/ 324 w 549"/>
                <a:gd name="T81" fmla="*/ 365 h 505"/>
                <a:gd name="T82" fmla="*/ 321 w 549"/>
                <a:gd name="T83" fmla="*/ 405 h 505"/>
                <a:gd name="T84" fmla="*/ 313 w 549"/>
                <a:gd name="T85" fmla="*/ 438 h 505"/>
                <a:gd name="T86" fmla="*/ 304 w 549"/>
                <a:gd name="T87" fmla="*/ 466 h 505"/>
                <a:gd name="T88" fmla="*/ 291 w 549"/>
                <a:gd name="T89" fmla="*/ 484 h 505"/>
                <a:gd name="T90" fmla="*/ 286 w 549"/>
                <a:gd name="T91" fmla="*/ 491 h 505"/>
                <a:gd name="T92" fmla="*/ 278 w 549"/>
                <a:gd name="T93" fmla="*/ 496 h 505"/>
                <a:gd name="T94" fmla="*/ 260 w 549"/>
                <a:gd name="T95" fmla="*/ 503 h 505"/>
                <a:gd name="T96" fmla="*/ 239 w 549"/>
                <a:gd name="T97" fmla="*/ 505 h 505"/>
                <a:gd name="T98" fmla="*/ 222 w 549"/>
                <a:gd name="T99" fmla="*/ 503 h 505"/>
                <a:gd name="T100" fmla="*/ 205 w 549"/>
                <a:gd name="T101" fmla="*/ 491 h 505"/>
                <a:gd name="T102" fmla="*/ 197 w 549"/>
                <a:gd name="T103" fmla="*/ 482 h 505"/>
                <a:gd name="T104" fmla="*/ 190 w 549"/>
                <a:gd name="T105" fmla="*/ 473 h 505"/>
                <a:gd name="T106" fmla="*/ 183 w 549"/>
                <a:gd name="T107" fmla="*/ 459 h 505"/>
                <a:gd name="T108" fmla="*/ 177 w 549"/>
                <a:gd name="T109" fmla="*/ 440 h 505"/>
                <a:gd name="T110" fmla="*/ 172 w 549"/>
                <a:gd name="T111" fmla="*/ 419 h 505"/>
                <a:gd name="T112" fmla="*/ 168 w 549"/>
                <a:gd name="T113" fmla="*/ 396 h 505"/>
                <a:gd name="T114" fmla="*/ 165 w 549"/>
                <a:gd name="T115" fmla="*/ 368 h 505"/>
                <a:gd name="T116" fmla="*/ 161 w 549"/>
                <a:gd name="T117" fmla="*/ 335 h 5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49"/>
                <a:gd name="T178" fmla="*/ 0 h 505"/>
                <a:gd name="T179" fmla="*/ 549 w 549"/>
                <a:gd name="T180" fmla="*/ 505 h 5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49" h="505">
                  <a:moveTo>
                    <a:pt x="275" y="335"/>
                  </a:moveTo>
                  <a:lnTo>
                    <a:pt x="277" y="321"/>
                  </a:lnTo>
                  <a:lnTo>
                    <a:pt x="275" y="303"/>
                  </a:lnTo>
                  <a:lnTo>
                    <a:pt x="272" y="284"/>
                  </a:lnTo>
                  <a:lnTo>
                    <a:pt x="263" y="265"/>
                  </a:lnTo>
                  <a:lnTo>
                    <a:pt x="254" y="247"/>
                  </a:lnTo>
                  <a:lnTo>
                    <a:pt x="240" y="228"/>
                  </a:lnTo>
                  <a:lnTo>
                    <a:pt x="227" y="212"/>
                  </a:lnTo>
                  <a:lnTo>
                    <a:pt x="208" y="196"/>
                  </a:lnTo>
                  <a:lnTo>
                    <a:pt x="167" y="168"/>
                  </a:lnTo>
                  <a:lnTo>
                    <a:pt x="144" y="158"/>
                  </a:lnTo>
                  <a:lnTo>
                    <a:pt x="119" y="154"/>
                  </a:lnTo>
                  <a:lnTo>
                    <a:pt x="92" y="149"/>
                  </a:lnTo>
                  <a:lnTo>
                    <a:pt x="64" y="151"/>
                  </a:lnTo>
                  <a:lnTo>
                    <a:pt x="37" y="156"/>
                  </a:lnTo>
                  <a:lnTo>
                    <a:pt x="7" y="168"/>
                  </a:lnTo>
                  <a:lnTo>
                    <a:pt x="2" y="151"/>
                  </a:lnTo>
                  <a:lnTo>
                    <a:pt x="0" y="135"/>
                  </a:lnTo>
                  <a:lnTo>
                    <a:pt x="2" y="119"/>
                  </a:lnTo>
                  <a:lnTo>
                    <a:pt x="7" y="105"/>
                  </a:lnTo>
                  <a:lnTo>
                    <a:pt x="14" y="88"/>
                  </a:lnTo>
                  <a:lnTo>
                    <a:pt x="23" y="75"/>
                  </a:lnTo>
                  <a:lnTo>
                    <a:pt x="48" y="47"/>
                  </a:lnTo>
                  <a:lnTo>
                    <a:pt x="82" y="26"/>
                  </a:lnTo>
                  <a:lnTo>
                    <a:pt x="124" y="9"/>
                  </a:lnTo>
                  <a:lnTo>
                    <a:pt x="172" y="0"/>
                  </a:lnTo>
                  <a:lnTo>
                    <a:pt x="197" y="0"/>
                  </a:lnTo>
                  <a:lnTo>
                    <a:pt x="222" y="2"/>
                  </a:lnTo>
                  <a:lnTo>
                    <a:pt x="259" y="7"/>
                  </a:lnTo>
                  <a:lnTo>
                    <a:pt x="297" y="19"/>
                  </a:lnTo>
                  <a:lnTo>
                    <a:pt x="330" y="33"/>
                  </a:lnTo>
                  <a:lnTo>
                    <a:pt x="362" y="51"/>
                  </a:lnTo>
                  <a:lnTo>
                    <a:pt x="394" y="75"/>
                  </a:lnTo>
                  <a:lnTo>
                    <a:pt x="426" y="102"/>
                  </a:lnTo>
                  <a:lnTo>
                    <a:pt x="462" y="142"/>
                  </a:lnTo>
                  <a:lnTo>
                    <a:pt x="492" y="182"/>
                  </a:lnTo>
                  <a:lnTo>
                    <a:pt x="517" y="226"/>
                  </a:lnTo>
                  <a:lnTo>
                    <a:pt x="529" y="251"/>
                  </a:lnTo>
                  <a:lnTo>
                    <a:pt x="535" y="275"/>
                  </a:lnTo>
                  <a:lnTo>
                    <a:pt x="547" y="321"/>
                  </a:lnTo>
                  <a:lnTo>
                    <a:pt x="549" y="365"/>
                  </a:lnTo>
                  <a:lnTo>
                    <a:pt x="545" y="405"/>
                  </a:lnTo>
                  <a:lnTo>
                    <a:pt x="533" y="438"/>
                  </a:lnTo>
                  <a:lnTo>
                    <a:pt x="517" y="466"/>
                  </a:lnTo>
                  <a:lnTo>
                    <a:pt x="496" y="484"/>
                  </a:lnTo>
                  <a:lnTo>
                    <a:pt x="485" y="491"/>
                  </a:lnTo>
                  <a:lnTo>
                    <a:pt x="474" y="496"/>
                  </a:lnTo>
                  <a:lnTo>
                    <a:pt x="442" y="503"/>
                  </a:lnTo>
                  <a:lnTo>
                    <a:pt x="407" y="505"/>
                  </a:lnTo>
                  <a:lnTo>
                    <a:pt x="378" y="503"/>
                  </a:lnTo>
                  <a:lnTo>
                    <a:pt x="348" y="491"/>
                  </a:lnTo>
                  <a:lnTo>
                    <a:pt x="334" y="482"/>
                  </a:lnTo>
                  <a:lnTo>
                    <a:pt x="323" y="473"/>
                  </a:lnTo>
                  <a:lnTo>
                    <a:pt x="311" y="459"/>
                  </a:lnTo>
                  <a:lnTo>
                    <a:pt x="300" y="440"/>
                  </a:lnTo>
                  <a:lnTo>
                    <a:pt x="293" y="419"/>
                  </a:lnTo>
                  <a:lnTo>
                    <a:pt x="284" y="396"/>
                  </a:lnTo>
                  <a:lnTo>
                    <a:pt x="279" y="368"/>
                  </a:lnTo>
                  <a:lnTo>
                    <a:pt x="275" y="335"/>
                  </a:lnTo>
                  <a:close/>
                </a:path>
              </a:pathLst>
            </a:custGeom>
            <a:solidFill>
              <a:srgbClr val="943326"/>
            </a:solidFill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5" name="Freeform 127"/>
            <p:cNvSpPr>
              <a:spLocks/>
            </p:cNvSpPr>
            <p:nvPr/>
          </p:nvSpPr>
          <p:spPr bwMode="auto">
            <a:xfrm flipH="1">
              <a:off x="4009" y="3417"/>
              <a:ext cx="749" cy="277"/>
            </a:xfrm>
            <a:custGeom>
              <a:avLst/>
              <a:gdLst>
                <a:gd name="T0" fmla="*/ 381 w 808"/>
                <a:gd name="T1" fmla="*/ 28 h 277"/>
                <a:gd name="T2" fmla="*/ 352 w 808"/>
                <a:gd name="T3" fmla="*/ 44 h 277"/>
                <a:gd name="T4" fmla="*/ 302 w 808"/>
                <a:gd name="T5" fmla="*/ 49 h 277"/>
                <a:gd name="T6" fmla="*/ 277 w 808"/>
                <a:gd name="T7" fmla="*/ 49 h 277"/>
                <a:gd name="T8" fmla="*/ 236 w 808"/>
                <a:gd name="T9" fmla="*/ 58 h 277"/>
                <a:gd name="T10" fmla="*/ 206 w 808"/>
                <a:gd name="T11" fmla="*/ 53 h 277"/>
                <a:gd name="T12" fmla="*/ 186 w 808"/>
                <a:gd name="T13" fmla="*/ 28 h 277"/>
                <a:gd name="T14" fmla="*/ 181 w 808"/>
                <a:gd name="T15" fmla="*/ 0 h 277"/>
                <a:gd name="T16" fmla="*/ 158 w 808"/>
                <a:gd name="T17" fmla="*/ 0 h 277"/>
                <a:gd name="T18" fmla="*/ 98 w 808"/>
                <a:gd name="T19" fmla="*/ 4 h 277"/>
                <a:gd name="T20" fmla="*/ 42 w 808"/>
                <a:gd name="T21" fmla="*/ 23 h 277"/>
                <a:gd name="T22" fmla="*/ 20 w 808"/>
                <a:gd name="T23" fmla="*/ 42 h 277"/>
                <a:gd name="T24" fmla="*/ 6 w 808"/>
                <a:gd name="T25" fmla="*/ 70 h 277"/>
                <a:gd name="T26" fmla="*/ 0 w 808"/>
                <a:gd name="T27" fmla="*/ 105 h 277"/>
                <a:gd name="T28" fmla="*/ 6 w 808"/>
                <a:gd name="T29" fmla="*/ 153 h 277"/>
                <a:gd name="T30" fmla="*/ 23 w 808"/>
                <a:gd name="T31" fmla="*/ 193 h 277"/>
                <a:gd name="T32" fmla="*/ 53 w 808"/>
                <a:gd name="T33" fmla="*/ 228 h 277"/>
                <a:gd name="T34" fmla="*/ 94 w 808"/>
                <a:gd name="T35" fmla="*/ 253 h 277"/>
                <a:gd name="T36" fmla="*/ 152 w 808"/>
                <a:gd name="T37" fmla="*/ 272 h 277"/>
                <a:gd name="T38" fmla="*/ 202 w 808"/>
                <a:gd name="T39" fmla="*/ 277 h 277"/>
                <a:gd name="T40" fmla="*/ 257 w 808"/>
                <a:gd name="T41" fmla="*/ 274 h 277"/>
                <a:gd name="T42" fmla="*/ 321 w 808"/>
                <a:gd name="T43" fmla="*/ 267 h 277"/>
                <a:gd name="T44" fmla="*/ 370 w 808"/>
                <a:gd name="T45" fmla="*/ 258 h 277"/>
                <a:gd name="T46" fmla="*/ 410 w 808"/>
                <a:gd name="T47" fmla="*/ 244 h 277"/>
                <a:gd name="T48" fmla="*/ 441 w 808"/>
                <a:gd name="T49" fmla="*/ 223 h 277"/>
                <a:gd name="T50" fmla="*/ 461 w 808"/>
                <a:gd name="T51" fmla="*/ 195 h 277"/>
                <a:gd name="T52" fmla="*/ 472 w 808"/>
                <a:gd name="T53" fmla="*/ 163 h 277"/>
                <a:gd name="T54" fmla="*/ 475 w 808"/>
                <a:gd name="T55" fmla="*/ 123 h 277"/>
                <a:gd name="T56" fmla="*/ 464 w 808"/>
                <a:gd name="T57" fmla="*/ 79 h 277"/>
                <a:gd name="T58" fmla="*/ 445 w 808"/>
                <a:gd name="T59" fmla="*/ 44 h 277"/>
                <a:gd name="T60" fmla="*/ 418 w 808"/>
                <a:gd name="T61" fmla="*/ 21 h 277"/>
                <a:gd name="T62" fmla="*/ 391 w 808"/>
                <a:gd name="T63" fmla="*/ 14 h 2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8"/>
                <a:gd name="T97" fmla="*/ 0 h 277"/>
                <a:gd name="T98" fmla="*/ 808 w 808"/>
                <a:gd name="T99" fmla="*/ 277 h 27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8" h="277">
                  <a:moveTo>
                    <a:pt x="666" y="14"/>
                  </a:moveTo>
                  <a:lnTo>
                    <a:pt x="648" y="28"/>
                  </a:lnTo>
                  <a:lnTo>
                    <a:pt x="625" y="39"/>
                  </a:lnTo>
                  <a:lnTo>
                    <a:pt x="600" y="44"/>
                  </a:lnTo>
                  <a:lnTo>
                    <a:pt x="570" y="46"/>
                  </a:lnTo>
                  <a:lnTo>
                    <a:pt x="515" y="49"/>
                  </a:lnTo>
                  <a:lnTo>
                    <a:pt x="492" y="49"/>
                  </a:lnTo>
                  <a:lnTo>
                    <a:pt x="471" y="49"/>
                  </a:lnTo>
                  <a:lnTo>
                    <a:pt x="426" y="56"/>
                  </a:lnTo>
                  <a:lnTo>
                    <a:pt x="401" y="58"/>
                  </a:lnTo>
                  <a:lnTo>
                    <a:pt x="375" y="58"/>
                  </a:lnTo>
                  <a:lnTo>
                    <a:pt x="350" y="53"/>
                  </a:lnTo>
                  <a:lnTo>
                    <a:pt x="332" y="44"/>
                  </a:lnTo>
                  <a:lnTo>
                    <a:pt x="316" y="28"/>
                  </a:lnTo>
                  <a:lnTo>
                    <a:pt x="309" y="16"/>
                  </a:lnTo>
                  <a:lnTo>
                    <a:pt x="307" y="0"/>
                  </a:lnTo>
                  <a:lnTo>
                    <a:pt x="286" y="0"/>
                  </a:lnTo>
                  <a:lnTo>
                    <a:pt x="266" y="0"/>
                  </a:lnTo>
                  <a:lnTo>
                    <a:pt x="218" y="0"/>
                  </a:lnTo>
                  <a:lnTo>
                    <a:pt x="167" y="4"/>
                  </a:lnTo>
                  <a:lnTo>
                    <a:pt x="117" y="11"/>
                  </a:lnTo>
                  <a:lnTo>
                    <a:pt x="71" y="23"/>
                  </a:lnTo>
                  <a:lnTo>
                    <a:pt x="51" y="32"/>
                  </a:lnTo>
                  <a:lnTo>
                    <a:pt x="35" y="42"/>
                  </a:lnTo>
                  <a:lnTo>
                    <a:pt x="19" y="56"/>
                  </a:lnTo>
                  <a:lnTo>
                    <a:pt x="9" y="70"/>
                  </a:lnTo>
                  <a:lnTo>
                    <a:pt x="3" y="86"/>
                  </a:lnTo>
                  <a:lnTo>
                    <a:pt x="0" y="105"/>
                  </a:lnTo>
                  <a:lnTo>
                    <a:pt x="3" y="130"/>
                  </a:lnTo>
                  <a:lnTo>
                    <a:pt x="9" y="153"/>
                  </a:lnTo>
                  <a:lnTo>
                    <a:pt x="23" y="174"/>
                  </a:lnTo>
                  <a:lnTo>
                    <a:pt x="39" y="193"/>
                  </a:lnTo>
                  <a:lnTo>
                    <a:pt x="62" y="212"/>
                  </a:lnTo>
                  <a:lnTo>
                    <a:pt x="89" y="228"/>
                  </a:lnTo>
                  <a:lnTo>
                    <a:pt x="124" y="242"/>
                  </a:lnTo>
                  <a:lnTo>
                    <a:pt x="160" y="253"/>
                  </a:lnTo>
                  <a:lnTo>
                    <a:pt x="206" y="263"/>
                  </a:lnTo>
                  <a:lnTo>
                    <a:pt x="259" y="272"/>
                  </a:lnTo>
                  <a:lnTo>
                    <a:pt x="300" y="274"/>
                  </a:lnTo>
                  <a:lnTo>
                    <a:pt x="343" y="277"/>
                  </a:lnTo>
                  <a:lnTo>
                    <a:pt x="389" y="277"/>
                  </a:lnTo>
                  <a:lnTo>
                    <a:pt x="437" y="274"/>
                  </a:lnTo>
                  <a:lnTo>
                    <a:pt x="494" y="272"/>
                  </a:lnTo>
                  <a:lnTo>
                    <a:pt x="545" y="267"/>
                  </a:lnTo>
                  <a:lnTo>
                    <a:pt x="590" y="265"/>
                  </a:lnTo>
                  <a:lnTo>
                    <a:pt x="629" y="258"/>
                  </a:lnTo>
                  <a:lnTo>
                    <a:pt x="666" y="251"/>
                  </a:lnTo>
                  <a:lnTo>
                    <a:pt x="698" y="244"/>
                  </a:lnTo>
                  <a:lnTo>
                    <a:pt x="728" y="235"/>
                  </a:lnTo>
                  <a:lnTo>
                    <a:pt x="751" y="223"/>
                  </a:lnTo>
                  <a:lnTo>
                    <a:pt x="769" y="209"/>
                  </a:lnTo>
                  <a:lnTo>
                    <a:pt x="783" y="195"/>
                  </a:lnTo>
                  <a:lnTo>
                    <a:pt x="794" y="181"/>
                  </a:lnTo>
                  <a:lnTo>
                    <a:pt x="801" y="163"/>
                  </a:lnTo>
                  <a:lnTo>
                    <a:pt x="805" y="144"/>
                  </a:lnTo>
                  <a:lnTo>
                    <a:pt x="808" y="123"/>
                  </a:lnTo>
                  <a:lnTo>
                    <a:pt x="803" y="100"/>
                  </a:lnTo>
                  <a:lnTo>
                    <a:pt x="792" y="79"/>
                  </a:lnTo>
                  <a:lnTo>
                    <a:pt x="776" y="60"/>
                  </a:lnTo>
                  <a:lnTo>
                    <a:pt x="757" y="44"/>
                  </a:lnTo>
                  <a:lnTo>
                    <a:pt x="735" y="30"/>
                  </a:lnTo>
                  <a:lnTo>
                    <a:pt x="709" y="21"/>
                  </a:lnTo>
                  <a:lnTo>
                    <a:pt x="687" y="14"/>
                  </a:lnTo>
                  <a:lnTo>
                    <a:pt x="666" y="14"/>
                  </a:lnTo>
                  <a:close/>
                </a:path>
              </a:pathLst>
            </a:custGeom>
            <a:solidFill>
              <a:srgbClr val="943326"/>
            </a:solidFill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6" name="Freeform 128"/>
            <p:cNvSpPr>
              <a:spLocks/>
            </p:cNvSpPr>
            <p:nvPr/>
          </p:nvSpPr>
          <p:spPr bwMode="auto">
            <a:xfrm flipH="1">
              <a:off x="2961" y="1957"/>
              <a:ext cx="685" cy="524"/>
            </a:xfrm>
            <a:custGeom>
              <a:avLst/>
              <a:gdLst>
                <a:gd name="T0" fmla="*/ 158 w 739"/>
                <a:gd name="T1" fmla="*/ 175 h 524"/>
                <a:gd name="T2" fmla="*/ 146 w 739"/>
                <a:gd name="T3" fmla="*/ 124 h 524"/>
                <a:gd name="T4" fmla="*/ 107 w 739"/>
                <a:gd name="T5" fmla="*/ 98 h 524"/>
                <a:gd name="T6" fmla="*/ 78 w 739"/>
                <a:gd name="T7" fmla="*/ 80 h 524"/>
                <a:gd name="T8" fmla="*/ 24 w 739"/>
                <a:gd name="T9" fmla="*/ 49 h 524"/>
                <a:gd name="T10" fmla="*/ 6 w 739"/>
                <a:gd name="T11" fmla="*/ 35 h 524"/>
                <a:gd name="T12" fmla="*/ 2 w 739"/>
                <a:gd name="T13" fmla="*/ 17 h 524"/>
                <a:gd name="T14" fmla="*/ 14 w 739"/>
                <a:gd name="T15" fmla="*/ 3 h 524"/>
                <a:gd name="T16" fmla="*/ 38 w 739"/>
                <a:gd name="T17" fmla="*/ 5 h 524"/>
                <a:gd name="T18" fmla="*/ 76 w 739"/>
                <a:gd name="T19" fmla="*/ 19 h 524"/>
                <a:gd name="T20" fmla="*/ 121 w 739"/>
                <a:gd name="T21" fmla="*/ 42 h 524"/>
                <a:gd name="T22" fmla="*/ 192 w 739"/>
                <a:gd name="T23" fmla="*/ 80 h 524"/>
                <a:gd name="T24" fmla="*/ 235 w 739"/>
                <a:gd name="T25" fmla="*/ 103 h 524"/>
                <a:gd name="T26" fmla="*/ 308 w 739"/>
                <a:gd name="T27" fmla="*/ 147 h 524"/>
                <a:gd name="T28" fmla="*/ 354 w 739"/>
                <a:gd name="T29" fmla="*/ 184 h 524"/>
                <a:gd name="T30" fmla="*/ 389 w 739"/>
                <a:gd name="T31" fmla="*/ 229 h 524"/>
                <a:gd name="T32" fmla="*/ 414 w 739"/>
                <a:gd name="T33" fmla="*/ 277 h 524"/>
                <a:gd name="T34" fmla="*/ 430 w 739"/>
                <a:gd name="T35" fmla="*/ 331 h 524"/>
                <a:gd name="T36" fmla="*/ 435 w 739"/>
                <a:gd name="T37" fmla="*/ 382 h 524"/>
                <a:gd name="T38" fmla="*/ 426 w 739"/>
                <a:gd name="T39" fmla="*/ 429 h 524"/>
                <a:gd name="T40" fmla="*/ 404 w 739"/>
                <a:gd name="T41" fmla="*/ 482 h 524"/>
                <a:gd name="T42" fmla="*/ 371 w 739"/>
                <a:gd name="T43" fmla="*/ 520 h 524"/>
                <a:gd name="T44" fmla="*/ 354 w 739"/>
                <a:gd name="T45" fmla="*/ 522 h 524"/>
                <a:gd name="T46" fmla="*/ 341 w 739"/>
                <a:gd name="T47" fmla="*/ 508 h 524"/>
                <a:gd name="T48" fmla="*/ 338 w 739"/>
                <a:gd name="T49" fmla="*/ 480 h 524"/>
                <a:gd name="T50" fmla="*/ 354 w 739"/>
                <a:gd name="T51" fmla="*/ 452 h 524"/>
                <a:gd name="T52" fmla="*/ 387 w 739"/>
                <a:gd name="T53" fmla="*/ 403 h 524"/>
                <a:gd name="T54" fmla="*/ 395 w 739"/>
                <a:gd name="T55" fmla="*/ 361 h 524"/>
                <a:gd name="T56" fmla="*/ 391 w 739"/>
                <a:gd name="T57" fmla="*/ 333 h 524"/>
                <a:gd name="T58" fmla="*/ 382 w 739"/>
                <a:gd name="T59" fmla="*/ 305 h 524"/>
                <a:gd name="T60" fmla="*/ 363 w 739"/>
                <a:gd name="T61" fmla="*/ 270 h 524"/>
                <a:gd name="T62" fmla="*/ 295 w 739"/>
                <a:gd name="T63" fmla="*/ 350 h 524"/>
                <a:gd name="T64" fmla="*/ 288 w 739"/>
                <a:gd name="T65" fmla="*/ 208 h 524"/>
                <a:gd name="T66" fmla="*/ 212 w 739"/>
                <a:gd name="T67" fmla="*/ 154 h 524"/>
                <a:gd name="T68" fmla="*/ 183 w 739"/>
                <a:gd name="T69" fmla="*/ 138 h 5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39"/>
                <a:gd name="T106" fmla="*/ 0 h 524"/>
                <a:gd name="T107" fmla="*/ 739 w 739"/>
                <a:gd name="T108" fmla="*/ 524 h 5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39" h="524">
                  <a:moveTo>
                    <a:pt x="306" y="187"/>
                  </a:moveTo>
                  <a:lnTo>
                    <a:pt x="268" y="175"/>
                  </a:lnTo>
                  <a:lnTo>
                    <a:pt x="231" y="170"/>
                  </a:lnTo>
                  <a:lnTo>
                    <a:pt x="247" y="124"/>
                  </a:lnTo>
                  <a:lnTo>
                    <a:pt x="213" y="110"/>
                  </a:lnTo>
                  <a:lnTo>
                    <a:pt x="181" y="98"/>
                  </a:lnTo>
                  <a:lnTo>
                    <a:pt x="155" y="89"/>
                  </a:lnTo>
                  <a:lnTo>
                    <a:pt x="133" y="80"/>
                  </a:lnTo>
                  <a:lnTo>
                    <a:pt x="89" y="63"/>
                  </a:lnTo>
                  <a:lnTo>
                    <a:pt x="41" y="49"/>
                  </a:lnTo>
                  <a:lnTo>
                    <a:pt x="21" y="45"/>
                  </a:lnTo>
                  <a:lnTo>
                    <a:pt x="7" y="35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9" y="10"/>
                  </a:lnTo>
                  <a:lnTo>
                    <a:pt x="23" y="3"/>
                  </a:lnTo>
                  <a:lnTo>
                    <a:pt x="41" y="0"/>
                  </a:lnTo>
                  <a:lnTo>
                    <a:pt x="64" y="5"/>
                  </a:lnTo>
                  <a:lnTo>
                    <a:pt x="94" y="10"/>
                  </a:lnTo>
                  <a:lnTo>
                    <a:pt x="128" y="19"/>
                  </a:lnTo>
                  <a:lnTo>
                    <a:pt x="165" y="31"/>
                  </a:lnTo>
                  <a:lnTo>
                    <a:pt x="206" y="42"/>
                  </a:lnTo>
                  <a:lnTo>
                    <a:pt x="286" y="68"/>
                  </a:lnTo>
                  <a:lnTo>
                    <a:pt x="327" y="80"/>
                  </a:lnTo>
                  <a:lnTo>
                    <a:pt x="361" y="91"/>
                  </a:lnTo>
                  <a:lnTo>
                    <a:pt x="398" y="103"/>
                  </a:lnTo>
                  <a:lnTo>
                    <a:pt x="439" y="117"/>
                  </a:lnTo>
                  <a:lnTo>
                    <a:pt x="522" y="147"/>
                  </a:lnTo>
                  <a:lnTo>
                    <a:pt x="563" y="163"/>
                  </a:lnTo>
                  <a:lnTo>
                    <a:pt x="602" y="184"/>
                  </a:lnTo>
                  <a:lnTo>
                    <a:pt x="636" y="205"/>
                  </a:lnTo>
                  <a:lnTo>
                    <a:pt x="663" y="229"/>
                  </a:lnTo>
                  <a:lnTo>
                    <a:pt x="686" y="252"/>
                  </a:lnTo>
                  <a:lnTo>
                    <a:pt x="705" y="277"/>
                  </a:lnTo>
                  <a:lnTo>
                    <a:pt x="721" y="305"/>
                  </a:lnTo>
                  <a:lnTo>
                    <a:pt x="732" y="331"/>
                  </a:lnTo>
                  <a:lnTo>
                    <a:pt x="737" y="357"/>
                  </a:lnTo>
                  <a:lnTo>
                    <a:pt x="739" y="382"/>
                  </a:lnTo>
                  <a:lnTo>
                    <a:pt x="734" y="405"/>
                  </a:lnTo>
                  <a:lnTo>
                    <a:pt x="725" y="429"/>
                  </a:lnTo>
                  <a:lnTo>
                    <a:pt x="707" y="459"/>
                  </a:lnTo>
                  <a:lnTo>
                    <a:pt x="686" y="482"/>
                  </a:lnTo>
                  <a:lnTo>
                    <a:pt x="663" y="501"/>
                  </a:lnTo>
                  <a:lnTo>
                    <a:pt x="631" y="520"/>
                  </a:lnTo>
                  <a:lnTo>
                    <a:pt x="615" y="524"/>
                  </a:lnTo>
                  <a:lnTo>
                    <a:pt x="602" y="522"/>
                  </a:lnTo>
                  <a:lnTo>
                    <a:pt x="588" y="517"/>
                  </a:lnTo>
                  <a:lnTo>
                    <a:pt x="579" y="508"/>
                  </a:lnTo>
                  <a:lnTo>
                    <a:pt x="574" y="494"/>
                  </a:lnTo>
                  <a:lnTo>
                    <a:pt x="576" y="480"/>
                  </a:lnTo>
                  <a:lnTo>
                    <a:pt x="586" y="466"/>
                  </a:lnTo>
                  <a:lnTo>
                    <a:pt x="602" y="452"/>
                  </a:lnTo>
                  <a:lnTo>
                    <a:pt x="640" y="422"/>
                  </a:lnTo>
                  <a:lnTo>
                    <a:pt x="656" y="403"/>
                  </a:lnTo>
                  <a:lnTo>
                    <a:pt x="668" y="385"/>
                  </a:lnTo>
                  <a:lnTo>
                    <a:pt x="672" y="361"/>
                  </a:lnTo>
                  <a:lnTo>
                    <a:pt x="670" y="347"/>
                  </a:lnTo>
                  <a:lnTo>
                    <a:pt x="666" y="333"/>
                  </a:lnTo>
                  <a:lnTo>
                    <a:pt x="659" y="319"/>
                  </a:lnTo>
                  <a:lnTo>
                    <a:pt x="650" y="305"/>
                  </a:lnTo>
                  <a:lnTo>
                    <a:pt x="636" y="289"/>
                  </a:lnTo>
                  <a:lnTo>
                    <a:pt x="618" y="270"/>
                  </a:lnTo>
                  <a:lnTo>
                    <a:pt x="526" y="394"/>
                  </a:lnTo>
                  <a:lnTo>
                    <a:pt x="501" y="350"/>
                  </a:lnTo>
                  <a:lnTo>
                    <a:pt x="560" y="245"/>
                  </a:lnTo>
                  <a:lnTo>
                    <a:pt x="492" y="208"/>
                  </a:lnTo>
                  <a:lnTo>
                    <a:pt x="425" y="177"/>
                  </a:lnTo>
                  <a:lnTo>
                    <a:pt x="361" y="154"/>
                  </a:lnTo>
                  <a:lnTo>
                    <a:pt x="334" y="145"/>
                  </a:lnTo>
                  <a:lnTo>
                    <a:pt x="311" y="138"/>
                  </a:lnTo>
                  <a:lnTo>
                    <a:pt x="306" y="187"/>
                  </a:lnTo>
                  <a:close/>
                </a:path>
              </a:pathLst>
            </a:custGeom>
            <a:solidFill>
              <a:srgbClr val="C0C0C0"/>
            </a:solidFill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7" name="Freeform 129"/>
            <p:cNvSpPr>
              <a:spLocks/>
            </p:cNvSpPr>
            <p:nvPr/>
          </p:nvSpPr>
          <p:spPr bwMode="auto">
            <a:xfrm flipH="1">
              <a:off x="3903" y="2179"/>
              <a:ext cx="855" cy="567"/>
            </a:xfrm>
            <a:custGeom>
              <a:avLst/>
              <a:gdLst>
                <a:gd name="T0" fmla="*/ 543 w 922"/>
                <a:gd name="T1" fmla="*/ 358 h 567"/>
                <a:gd name="T2" fmla="*/ 532 w 922"/>
                <a:gd name="T3" fmla="*/ 421 h 567"/>
                <a:gd name="T4" fmla="*/ 507 w 922"/>
                <a:gd name="T5" fmla="*/ 477 h 567"/>
                <a:gd name="T6" fmla="*/ 476 w 922"/>
                <a:gd name="T7" fmla="*/ 512 h 567"/>
                <a:gd name="T8" fmla="*/ 425 w 922"/>
                <a:gd name="T9" fmla="*/ 547 h 567"/>
                <a:gd name="T10" fmla="*/ 400 w 922"/>
                <a:gd name="T11" fmla="*/ 561 h 567"/>
                <a:gd name="T12" fmla="*/ 379 w 922"/>
                <a:gd name="T13" fmla="*/ 567 h 567"/>
                <a:gd name="T14" fmla="*/ 361 w 922"/>
                <a:gd name="T15" fmla="*/ 561 h 567"/>
                <a:gd name="T16" fmla="*/ 337 w 922"/>
                <a:gd name="T17" fmla="*/ 542 h 567"/>
                <a:gd name="T18" fmla="*/ 304 w 922"/>
                <a:gd name="T19" fmla="*/ 537 h 567"/>
                <a:gd name="T20" fmla="*/ 284 w 922"/>
                <a:gd name="T21" fmla="*/ 547 h 567"/>
                <a:gd name="T22" fmla="*/ 240 w 922"/>
                <a:gd name="T23" fmla="*/ 556 h 567"/>
                <a:gd name="T24" fmla="*/ 203 w 922"/>
                <a:gd name="T25" fmla="*/ 547 h 567"/>
                <a:gd name="T26" fmla="*/ 160 w 922"/>
                <a:gd name="T27" fmla="*/ 540 h 567"/>
                <a:gd name="T28" fmla="*/ 120 w 922"/>
                <a:gd name="T29" fmla="*/ 519 h 567"/>
                <a:gd name="T30" fmla="*/ 92 w 922"/>
                <a:gd name="T31" fmla="*/ 488 h 567"/>
                <a:gd name="T32" fmla="*/ 61 w 922"/>
                <a:gd name="T33" fmla="*/ 446 h 567"/>
                <a:gd name="T34" fmla="*/ 36 w 922"/>
                <a:gd name="T35" fmla="*/ 386 h 567"/>
                <a:gd name="T36" fmla="*/ 12 w 922"/>
                <a:gd name="T37" fmla="*/ 304 h 567"/>
                <a:gd name="T38" fmla="*/ 30 w 922"/>
                <a:gd name="T39" fmla="*/ 239 h 567"/>
                <a:gd name="T40" fmla="*/ 77 w 922"/>
                <a:gd name="T41" fmla="*/ 207 h 567"/>
                <a:gd name="T42" fmla="*/ 107 w 922"/>
                <a:gd name="T43" fmla="*/ 158 h 567"/>
                <a:gd name="T44" fmla="*/ 118 w 922"/>
                <a:gd name="T45" fmla="*/ 86 h 567"/>
                <a:gd name="T46" fmla="*/ 118 w 922"/>
                <a:gd name="T47" fmla="*/ 37 h 567"/>
                <a:gd name="T48" fmla="*/ 174 w 922"/>
                <a:gd name="T49" fmla="*/ 4 h 567"/>
                <a:gd name="T50" fmla="*/ 240 w 922"/>
                <a:gd name="T51" fmla="*/ 7 h 567"/>
                <a:gd name="T52" fmla="*/ 278 w 922"/>
                <a:gd name="T53" fmla="*/ 11 h 567"/>
                <a:gd name="T54" fmla="*/ 289 w 922"/>
                <a:gd name="T55" fmla="*/ 11 h 567"/>
                <a:gd name="T56" fmla="*/ 293 w 922"/>
                <a:gd name="T57" fmla="*/ 11 h 567"/>
                <a:gd name="T58" fmla="*/ 324 w 922"/>
                <a:gd name="T59" fmla="*/ 7 h 567"/>
                <a:gd name="T60" fmla="*/ 346 w 922"/>
                <a:gd name="T61" fmla="*/ 2 h 567"/>
                <a:gd name="T62" fmla="*/ 379 w 922"/>
                <a:gd name="T63" fmla="*/ 4 h 567"/>
                <a:gd name="T64" fmla="*/ 393 w 922"/>
                <a:gd name="T65" fmla="*/ 14 h 567"/>
                <a:gd name="T66" fmla="*/ 425 w 922"/>
                <a:gd name="T67" fmla="*/ 81 h 567"/>
                <a:gd name="T68" fmla="*/ 465 w 922"/>
                <a:gd name="T69" fmla="*/ 88 h 567"/>
                <a:gd name="T70" fmla="*/ 507 w 922"/>
                <a:gd name="T71" fmla="*/ 123 h 567"/>
                <a:gd name="T72" fmla="*/ 524 w 922"/>
                <a:gd name="T73" fmla="*/ 153 h 567"/>
                <a:gd name="T74" fmla="*/ 533 w 922"/>
                <a:gd name="T75" fmla="*/ 190 h 567"/>
                <a:gd name="T76" fmla="*/ 533 w 922"/>
                <a:gd name="T77" fmla="*/ 237 h 567"/>
                <a:gd name="T78" fmla="*/ 523 w 922"/>
                <a:gd name="T79" fmla="*/ 291 h 5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22"/>
                <a:gd name="T121" fmla="*/ 0 h 567"/>
                <a:gd name="T122" fmla="*/ 922 w 922"/>
                <a:gd name="T123" fmla="*/ 567 h 5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22" h="567">
                  <a:moveTo>
                    <a:pt x="922" y="332"/>
                  </a:moveTo>
                  <a:lnTo>
                    <a:pt x="920" y="358"/>
                  </a:lnTo>
                  <a:lnTo>
                    <a:pt x="915" y="381"/>
                  </a:lnTo>
                  <a:lnTo>
                    <a:pt x="902" y="421"/>
                  </a:lnTo>
                  <a:lnTo>
                    <a:pt x="883" y="451"/>
                  </a:lnTo>
                  <a:lnTo>
                    <a:pt x="860" y="477"/>
                  </a:lnTo>
                  <a:lnTo>
                    <a:pt x="835" y="498"/>
                  </a:lnTo>
                  <a:lnTo>
                    <a:pt x="805" y="512"/>
                  </a:lnTo>
                  <a:lnTo>
                    <a:pt x="748" y="537"/>
                  </a:lnTo>
                  <a:lnTo>
                    <a:pt x="721" y="547"/>
                  </a:lnTo>
                  <a:lnTo>
                    <a:pt x="698" y="556"/>
                  </a:lnTo>
                  <a:lnTo>
                    <a:pt x="677" y="561"/>
                  </a:lnTo>
                  <a:lnTo>
                    <a:pt x="659" y="565"/>
                  </a:lnTo>
                  <a:lnTo>
                    <a:pt x="643" y="567"/>
                  </a:lnTo>
                  <a:lnTo>
                    <a:pt x="629" y="565"/>
                  </a:lnTo>
                  <a:lnTo>
                    <a:pt x="613" y="561"/>
                  </a:lnTo>
                  <a:lnTo>
                    <a:pt x="600" y="554"/>
                  </a:lnTo>
                  <a:lnTo>
                    <a:pt x="572" y="542"/>
                  </a:lnTo>
                  <a:lnTo>
                    <a:pt x="547" y="537"/>
                  </a:lnTo>
                  <a:lnTo>
                    <a:pt x="517" y="537"/>
                  </a:lnTo>
                  <a:lnTo>
                    <a:pt x="499" y="540"/>
                  </a:lnTo>
                  <a:lnTo>
                    <a:pt x="481" y="547"/>
                  </a:lnTo>
                  <a:lnTo>
                    <a:pt x="442" y="554"/>
                  </a:lnTo>
                  <a:lnTo>
                    <a:pt x="407" y="556"/>
                  </a:lnTo>
                  <a:lnTo>
                    <a:pt x="375" y="551"/>
                  </a:lnTo>
                  <a:lnTo>
                    <a:pt x="343" y="547"/>
                  </a:lnTo>
                  <a:lnTo>
                    <a:pt x="314" y="544"/>
                  </a:lnTo>
                  <a:lnTo>
                    <a:pt x="272" y="540"/>
                  </a:lnTo>
                  <a:lnTo>
                    <a:pt x="229" y="528"/>
                  </a:lnTo>
                  <a:lnTo>
                    <a:pt x="204" y="519"/>
                  </a:lnTo>
                  <a:lnTo>
                    <a:pt x="179" y="505"/>
                  </a:lnTo>
                  <a:lnTo>
                    <a:pt x="156" y="488"/>
                  </a:lnTo>
                  <a:lnTo>
                    <a:pt x="131" y="470"/>
                  </a:lnTo>
                  <a:lnTo>
                    <a:pt x="105" y="446"/>
                  </a:lnTo>
                  <a:lnTo>
                    <a:pt x="83" y="419"/>
                  </a:lnTo>
                  <a:lnTo>
                    <a:pt x="60" y="386"/>
                  </a:lnTo>
                  <a:lnTo>
                    <a:pt x="37" y="346"/>
                  </a:lnTo>
                  <a:lnTo>
                    <a:pt x="19" y="304"/>
                  </a:lnTo>
                  <a:lnTo>
                    <a:pt x="0" y="256"/>
                  </a:lnTo>
                  <a:lnTo>
                    <a:pt x="51" y="239"/>
                  </a:lnTo>
                  <a:lnTo>
                    <a:pt x="94" y="225"/>
                  </a:lnTo>
                  <a:lnTo>
                    <a:pt x="131" y="207"/>
                  </a:lnTo>
                  <a:lnTo>
                    <a:pt x="160" y="186"/>
                  </a:lnTo>
                  <a:lnTo>
                    <a:pt x="181" y="158"/>
                  </a:lnTo>
                  <a:lnTo>
                    <a:pt x="197" y="125"/>
                  </a:lnTo>
                  <a:lnTo>
                    <a:pt x="202" y="86"/>
                  </a:lnTo>
                  <a:lnTo>
                    <a:pt x="202" y="62"/>
                  </a:lnTo>
                  <a:lnTo>
                    <a:pt x="199" y="37"/>
                  </a:lnTo>
                  <a:lnTo>
                    <a:pt x="263" y="7"/>
                  </a:lnTo>
                  <a:lnTo>
                    <a:pt x="295" y="4"/>
                  </a:lnTo>
                  <a:lnTo>
                    <a:pt x="330" y="4"/>
                  </a:lnTo>
                  <a:lnTo>
                    <a:pt x="407" y="7"/>
                  </a:lnTo>
                  <a:lnTo>
                    <a:pt x="442" y="9"/>
                  </a:lnTo>
                  <a:lnTo>
                    <a:pt x="471" y="11"/>
                  </a:lnTo>
                  <a:lnTo>
                    <a:pt x="483" y="11"/>
                  </a:lnTo>
                  <a:lnTo>
                    <a:pt x="490" y="11"/>
                  </a:lnTo>
                  <a:lnTo>
                    <a:pt x="497" y="11"/>
                  </a:lnTo>
                  <a:lnTo>
                    <a:pt x="524" y="9"/>
                  </a:lnTo>
                  <a:lnTo>
                    <a:pt x="549" y="7"/>
                  </a:lnTo>
                  <a:lnTo>
                    <a:pt x="568" y="2"/>
                  </a:lnTo>
                  <a:lnTo>
                    <a:pt x="586" y="2"/>
                  </a:lnTo>
                  <a:lnTo>
                    <a:pt x="616" y="0"/>
                  </a:lnTo>
                  <a:lnTo>
                    <a:pt x="643" y="4"/>
                  </a:lnTo>
                  <a:lnTo>
                    <a:pt x="657" y="9"/>
                  </a:lnTo>
                  <a:lnTo>
                    <a:pt x="668" y="14"/>
                  </a:lnTo>
                  <a:lnTo>
                    <a:pt x="687" y="34"/>
                  </a:lnTo>
                  <a:lnTo>
                    <a:pt x="721" y="81"/>
                  </a:lnTo>
                  <a:lnTo>
                    <a:pt x="753" y="81"/>
                  </a:lnTo>
                  <a:lnTo>
                    <a:pt x="787" y="88"/>
                  </a:lnTo>
                  <a:lnTo>
                    <a:pt x="826" y="102"/>
                  </a:lnTo>
                  <a:lnTo>
                    <a:pt x="860" y="123"/>
                  </a:lnTo>
                  <a:lnTo>
                    <a:pt x="876" y="137"/>
                  </a:lnTo>
                  <a:lnTo>
                    <a:pt x="888" y="153"/>
                  </a:lnTo>
                  <a:lnTo>
                    <a:pt x="899" y="169"/>
                  </a:lnTo>
                  <a:lnTo>
                    <a:pt x="904" y="190"/>
                  </a:lnTo>
                  <a:lnTo>
                    <a:pt x="906" y="211"/>
                  </a:lnTo>
                  <a:lnTo>
                    <a:pt x="904" y="237"/>
                  </a:lnTo>
                  <a:lnTo>
                    <a:pt x="897" y="263"/>
                  </a:lnTo>
                  <a:lnTo>
                    <a:pt x="886" y="291"/>
                  </a:lnTo>
                  <a:lnTo>
                    <a:pt x="922" y="332"/>
                  </a:lnTo>
                  <a:close/>
                </a:path>
              </a:pathLst>
            </a:custGeom>
            <a:solidFill>
              <a:srgbClr val="FFCC00"/>
            </a:solidFill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8" name="Line 130"/>
            <p:cNvSpPr>
              <a:spLocks noChangeShapeType="1"/>
            </p:cNvSpPr>
            <p:nvPr/>
          </p:nvSpPr>
          <p:spPr bwMode="auto">
            <a:xfrm flipH="1">
              <a:off x="4160" y="2325"/>
              <a:ext cx="25" cy="37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929" name="Freeform 131"/>
            <p:cNvSpPr>
              <a:spLocks/>
            </p:cNvSpPr>
            <p:nvPr/>
          </p:nvSpPr>
          <p:spPr bwMode="auto">
            <a:xfrm flipH="1">
              <a:off x="3903" y="2470"/>
              <a:ext cx="564" cy="276"/>
            </a:xfrm>
            <a:custGeom>
              <a:avLst/>
              <a:gdLst>
                <a:gd name="T0" fmla="*/ 99 w 608"/>
                <a:gd name="T1" fmla="*/ 256 h 276"/>
                <a:gd name="T2" fmla="*/ 109 w 608"/>
                <a:gd name="T3" fmla="*/ 249 h 276"/>
                <a:gd name="T4" fmla="*/ 119 w 608"/>
                <a:gd name="T5" fmla="*/ 246 h 276"/>
                <a:gd name="T6" fmla="*/ 137 w 608"/>
                <a:gd name="T7" fmla="*/ 246 h 276"/>
                <a:gd name="T8" fmla="*/ 152 w 608"/>
                <a:gd name="T9" fmla="*/ 251 h 276"/>
                <a:gd name="T10" fmla="*/ 170 w 608"/>
                <a:gd name="T11" fmla="*/ 263 h 276"/>
                <a:gd name="T12" fmla="*/ 176 w 608"/>
                <a:gd name="T13" fmla="*/ 270 h 276"/>
                <a:gd name="T14" fmla="*/ 186 w 608"/>
                <a:gd name="T15" fmla="*/ 274 h 276"/>
                <a:gd name="T16" fmla="*/ 195 w 608"/>
                <a:gd name="T17" fmla="*/ 276 h 276"/>
                <a:gd name="T18" fmla="*/ 204 w 608"/>
                <a:gd name="T19" fmla="*/ 274 h 276"/>
                <a:gd name="T20" fmla="*/ 215 w 608"/>
                <a:gd name="T21" fmla="*/ 270 h 276"/>
                <a:gd name="T22" fmla="*/ 226 w 608"/>
                <a:gd name="T23" fmla="*/ 265 h 276"/>
                <a:gd name="T24" fmla="*/ 241 w 608"/>
                <a:gd name="T25" fmla="*/ 256 h 276"/>
                <a:gd name="T26" fmla="*/ 257 w 608"/>
                <a:gd name="T27" fmla="*/ 246 h 276"/>
                <a:gd name="T28" fmla="*/ 290 w 608"/>
                <a:gd name="T29" fmla="*/ 221 h 276"/>
                <a:gd name="T30" fmla="*/ 308 w 608"/>
                <a:gd name="T31" fmla="*/ 207 h 276"/>
                <a:gd name="T32" fmla="*/ 323 w 608"/>
                <a:gd name="T33" fmla="*/ 186 h 276"/>
                <a:gd name="T34" fmla="*/ 337 w 608"/>
                <a:gd name="T35" fmla="*/ 160 h 276"/>
                <a:gd name="T36" fmla="*/ 348 w 608"/>
                <a:gd name="T37" fmla="*/ 130 h 276"/>
                <a:gd name="T38" fmla="*/ 356 w 608"/>
                <a:gd name="T39" fmla="*/ 90 h 276"/>
                <a:gd name="T40" fmla="*/ 358 w 608"/>
                <a:gd name="T41" fmla="*/ 67 h 276"/>
                <a:gd name="T42" fmla="*/ 359 w 608"/>
                <a:gd name="T43" fmla="*/ 41 h 276"/>
                <a:gd name="T44" fmla="*/ 339 w 608"/>
                <a:gd name="T45" fmla="*/ 0 h 276"/>
                <a:gd name="T46" fmla="*/ 330 w 608"/>
                <a:gd name="T47" fmla="*/ 27 h 276"/>
                <a:gd name="T48" fmla="*/ 322 w 608"/>
                <a:gd name="T49" fmla="*/ 48 h 276"/>
                <a:gd name="T50" fmla="*/ 309 w 608"/>
                <a:gd name="T51" fmla="*/ 65 h 276"/>
                <a:gd name="T52" fmla="*/ 292 w 608"/>
                <a:gd name="T53" fmla="*/ 76 h 276"/>
                <a:gd name="T54" fmla="*/ 276 w 608"/>
                <a:gd name="T55" fmla="*/ 86 h 276"/>
                <a:gd name="T56" fmla="*/ 257 w 608"/>
                <a:gd name="T57" fmla="*/ 90 h 276"/>
                <a:gd name="T58" fmla="*/ 235 w 608"/>
                <a:gd name="T59" fmla="*/ 93 h 276"/>
                <a:gd name="T60" fmla="*/ 210 w 608"/>
                <a:gd name="T61" fmla="*/ 93 h 276"/>
                <a:gd name="T62" fmla="*/ 186 w 608"/>
                <a:gd name="T63" fmla="*/ 88 h 276"/>
                <a:gd name="T64" fmla="*/ 160 w 608"/>
                <a:gd name="T65" fmla="*/ 83 h 276"/>
                <a:gd name="T66" fmla="*/ 107 w 608"/>
                <a:gd name="T67" fmla="*/ 65 h 276"/>
                <a:gd name="T68" fmla="*/ 53 w 608"/>
                <a:gd name="T69" fmla="*/ 44 h 276"/>
                <a:gd name="T70" fmla="*/ 0 w 608"/>
                <a:gd name="T71" fmla="*/ 18 h 276"/>
                <a:gd name="T72" fmla="*/ 36 w 608"/>
                <a:gd name="T73" fmla="*/ 44 h 276"/>
                <a:gd name="T74" fmla="*/ 69 w 608"/>
                <a:gd name="T75" fmla="*/ 74 h 276"/>
                <a:gd name="T76" fmla="*/ 83 w 608"/>
                <a:gd name="T77" fmla="*/ 90 h 276"/>
                <a:gd name="T78" fmla="*/ 97 w 608"/>
                <a:gd name="T79" fmla="*/ 107 h 276"/>
                <a:gd name="T80" fmla="*/ 109 w 608"/>
                <a:gd name="T81" fmla="*/ 123 h 276"/>
                <a:gd name="T82" fmla="*/ 118 w 608"/>
                <a:gd name="T83" fmla="*/ 139 h 276"/>
                <a:gd name="T84" fmla="*/ 127 w 608"/>
                <a:gd name="T85" fmla="*/ 155 h 276"/>
                <a:gd name="T86" fmla="*/ 131 w 608"/>
                <a:gd name="T87" fmla="*/ 172 h 276"/>
                <a:gd name="T88" fmla="*/ 135 w 608"/>
                <a:gd name="T89" fmla="*/ 188 h 276"/>
                <a:gd name="T90" fmla="*/ 135 w 608"/>
                <a:gd name="T91" fmla="*/ 202 h 276"/>
                <a:gd name="T92" fmla="*/ 128 w 608"/>
                <a:gd name="T93" fmla="*/ 216 h 276"/>
                <a:gd name="T94" fmla="*/ 123 w 608"/>
                <a:gd name="T95" fmla="*/ 230 h 276"/>
                <a:gd name="T96" fmla="*/ 113 w 608"/>
                <a:gd name="T97" fmla="*/ 244 h 276"/>
                <a:gd name="T98" fmla="*/ 99 w 608"/>
                <a:gd name="T99" fmla="*/ 256 h 2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8"/>
                <a:gd name="T151" fmla="*/ 0 h 276"/>
                <a:gd name="T152" fmla="*/ 608 w 608"/>
                <a:gd name="T153" fmla="*/ 276 h 27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8" h="276">
                  <a:moveTo>
                    <a:pt x="167" y="256"/>
                  </a:moveTo>
                  <a:lnTo>
                    <a:pt x="185" y="249"/>
                  </a:lnTo>
                  <a:lnTo>
                    <a:pt x="203" y="246"/>
                  </a:lnTo>
                  <a:lnTo>
                    <a:pt x="233" y="246"/>
                  </a:lnTo>
                  <a:lnTo>
                    <a:pt x="258" y="251"/>
                  </a:lnTo>
                  <a:lnTo>
                    <a:pt x="286" y="263"/>
                  </a:lnTo>
                  <a:lnTo>
                    <a:pt x="299" y="270"/>
                  </a:lnTo>
                  <a:lnTo>
                    <a:pt x="315" y="274"/>
                  </a:lnTo>
                  <a:lnTo>
                    <a:pt x="329" y="276"/>
                  </a:lnTo>
                  <a:lnTo>
                    <a:pt x="345" y="274"/>
                  </a:lnTo>
                  <a:lnTo>
                    <a:pt x="363" y="270"/>
                  </a:lnTo>
                  <a:lnTo>
                    <a:pt x="384" y="265"/>
                  </a:lnTo>
                  <a:lnTo>
                    <a:pt x="407" y="256"/>
                  </a:lnTo>
                  <a:lnTo>
                    <a:pt x="434" y="246"/>
                  </a:lnTo>
                  <a:lnTo>
                    <a:pt x="491" y="221"/>
                  </a:lnTo>
                  <a:lnTo>
                    <a:pt x="521" y="207"/>
                  </a:lnTo>
                  <a:lnTo>
                    <a:pt x="546" y="186"/>
                  </a:lnTo>
                  <a:lnTo>
                    <a:pt x="569" y="160"/>
                  </a:lnTo>
                  <a:lnTo>
                    <a:pt x="588" y="130"/>
                  </a:lnTo>
                  <a:lnTo>
                    <a:pt x="601" y="90"/>
                  </a:lnTo>
                  <a:lnTo>
                    <a:pt x="606" y="67"/>
                  </a:lnTo>
                  <a:lnTo>
                    <a:pt x="608" y="41"/>
                  </a:lnTo>
                  <a:lnTo>
                    <a:pt x="572" y="0"/>
                  </a:lnTo>
                  <a:lnTo>
                    <a:pt x="560" y="27"/>
                  </a:lnTo>
                  <a:lnTo>
                    <a:pt x="544" y="48"/>
                  </a:lnTo>
                  <a:lnTo>
                    <a:pt x="523" y="65"/>
                  </a:lnTo>
                  <a:lnTo>
                    <a:pt x="496" y="76"/>
                  </a:lnTo>
                  <a:lnTo>
                    <a:pt x="466" y="86"/>
                  </a:lnTo>
                  <a:lnTo>
                    <a:pt x="434" y="90"/>
                  </a:lnTo>
                  <a:lnTo>
                    <a:pt x="398" y="93"/>
                  </a:lnTo>
                  <a:lnTo>
                    <a:pt x="356" y="93"/>
                  </a:lnTo>
                  <a:lnTo>
                    <a:pt x="315" y="88"/>
                  </a:lnTo>
                  <a:lnTo>
                    <a:pt x="272" y="83"/>
                  </a:lnTo>
                  <a:lnTo>
                    <a:pt x="180" y="65"/>
                  </a:lnTo>
                  <a:lnTo>
                    <a:pt x="89" y="44"/>
                  </a:lnTo>
                  <a:lnTo>
                    <a:pt x="0" y="18"/>
                  </a:lnTo>
                  <a:lnTo>
                    <a:pt x="61" y="44"/>
                  </a:lnTo>
                  <a:lnTo>
                    <a:pt x="116" y="74"/>
                  </a:lnTo>
                  <a:lnTo>
                    <a:pt x="141" y="90"/>
                  </a:lnTo>
                  <a:lnTo>
                    <a:pt x="164" y="107"/>
                  </a:lnTo>
                  <a:lnTo>
                    <a:pt x="185" y="123"/>
                  </a:lnTo>
                  <a:lnTo>
                    <a:pt x="201" y="139"/>
                  </a:lnTo>
                  <a:lnTo>
                    <a:pt x="215" y="155"/>
                  </a:lnTo>
                  <a:lnTo>
                    <a:pt x="222" y="172"/>
                  </a:lnTo>
                  <a:lnTo>
                    <a:pt x="226" y="188"/>
                  </a:lnTo>
                  <a:lnTo>
                    <a:pt x="226" y="202"/>
                  </a:lnTo>
                  <a:lnTo>
                    <a:pt x="219" y="216"/>
                  </a:lnTo>
                  <a:lnTo>
                    <a:pt x="208" y="230"/>
                  </a:lnTo>
                  <a:lnTo>
                    <a:pt x="192" y="244"/>
                  </a:lnTo>
                  <a:lnTo>
                    <a:pt x="167" y="25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930" name="Line 132"/>
            <p:cNvSpPr>
              <a:spLocks noChangeShapeType="1"/>
            </p:cNvSpPr>
            <p:nvPr/>
          </p:nvSpPr>
          <p:spPr bwMode="auto">
            <a:xfrm flipV="1">
              <a:off x="3903" y="2470"/>
              <a:ext cx="34" cy="4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931" name="Freeform 133"/>
            <p:cNvSpPr>
              <a:spLocks/>
            </p:cNvSpPr>
            <p:nvPr/>
          </p:nvSpPr>
          <p:spPr bwMode="auto">
            <a:xfrm flipH="1">
              <a:off x="3937" y="2423"/>
              <a:ext cx="726" cy="140"/>
            </a:xfrm>
            <a:custGeom>
              <a:avLst/>
              <a:gdLst>
                <a:gd name="T0" fmla="*/ 0 w 783"/>
                <a:gd name="T1" fmla="*/ 0 h 140"/>
                <a:gd name="T2" fmla="*/ 26 w 783"/>
                <a:gd name="T3" fmla="*/ 14 h 140"/>
                <a:gd name="T4" fmla="*/ 56 w 783"/>
                <a:gd name="T5" fmla="*/ 28 h 140"/>
                <a:gd name="T6" fmla="*/ 89 w 783"/>
                <a:gd name="T7" fmla="*/ 47 h 140"/>
                <a:gd name="T8" fmla="*/ 125 w 783"/>
                <a:gd name="T9" fmla="*/ 65 h 140"/>
                <a:gd name="T10" fmla="*/ 177 w 783"/>
                <a:gd name="T11" fmla="*/ 91 h 140"/>
                <a:gd name="T12" fmla="*/ 230 w 783"/>
                <a:gd name="T13" fmla="*/ 112 h 140"/>
                <a:gd name="T14" fmla="*/ 285 w 783"/>
                <a:gd name="T15" fmla="*/ 130 h 140"/>
                <a:gd name="T16" fmla="*/ 310 w 783"/>
                <a:gd name="T17" fmla="*/ 135 h 140"/>
                <a:gd name="T18" fmla="*/ 334 w 783"/>
                <a:gd name="T19" fmla="*/ 140 h 140"/>
                <a:gd name="T20" fmla="*/ 360 w 783"/>
                <a:gd name="T21" fmla="*/ 140 h 140"/>
                <a:gd name="T22" fmla="*/ 380 w 783"/>
                <a:gd name="T23" fmla="*/ 137 h 140"/>
                <a:gd name="T24" fmla="*/ 400 w 783"/>
                <a:gd name="T25" fmla="*/ 133 h 140"/>
                <a:gd name="T26" fmla="*/ 417 w 783"/>
                <a:gd name="T27" fmla="*/ 123 h 140"/>
                <a:gd name="T28" fmla="*/ 432 w 783"/>
                <a:gd name="T29" fmla="*/ 112 h 140"/>
                <a:gd name="T30" fmla="*/ 444 w 783"/>
                <a:gd name="T31" fmla="*/ 95 h 140"/>
                <a:gd name="T32" fmla="*/ 454 w 783"/>
                <a:gd name="T33" fmla="*/ 74 h 140"/>
                <a:gd name="T34" fmla="*/ 462 w 783"/>
                <a:gd name="T35" fmla="*/ 47 h 1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83"/>
                <a:gd name="T55" fmla="*/ 0 h 140"/>
                <a:gd name="T56" fmla="*/ 783 w 783"/>
                <a:gd name="T57" fmla="*/ 140 h 1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83" h="140">
                  <a:moveTo>
                    <a:pt x="0" y="0"/>
                  </a:moveTo>
                  <a:lnTo>
                    <a:pt x="44" y="14"/>
                  </a:lnTo>
                  <a:lnTo>
                    <a:pt x="94" y="28"/>
                  </a:lnTo>
                  <a:lnTo>
                    <a:pt x="151" y="47"/>
                  </a:lnTo>
                  <a:lnTo>
                    <a:pt x="211" y="65"/>
                  </a:lnTo>
                  <a:lnTo>
                    <a:pt x="300" y="91"/>
                  </a:lnTo>
                  <a:lnTo>
                    <a:pt x="391" y="112"/>
                  </a:lnTo>
                  <a:lnTo>
                    <a:pt x="483" y="130"/>
                  </a:lnTo>
                  <a:lnTo>
                    <a:pt x="526" y="135"/>
                  </a:lnTo>
                  <a:lnTo>
                    <a:pt x="567" y="140"/>
                  </a:lnTo>
                  <a:lnTo>
                    <a:pt x="609" y="140"/>
                  </a:lnTo>
                  <a:lnTo>
                    <a:pt x="645" y="137"/>
                  </a:lnTo>
                  <a:lnTo>
                    <a:pt x="677" y="133"/>
                  </a:lnTo>
                  <a:lnTo>
                    <a:pt x="707" y="123"/>
                  </a:lnTo>
                  <a:lnTo>
                    <a:pt x="734" y="112"/>
                  </a:lnTo>
                  <a:lnTo>
                    <a:pt x="755" y="95"/>
                  </a:lnTo>
                  <a:lnTo>
                    <a:pt x="771" y="74"/>
                  </a:lnTo>
                  <a:lnTo>
                    <a:pt x="783" y="47"/>
                  </a:lnTo>
                </a:path>
              </a:pathLst>
            </a:custGeom>
            <a:noFill/>
            <a:ln w="444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932" name="Freeform 134"/>
            <p:cNvSpPr>
              <a:spLocks/>
            </p:cNvSpPr>
            <p:nvPr/>
          </p:nvSpPr>
          <p:spPr bwMode="auto">
            <a:xfrm flipH="1">
              <a:off x="3381" y="2274"/>
              <a:ext cx="1414" cy="1201"/>
            </a:xfrm>
            <a:custGeom>
              <a:avLst/>
              <a:gdLst>
                <a:gd name="T0" fmla="*/ 124 w 1524"/>
                <a:gd name="T1" fmla="*/ 533 h 1201"/>
                <a:gd name="T2" fmla="*/ 60 w 1524"/>
                <a:gd name="T3" fmla="*/ 600 h 1201"/>
                <a:gd name="T4" fmla="*/ 17 w 1524"/>
                <a:gd name="T5" fmla="*/ 670 h 1201"/>
                <a:gd name="T6" fmla="*/ 0 w 1524"/>
                <a:gd name="T7" fmla="*/ 742 h 1201"/>
                <a:gd name="T8" fmla="*/ 20 w 1524"/>
                <a:gd name="T9" fmla="*/ 817 h 1201"/>
                <a:gd name="T10" fmla="*/ 134 w 1524"/>
                <a:gd name="T11" fmla="*/ 1008 h 1201"/>
                <a:gd name="T12" fmla="*/ 186 w 1524"/>
                <a:gd name="T13" fmla="*/ 1103 h 1201"/>
                <a:gd name="T14" fmla="*/ 205 w 1524"/>
                <a:gd name="T15" fmla="*/ 1143 h 1201"/>
                <a:gd name="T16" fmla="*/ 220 w 1524"/>
                <a:gd name="T17" fmla="*/ 1187 h 1201"/>
                <a:gd name="T18" fmla="*/ 261 w 1524"/>
                <a:gd name="T19" fmla="*/ 1201 h 1201"/>
                <a:gd name="T20" fmla="*/ 315 w 1524"/>
                <a:gd name="T21" fmla="*/ 1192 h 1201"/>
                <a:gd name="T22" fmla="*/ 378 w 1524"/>
                <a:gd name="T23" fmla="*/ 1187 h 1201"/>
                <a:gd name="T24" fmla="*/ 417 w 1524"/>
                <a:gd name="T25" fmla="*/ 1157 h 1201"/>
                <a:gd name="T26" fmla="*/ 432 w 1524"/>
                <a:gd name="T27" fmla="*/ 1096 h 1201"/>
                <a:gd name="T28" fmla="*/ 424 w 1524"/>
                <a:gd name="T29" fmla="*/ 1024 h 1201"/>
                <a:gd name="T30" fmla="*/ 400 w 1524"/>
                <a:gd name="T31" fmla="*/ 964 h 1201"/>
                <a:gd name="T32" fmla="*/ 316 w 1524"/>
                <a:gd name="T33" fmla="*/ 836 h 1201"/>
                <a:gd name="T34" fmla="*/ 261 w 1524"/>
                <a:gd name="T35" fmla="*/ 761 h 1201"/>
                <a:gd name="T36" fmla="*/ 250 w 1524"/>
                <a:gd name="T37" fmla="*/ 745 h 1201"/>
                <a:gd name="T38" fmla="*/ 319 w 1524"/>
                <a:gd name="T39" fmla="*/ 712 h 1201"/>
                <a:gd name="T40" fmla="*/ 381 w 1524"/>
                <a:gd name="T41" fmla="*/ 649 h 1201"/>
                <a:gd name="T42" fmla="*/ 422 w 1524"/>
                <a:gd name="T43" fmla="*/ 619 h 1201"/>
                <a:gd name="T44" fmla="*/ 532 w 1524"/>
                <a:gd name="T45" fmla="*/ 670 h 1201"/>
                <a:gd name="T46" fmla="*/ 650 w 1524"/>
                <a:gd name="T47" fmla="*/ 694 h 1201"/>
                <a:gd name="T48" fmla="*/ 710 w 1524"/>
                <a:gd name="T49" fmla="*/ 680 h 1201"/>
                <a:gd name="T50" fmla="*/ 765 w 1524"/>
                <a:gd name="T51" fmla="*/ 598 h 1201"/>
                <a:gd name="T52" fmla="*/ 841 w 1524"/>
                <a:gd name="T53" fmla="*/ 412 h 1201"/>
                <a:gd name="T54" fmla="*/ 890 w 1524"/>
                <a:gd name="T55" fmla="*/ 233 h 1201"/>
                <a:gd name="T56" fmla="*/ 901 w 1524"/>
                <a:gd name="T57" fmla="*/ 154 h 1201"/>
                <a:gd name="T58" fmla="*/ 889 w 1524"/>
                <a:gd name="T59" fmla="*/ 98 h 1201"/>
                <a:gd name="T60" fmla="*/ 862 w 1524"/>
                <a:gd name="T61" fmla="*/ 47 h 1201"/>
                <a:gd name="T62" fmla="*/ 808 w 1524"/>
                <a:gd name="T63" fmla="*/ 5 h 1201"/>
                <a:gd name="T64" fmla="*/ 759 w 1524"/>
                <a:gd name="T65" fmla="*/ 7 h 1201"/>
                <a:gd name="T66" fmla="*/ 734 w 1524"/>
                <a:gd name="T67" fmla="*/ 72 h 1201"/>
                <a:gd name="T68" fmla="*/ 694 w 1524"/>
                <a:gd name="T69" fmla="*/ 175 h 1201"/>
                <a:gd name="T70" fmla="*/ 683 w 1524"/>
                <a:gd name="T71" fmla="*/ 254 h 1201"/>
                <a:gd name="T72" fmla="*/ 669 w 1524"/>
                <a:gd name="T73" fmla="*/ 310 h 1201"/>
                <a:gd name="T74" fmla="*/ 642 w 1524"/>
                <a:gd name="T75" fmla="*/ 333 h 1201"/>
                <a:gd name="T76" fmla="*/ 611 w 1524"/>
                <a:gd name="T77" fmla="*/ 326 h 1201"/>
                <a:gd name="T78" fmla="*/ 584 w 1524"/>
                <a:gd name="T79" fmla="*/ 282 h 1201"/>
                <a:gd name="T80" fmla="*/ 568 w 1524"/>
                <a:gd name="T81" fmla="*/ 263 h 1201"/>
                <a:gd name="T82" fmla="*/ 546 w 1524"/>
                <a:gd name="T83" fmla="*/ 356 h 1201"/>
                <a:gd name="T84" fmla="*/ 499 w 1524"/>
                <a:gd name="T85" fmla="*/ 417 h 1201"/>
                <a:gd name="T86" fmla="*/ 436 w 1524"/>
                <a:gd name="T87" fmla="*/ 461 h 1201"/>
                <a:gd name="T88" fmla="*/ 404 w 1524"/>
                <a:gd name="T89" fmla="*/ 472 h 1201"/>
                <a:gd name="T90" fmla="*/ 378 w 1524"/>
                <a:gd name="T91" fmla="*/ 459 h 1201"/>
                <a:gd name="T92" fmla="*/ 328 w 1524"/>
                <a:gd name="T93" fmla="*/ 442 h 1201"/>
                <a:gd name="T94" fmla="*/ 284 w 1524"/>
                <a:gd name="T95" fmla="*/ 459 h 1201"/>
                <a:gd name="T96" fmla="*/ 225 w 1524"/>
                <a:gd name="T97" fmla="*/ 452 h 12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24"/>
                <a:gd name="T148" fmla="*/ 0 h 1201"/>
                <a:gd name="T149" fmla="*/ 1524 w 1524"/>
                <a:gd name="T150" fmla="*/ 1201 h 12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24" h="1201">
                  <a:moveTo>
                    <a:pt x="382" y="452"/>
                  </a:moveTo>
                  <a:lnTo>
                    <a:pt x="293" y="491"/>
                  </a:lnTo>
                  <a:lnTo>
                    <a:pt x="209" y="533"/>
                  </a:lnTo>
                  <a:lnTo>
                    <a:pt x="170" y="556"/>
                  </a:lnTo>
                  <a:lnTo>
                    <a:pt x="133" y="577"/>
                  </a:lnTo>
                  <a:lnTo>
                    <a:pt x="101" y="600"/>
                  </a:lnTo>
                  <a:lnTo>
                    <a:pt x="71" y="624"/>
                  </a:lnTo>
                  <a:lnTo>
                    <a:pt x="46" y="647"/>
                  </a:lnTo>
                  <a:lnTo>
                    <a:pt x="28" y="670"/>
                  </a:lnTo>
                  <a:lnTo>
                    <a:pt x="12" y="696"/>
                  </a:lnTo>
                  <a:lnTo>
                    <a:pt x="3" y="719"/>
                  </a:lnTo>
                  <a:lnTo>
                    <a:pt x="0" y="742"/>
                  </a:lnTo>
                  <a:lnTo>
                    <a:pt x="5" y="768"/>
                  </a:lnTo>
                  <a:lnTo>
                    <a:pt x="16" y="791"/>
                  </a:lnTo>
                  <a:lnTo>
                    <a:pt x="35" y="817"/>
                  </a:lnTo>
                  <a:lnTo>
                    <a:pt x="128" y="915"/>
                  </a:lnTo>
                  <a:lnTo>
                    <a:pt x="176" y="961"/>
                  </a:lnTo>
                  <a:lnTo>
                    <a:pt x="225" y="1008"/>
                  </a:lnTo>
                  <a:lnTo>
                    <a:pt x="266" y="1050"/>
                  </a:lnTo>
                  <a:lnTo>
                    <a:pt x="300" y="1087"/>
                  </a:lnTo>
                  <a:lnTo>
                    <a:pt x="316" y="1103"/>
                  </a:lnTo>
                  <a:lnTo>
                    <a:pt x="327" y="1120"/>
                  </a:lnTo>
                  <a:lnTo>
                    <a:pt x="339" y="1131"/>
                  </a:lnTo>
                  <a:lnTo>
                    <a:pt x="346" y="1143"/>
                  </a:lnTo>
                  <a:lnTo>
                    <a:pt x="348" y="1159"/>
                  </a:lnTo>
                  <a:lnTo>
                    <a:pt x="355" y="1171"/>
                  </a:lnTo>
                  <a:lnTo>
                    <a:pt x="371" y="1187"/>
                  </a:lnTo>
                  <a:lnTo>
                    <a:pt x="389" y="1196"/>
                  </a:lnTo>
                  <a:lnTo>
                    <a:pt x="414" y="1201"/>
                  </a:lnTo>
                  <a:lnTo>
                    <a:pt x="440" y="1201"/>
                  </a:lnTo>
                  <a:lnTo>
                    <a:pt x="465" y="1199"/>
                  </a:lnTo>
                  <a:lnTo>
                    <a:pt x="510" y="1192"/>
                  </a:lnTo>
                  <a:lnTo>
                    <a:pt x="531" y="1192"/>
                  </a:lnTo>
                  <a:lnTo>
                    <a:pt x="554" y="1192"/>
                  </a:lnTo>
                  <a:lnTo>
                    <a:pt x="609" y="1189"/>
                  </a:lnTo>
                  <a:lnTo>
                    <a:pt x="639" y="1187"/>
                  </a:lnTo>
                  <a:lnTo>
                    <a:pt x="664" y="1182"/>
                  </a:lnTo>
                  <a:lnTo>
                    <a:pt x="687" y="1171"/>
                  </a:lnTo>
                  <a:lnTo>
                    <a:pt x="705" y="1157"/>
                  </a:lnTo>
                  <a:lnTo>
                    <a:pt x="716" y="1138"/>
                  </a:lnTo>
                  <a:lnTo>
                    <a:pt x="726" y="1117"/>
                  </a:lnTo>
                  <a:lnTo>
                    <a:pt x="730" y="1096"/>
                  </a:lnTo>
                  <a:lnTo>
                    <a:pt x="730" y="1073"/>
                  </a:lnTo>
                  <a:lnTo>
                    <a:pt x="726" y="1050"/>
                  </a:lnTo>
                  <a:lnTo>
                    <a:pt x="716" y="1024"/>
                  </a:lnTo>
                  <a:lnTo>
                    <a:pt x="705" y="1001"/>
                  </a:lnTo>
                  <a:lnTo>
                    <a:pt x="687" y="978"/>
                  </a:lnTo>
                  <a:lnTo>
                    <a:pt x="675" y="964"/>
                  </a:lnTo>
                  <a:lnTo>
                    <a:pt x="661" y="947"/>
                  </a:lnTo>
                  <a:lnTo>
                    <a:pt x="625" y="912"/>
                  </a:lnTo>
                  <a:lnTo>
                    <a:pt x="536" y="836"/>
                  </a:lnTo>
                  <a:lnTo>
                    <a:pt x="492" y="801"/>
                  </a:lnTo>
                  <a:lnTo>
                    <a:pt x="456" y="770"/>
                  </a:lnTo>
                  <a:lnTo>
                    <a:pt x="440" y="761"/>
                  </a:lnTo>
                  <a:lnTo>
                    <a:pt x="430" y="752"/>
                  </a:lnTo>
                  <a:lnTo>
                    <a:pt x="424" y="747"/>
                  </a:lnTo>
                  <a:lnTo>
                    <a:pt x="421" y="745"/>
                  </a:lnTo>
                  <a:lnTo>
                    <a:pt x="460" y="738"/>
                  </a:lnTo>
                  <a:lnTo>
                    <a:pt x="499" y="729"/>
                  </a:lnTo>
                  <a:lnTo>
                    <a:pt x="540" y="712"/>
                  </a:lnTo>
                  <a:lnTo>
                    <a:pt x="579" y="694"/>
                  </a:lnTo>
                  <a:lnTo>
                    <a:pt x="613" y="673"/>
                  </a:lnTo>
                  <a:lnTo>
                    <a:pt x="643" y="649"/>
                  </a:lnTo>
                  <a:lnTo>
                    <a:pt x="666" y="628"/>
                  </a:lnTo>
                  <a:lnTo>
                    <a:pt x="682" y="610"/>
                  </a:lnTo>
                  <a:lnTo>
                    <a:pt x="712" y="619"/>
                  </a:lnTo>
                  <a:lnTo>
                    <a:pt x="746" y="628"/>
                  </a:lnTo>
                  <a:lnTo>
                    <a:pt x="819" y="649"/>
                  </a:lnTo>
                  <a:lnTo>
                    <a:pt x="899" y="670"/>
                  </a:lnTo>
                  <a:lnTo>
                    <a:pt x="982" y="684"/>
                  </a:lnTo>
                  <a:lnTo>
                    <a:pt x="1062" y="694"/>
                  </a:lnTo>
                  <a:lnTo>
                    <a:pt x="1098" y="694"/>
                  </a:lnTo>
                  <a:lnTo>
                    <a:pt x="1135" y="694"/>
                  </a:lnTo>
                  <a:lnTo>
                    <a:pt x="1167" y="687"/>
                  </a:lnTo>
                  <a:lnTo>
                    <a:pt x="1197" y="680"/>
                  </a:lnTo>
                  <a:lnTo>
                    <a:pt x="1222" y="668"/>
                  </a:lnTo>
                  <a:lnTo>
                    <a:pt x="1243" y="652"/>
                  </a:lnTo>
                  <a:lnTo>
                    <a:pt x="1293" y="598"/>
                  </a:lnTo>
                  <a:lnTo>
                    <a:pt x="1339" y="538"/>
                  </a:lnTo>
                  <a:lnTo>
                    <a:pt x="1380" y="475"/>
                  </a:lnTo>
                  <a:lnTo>
                    <a:pt x="1419" y="412"/>
                  </a:lnTo>
                  <a:lnTo>
                    <a:pt x="1451" y="347"/>
                  </a:lnTo>
                  <a:lnTo>
                    <a:pt x="1480" y="289"/>
                  </a:lnTo>
                  <a:lnTo>
                    <a:pt x="1503" y="233"/>
                  </a:lnTo>
                  <a:lnTo>
                    <a:pt x="1522" y="186"/>
                  </a:lnTo>
                  <a:lnTo>
                    <a:pt x="1524" y="172"/>
                  </a:lnTo>
                  <a:lnTo>
                    <a:pt x="1522" y="154"/>
                  </a:lnTo>
                  <a:lnTo>
                    <a:pt x="1519" y="135"/>
                  </a:lnTo>
                  <a:lnTo>
                    <a:pt x="1510" y="116"/>
                  </a:lnTo>
                  <a:lnTo>
                    <a:pt x="1501" y="98"/>
                  </a:lnTo>
                  <a:lnTo>
                    <a:pt x="1487" y="79"/>
                  </a:lnTo>
                  <a:lnTo>
                    <a:pt x="1474" y="63"/>
                  </a:lnTo>
                  <a:lnTo>
                    <a:pt x="1455" y="47"/>
                  </a:lnTo>
                  <a:lnTo>
                    <a:pt x="1414" y="19"/>
                  </a:lnTo>
                  <a:lnTo>
                    <a:pt x="1391" y="9"/>
                  </a:lnTo>
                  <a:lnTo>
                    <a:pt x="1366" y="5"/>
                  </a:lnTo>
                  <a:lnTo>
                    <a:pt x="1339" y="0"/>
                  </a:lnTo>
                  <a:lnTo>
                    <a:pt x="1311" y="2"/>
                  </a:lnTo>
                  <a:lnTo>
                    <a:pt x="1284" y="7"/>
                  </a:lnTo>
                  <a:lnTo>
                    <a:pt x="1254" y="19"/>
                  </a:lnTo>
                  <a:lnTo>
                    <a:pt x="1247" y="47"/>
                  </a:lnTo>
                  <a:lnTo>
                    <a:pt x="1238" y="72"/>
                  </a:lnTo>
                  <a:lnTo>
                    <a:pt x="1210" y="114"/>
                  </a:lnTo>
                  <a:lnTo>
                    <a:pt x="1185" y="154"/>
                  </a:lnTo>
                  <a:lnTo>
                    <a:pt x="1174" y="175"/>
                  </a:lnTo>
                  <a:lnTo>
                    <a:pt x="1167" y="198"/>
                  </a:lnTo>
                  <a:lnTo>
                    <a:pt x="1160" y="228"/>
                  </a:lnTo>
                  <a:lnTo>
                    <a:pt x="1153" y="254"/>
                  </a:lnTo>
                  <a:lnTo>
                    <a:pt x="1146" y="275"/>
                  </a:lnTo>
                  <a:lnTo>
                    <a:pt x="1140" y="293"/>
                  </a:lnTo>
                  <a:lnTo>
                    <a:pt x="1130" y="310"/>
                  </a:lnTo>
                  <a:lnTo>
                    <a:pt x="1119" y="321"/>
                  </a:lnTo>
                  <a:lnTo>
                    <a:pt x="1103" y="328"/>
                  </a:lnTo>
                  <a:lnTo>
                    <a:pt x="1085" y="333"/>
                  </a:lnTo>
                  <a:lnTo>
                    <a:pt x="1064" y="335"/>
                  </a:lnTo>
                  <a:lnTo>
                    <a:pt x="1046" y="333"/>
                  </a:lnTo>
                  <a:lnTo>
                    <a:pt x="1030" y="326"/>
                  </a:lnTo>
                  <a:lnTo>
                    <a:pt x="1014" y="314"/>
                  </a:lnTo>
                  <a:lnTo>
                    <a:pt x="1000" y="300"/>
                  </a:lnTo>
                  <a:lnTo>
                    <a:pt x="986" y="282"/>
                  </a:lnTo>
                  <a:lnTo>
                    <a:pt x="973" y="261"/>
                  </a:lnTo>
                  <a:lnTo>
                    <a:pt x="961" y="237"/>
                  </a:lnTo>
                  <a:lnTo>
                    <a:pt x="959" y="263"/>
                  </a:lnTo>
                  <a:lnTo>
                    <a:pt x="954" y="286"/>
                  </a:lnTo>
                  <a:lnTo>
                    <a:pt x="941" y="326"/>
                  </a:lnTo>
                  <a:lnTo>
                    <a:pt x="922" y="356"/>
                  </a:lnTo>
                  <a:lnTo>
                    <a:pt x="899" y="382"/>
                  </a:lnTo>
                  <a:lnTo>
                    <a:pt x="874" y="403"/>
                  </a:lnTo>
                  <a:lnTo>
                    <a:pt x="844" y="417"/>
                  </a:lnTo>
                  <a:lnTo>
                    <a:pt x="787" y="442"/>
                  </a:lnTo>
                  <a:lnTo>
                    <a:pt x="760" y="452"/>
                  </a:lnTo>
                  <a:lnTo>
                    <a:pt x="737" y="461"/>
                  </a:lnTo>
                  <a:lnTo>
                    <a:pt x="716" y="466"/>
                  </a:lnTo>
                  <a:lnTo>
                    <a:pt x="698" y="470"/>
                  </a:lnTo>
                  <a:lnTo>
                    <a:pt x="682" y="472"/>
                  </a:lnTo>
                  <a:lnTo>
                    <a:pt x="668" y="470"/>
                  </a:lnTo>
                  <a:lnTo>
                    <a:pt x="652" y="466"/>
                  </a:lnTo>
                  <a:lnTo>
                    <a:pt x="639" y="459"/>
                  </a:lnTo>
                  <a:lnTo>
                    <a:pt x="611" y="447"/>
                  </a:lnTo>
                  <a:lnTo>
                    <a:pt x="586" y="442"/>
                  </a:lnTo>
                  <a:lnTo>
                    <a:pt x="556" y="442"/>
                  </a:lnTo>
                  <a:lnTo>
                    <a:pt x="538" y="445"/>
                  </a:lnTo>
                  <a:lnTo>
                    <a:pt x="520" y="452"/>
                  </a:lnTo>
                  <a:lnTo>
                    <a:pt x="481" y="459"/>
                  </a:lnTo>
                  <a:lnTo>
                    <a:pt x="446" y="461"/>
                  </a:lnTo>
                  <a:lnTo>
                    <a:pt x="414" y="456"/>
                  </a:lnTo>
                  <a:lnTo>
                    <a:pt x="382" y="452"/>
                  </a:lnTo>
                  <a:close/>
                </a:path>
              </a:pathLst>
            </a:custGeom>
            <a:solidFill>
              <a:srgbClr val="339966"/>
            </a:solidFill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3" name="Freeform 135"/>
            <p:cNvSpPr>
              <a:spLocks/>
            </p:cNvSpPr>
            <p:nvPr/>
          </p:nvSpPr>
          <p:spPr bwMode="auto">
            <a:xfrm flipH="1">
              <a:off x="4128" y="2183"/>
              <a:ext cx="386" cy="145"/>
            </a:xfrm>
            <a:custGeom>
              <a:avLst/>
              <a:gdLst>
                <a:gd name="T0" fmla="*/ 59 w 417"/>
                <a:gd name="T1" fmla="*/ 63 h 145"/>
                <a:gd name="T2" fmla="*/ 69 w 417"/>
                <a:gd name="T3" fmla="*/ 70 h 145"/>
                <a:gd name="T4" fmla="*/ 80 w 417"/>
                <a:gd name="T5" fmla="*/ 77 h 145"/>
                <a:gd name="T6" fmla="*/ 106 w 417"/>
                <a:gd name="T7" fmla="*/ 96 h 145"/>
                <a:gd name="T8" fmla="*/ 136 w 417"/>
                <a:gd name="T9" fmla="*/ 114 h 145"/>
                <a:gd name="T10" fmla="*/ 166 w 417"/>
                <a:gd name="T11" fmla="*/ 131 h 145"/>
                <a:gd name="T12" fmla="*/ 194 w 417"/>
                <a:gd name="T13" fmla="*/ 142 h 145"/>
                <a:gd name="T14" fmla="*/ 207 w 417"/>
                <a:gd name="T15" fmla="*/ 145 h 145"/>
                <a:gd name="T16" fmla="*/ 218 w 417"/>
                <a:gd name="T17" fmla="*/ 145 h 145"/>
                <a:gd name="T18" fmla="*/ 228 w 417"/>
                <a:gd name="T19" fmla="*/ 142 h 145"/>
                <a:gd name="T20" fmla="*/ 234 w 417"/>
                <a:gd name="T21" fmla="*/ 135 h 145"/>
                <a:gd name="T22" fmla="*/ 240 w 417"/>
                <a:gd name="T23" fmla="*/ 126 h 145"/>
                <a:gd name="T24" fmla="*/ 242 w 417"/>
                <a:gd name="T25" fmla="*/ 112 h 145"/>
                <a:gd name="T26" fmla="*/ 237 w 417"/>
                <a:gd name="T27" fmla="*/ 112 h 145"/>
                <a:gd name="T28" fmla="*/ 230 w 417"/>
                <a:gd name="T29" fmla="*/ 110 h 145"/>
                <a:gd name="T30" fmla="*/ 222 w 417"/>
                <a:gd name="T31" fmla="*/ 110 h 145"/>
                <a:gd name="T32" fmla="*/ 207 w 417"/>
                <a:gd name="T33" fmla="*/ 112 h 145"/>
                <a:gd name="T34" fmla="*/ 199 w 417"/>
                <a:gd name="T35" fmla="*/ 112 h 145"/>
                <a:gd name="T36" fmla="*/ 190 w 417"/>
                <a:gd name="T37" fmla="*/ 112 h 145"/>
                <a:gd name="T38" fmla="*/ 178 w 417"/>
                <a:gd name="T39" fmla="*/ 110 h 145"/>
                <a:gd name="T40" fmla="*/ 163 w 417"/>
                <a:gd name="T41" fmla="*/ 105 h 145"/>
                <a:gd name="T42" fmla="*/ 151 w 417"/>
                <a:gd name="T43" fmla="*/ 96 h 145"/>
                <a:gd name="T44" fmla="*/ 143 w 417"/>
                <a:gd name="T45" fmla="*/ 86 h 145"/>
                <a:gd name="T46" fmla="*/ 137 w 417"/>
                <a:gd name="T47" fmla="*/ 77 h 145"/>
                <a:gd name="T48" fmla="*/ 136 w 417"/>
                <a:gd name="T49" fmla="*/ 68 h 145"/>
                <a:gd name="T50" fmla="*/ 139 w 417"/>
                <a:gd name="T51" fmla="*/ 61 h 145"/>
                <a:gd name="T52" fmla="*/ 143 w 417"/>
                <a:gd name="T53" fmla="*/ 54 h 145"/>
                <a:gd name="T54" fmla="*/ 150 w 417"/>
                <a:gd name="T55" fmla="*/ 49 h 145"/>
                <a:gd name="T56" fmla="*/ 156 w 417"/>
                <a:gd name="T57" fmla="*/ 49 h 145"/>
                <a:gd name="T58" fmla="*/ 144 w 417"/>
                <a:gd name="T59" fmla="*/ 42 h 145"/>
                <a:gd name="T60" fmla="*/ 137 w 417"/>
                <a:gd name="T61" fmla="*/ 35 h 145"/>
                <a:gd name="T62" fmla="*/ 132 w 417"/>
                <a:gd name="T63" fmla="*/ 30 h 145"/>
                <a:gd name="T64" fmla="*/ 129 w 417"/>
                <a:gd name="T65" fmla="*/ 26 h 145"/>
                <a:gd name="T66" fmla="*/ 129 w 417"/>
                <a:gd name="T67" fmla="*/ 21 h 145"/>
                <a:gd name="T68" fmla="*/ 130 w 417"/>
                <a:gd name="T69" fmla="*/ 17 h 145"/>
                <a:gd name="T70" fmla="*/ 132 w 417"/>
                <a:gd name="T71" fmla="*/ 12 h 145"/>
                <a:gd name="T72" fmla="*/ 136 w 417"/>
                <a:gd name="T73" fmla="*/ 7 h 145"/>
                <a:gd name="T74" fmla="*/ 136 w 417"/>
                <a:gd name="T75" fmla="*/ 7 h 145"/>
                <a:gd name="T76" fmla="*/ 132 w 417"/>
                <a:gd name="T77" fmla="*/ 7 h 145"/>
                <a:gd name="T78" fmla="*/ 129 w 417"/>
                <a:gd name="T79" fmla="*/ 7 h 145"/>
                <a:gd name="T80" fmla="*/ 122 w 417"/>
                <a:gd name="T81" fmla="*/ 7 h 145"/>
                <a:gd name="T82" fmla="*/ 105 w 417"/>
                <a:gd name="T83" fmla="*/ 5 h 145"/>
                <a:gd name="T84" fmla="*/ 84 w 417"/>
                <a:gd name="T85" fmla="*/ 3 h 145"/>
                <a:gd name="T86" fmla="*/ 39 w 417"/>
                <a:gd name="T87" fmla="*/ 0 h 145"/>
                <a:gd name="T88" fmla="*/ 19 w 417"/>
                <a:gd name="T89" fmla="*/ 0 h 145"/>
                <a:gd name="T90" fmla="*/ 0 w 417"/>
                <a:gd name="T91" fmla="*/ 3 h 145"/>
                <a:gd name="T92" fmla="*/ 41 w 417"/>
                <a:gd name="T93" fmla="*/ 40 h 145"/>
                <a:gd name="T94" fmla="*/ 48 w 417"/>
                <a:gd name="T95" fmla="*/ 49 h 145"/>
                <a:gd name="T96" fmla="*/ 55 w 417"/>
                <a:gd name="T97" fmla="*/ 56 h 145"/>
                <a:gd name="T98" fmla="*/ 58 w 417"/>
                <a:gd name="T99" fmla="*/ 61 h 145"/>
                <a:gd name="T100" fmla="*/ 59 w 417"/>
                <a:gd name="T101" fmla="*/ 63 h 14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17"/>
                <a:gd name="T154" fmla="*/ 0 h 145"/>
                <a:gd name="T155" fmla="*/ 417 w 417"/>
                <a:gd name="T156" fmla="*/ 145 h 14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17" h="145">
                  <a:moveTo>
                    <a:pt x="103" y="63"/>
                  </a:moveTo>
                  <a:lnTo>
                    <a:pt x="119" y="70"/>
                  </a:lnTo>
                  <a:lnTo>
                    <a:pt x="138" y="77"/>
                  </a:lnTo>
                  <a:lnTo>
                    <a:pt x="183" y="96"/>
                  </a:lnTo>
                  <a:lnTo>
                    <a:pt x="234" y="114"/>
                  </a:lnTo>
                  <a:lnTo>
                    <a:pt x="284" y="131"/>
                  </a:lnTo>
                  <a:lnTo>
                    <a:pt x="334" y="142"/>
                  </a:lnTo>
                  <a:lnTo>
                    <a:pt x="355" y="145"/>
                  </a:lnTo>
                  <a:lnTo>
                    <a:pt x="375" y="145"/>
                  </a:lnTo>
                  <a:lnTo>
                    <a:pt x="391" y="142"/>
                  </a:lnTo>
                  <a:lnTo>
                    <a:pt x="403" y="135"/>
                  </a:lnTo>
                  <a:lnTo>
                    <a:pt x="412" y="126"/>
                  </a:lnTo>
                  <a:lnTo>
                    <a:pt x="417" y="112"/>
                  </a:lnTo>
                  <a:lnTo>
                    <a:pt x="407" y="112"/>
                  </a:lnTo>
                  <a:lnTo>
                    <a:pt x="394" y="110"/>
                  </a:lnTo>
                  <a:lnTo>
                    <a:pt x="380" y="110"/>
                  </a:lnTo>
                  <a:lnTo>
                    <a:pt x="355" y="112"/>
                  </a:lnTo>
                  <a:lnTo>
                    <a:pt x="341" y="112"/>
                  </a:lnTo>
                  <a:lnTo>
                    <a:pt x="325" y="112"/>
                  </a:lnTo>
                  <a:lnTo>
                    <a:pt x="305" y="110"/>
                  </a:lnTo>
                  <a:lnTo>
                    <a:pt x="279" y="105"/>
                  </a:lnTo>
                  <a:lnTo>
                    <a:pt x="259" y="96"/>
                  </a:lnTo>
                  <a:lnTo>
                    <a:pt x="243" y="86"/>
                  </a:lnTo>
                  <a:lnTo>
                    <a:pt x="236" y="77"/>
                  </a:lnTo>
                  <a:lnTo>
                    <a:pt x="234" y="68"/>
                  </a:lnTo>
                  <a:lnTo>
                    <a:pt x="238" y="61"/>
                  </a:lnTo>
                  <a:lnTo>
                    <a:pt x="245" y="54"/>
                  </a:lnTo>
                  <a:lnTo>
                    <a:pt x="257" y="49"/>
                  </a:lnTo>
                  <a:lnTo>
                    <a:pt x="268" y="49"/>
                  </a:lnTo>
                  <a:lnTo>
                    <a:pt x="250" y="42"/>
                  </a:lnTo>
                  <a:lnTo>
                    <a:pt x="236" y="35"/>
                  </a:lnTo>
                  <a:lnTo>
                    <a:pt x="227" y="30"/>
                  </a:lnTo>
                  <a:lnTo>
                    <a:pt x="220" y="26"/>
                  </a:lnTo>
                  <a:lnTo>
                    <a:pt x="220" y="21"/>
                  </a:lnTo>
                  <a:lnTo>
                    <a:pt x="222" y="17"/>
                  </a:lnTo>
                  <a:lnTo>
                    <a:pt x="227" y="12"/>
                  </a:lnTo>
                  <a:lnTo>
                    <a:pt x="234" y="7"/>
                  </a:lnTo>
                  <a:lnTo>
                    <a:pt x="227" y="7"/>
                  </a:lnTo>
                  <a:lnTo>
                    <a:pt x="220" y="7"/>
                  </a:lnTo>
                  <a:lnTo>
                    <a:pt x="208" y="7"/>
                  </a:lnTo>
                  <a:lnTo>
                    <a:pt x="179" y="5"/>
                  </a:lnTo>
                  <a:lnTo>
                    <a:pt x="144" y="3"/>
                  </a:lnTo>
                  <a:lnTo>
                    <a:pt x="67" y="0"/>
                  </a:lnTo>
                  <a:lnTo>
                    <a:pt x="32" y="0"/>
                  </a:lnTo>
                  <a:lnTo>
                    <a:pt x="0" y="3"/>
                  </a:lnTo>
                  <a:lnTo>
                    <a:pt x="69" y="40"/>
                  </a:lnTo>
                  <a:lnTo>
                    <a:pt x="83" y="49"/>
                  </a:lnTo>
                  <a:lnTo>
                    <a:pt x="94" y="56"/>
                  </a:lnTo>
                  <a:lnTo>
                    <a:pt x="101" y="61"/>
                  </a:lnTo>
                  <a:lnTo>
                    <a:pt x="103" y="63"/>
                  </a:ln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934" name="Freeform 136"/>
            <p:cNvSpPr>
              <a:spLocks/>
            </p:cNvSpPr>
            <p:nvPr/>
          </p:nvSpPr>
          <p:spPr bwMode="auto">
            <a:xfrm flipH="1">
              <a:off x="4128" y="2246"/>
              <a:ext cx="291" cy="82"/>
            </a:xfrm>
            <a:custGeom>
              <a:avLst/>
              <a:gdLst>
                <a:gd name="T0" fmla="*/ 0 w 314"/>
                <a:gd name="T1" fmla="*/ 0 h 82"/>
                <a:gd name="T2" fmla="*/ 9 w 314"/>
                <a:gd name="T3" fmla="*/ 7 h 82"/>
                <a:gd name="T4" fmla="*/ 20 w 314"/>
                <a:gd name="T5" fmla="*/ 14 h 82"/>
                <a:gd name="T6" fmla="*/ 47 w 314"/>
                <a:gd name="T7" fmla="*/ 33 h 82"/>
                <a:gd name="T8" fmla="*/ 76 w 314"/>
                <a:gd name="T9" fmla="*/ 51 h 82"/>
                <a:gd name="T10" fmla="*/ 107 w 314"/>
                <a:gd name="T11" fmla="*/ 68 h 82"/>
                <a:gd name="T12" fmla="*/ 135 w 314"/>
                <a:gd name="T13" fmla="*/ 79 h 82"/>
                <a:gd name="T14" fmla="*/ 147 w 314"/>
                <a:gd name="T15" fmla="*/ 82 h 82"/>
                <a:gd name="T16" fmla="*/ 159 w 314"/>
                <a:gd name="T17" fmla="*/ 82 h 82"/>
                <a:gd name="T18" fmla="*/ 169 w 314"/>
                <a:gd name="T19" fmla="*/ 79 h 82"/>
                <a:gd name="T20" fmla="*/ 176 w 314"/>
                <a:gd name="T21" fmla="*/ 72 h 82"/>
                <a:gd name="T22" fmla="*/ 182 w 314"/>
                <a:gd name="T23" fmla="*/ 63 h 82"/>
                <a:gd name="T24" fmla="*/ 184 w 314"/>
                <a:gd name="T25" fmla="*/ 49 h 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4"/>
                <a:gd name="T40" fmla="*/ 0 h 82"/>
                <a:gd name="T41" fmla="*/ 314 w 314"/>
                <a:gd name="T42" fmla="*/ 82 h 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4" h="82">
                  <a:moveTo>
                    <a:pt x="0" y="0"/>
                  </a:moveTo>
                  <a:lnTo>
                    <a:pt x="16" y="7"/>
                  </a:lnTo>
                  <a:lnTo>
                    <a:pt x="35" y="14"/>
                  </a:lnTo>
                  <a:lnTo>
                    <a:pt x="80" y="33"/>
                  </a:lnTo>
                  <a:lnTo>
                    <a:pt x="131" y="51"/>
                  </a:lnTo>
                  <a:lnTo>
                    <a:pt x="181" y="68"/>
                  </a:lnTo>
                  <a:lnTo>
                    <a:pt x="231" y="79"/>
                  </a:lnTo>
                  <a:lnTo>
                    <a:pt x="252" y="82"/>
                  </a:lnTo>
                  <a:lnTo>
                    <a:pt x="272" y="82"/>
                  </a:lnTo>
                  <a:lnTo>
                    <a:pt x="288" y="79"/>
                  </a:lnTo>
                  <a:lnTo>
                    <a:pt x="300" y="72"/>
                  </a:lnTo>
                  <a:lnTo>
                    <a:pt x="309" y="63"/>
                  </a:lnTo>
                  <a:lnTo>
                    <a:pt x="314" y="49"/>
                  </a:lnTo>
                </a:path>
              </a:pathLst>
            </a:custGeom>
            <a:solidFill>
              <a:srgbClr val="FF9900"/>
            </a:solidFill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5" name="Freeform 137"/>
            <p:cNvSpPr>
              <a:spLocks/>
            </p:cNvSpPr>
            <p:nvPr/>
          </p:nvSpPr>
          <p:spPr bwMode="auto">
            <a:xfrm flipH="1">
              <a:off x="4090" y="2179"/>
              <a:ext cx="220" cy="116"/>
            </a:xfrm>
            <a:custGeom>
              <a:avLst/>
              <a:gdLst>
                <a:gd name="T0" fmla="*/ 138 w 238"/>
                <a:gd name="T1" fmla="*/ 81 h 116"/>
                <a:gd name="T2" fmla="*/ 118 w 238"/>
                <a:gd name="T3" fmla="*/ 34 h 116"/>
                <a:gd name="T4" fmla="*/ 107 w 238"/>
                <a:gd name="T5" fmla="*/ 14 h 116"/>
                <a:gd name="T6" fmla="*/ 101 w 238"/>
                <a:gd name="T7" fmla="*/ 9 h 116"/>
                <a:gd name="T8" fmla="*/ 92 w 238"/>
                <a:gd name="T9" fmla="*/ 4 h 116"/>
                <a:gd name="T10" fmla="*/ 77 w 238"/>
                <a:gd name="T11" fmla="*/ 0 h 116"/>
                <a:gd name="T12" fmla="*/ 59 w 238"/>
                <a:gd name="T13" fmla="*/ 2 h 116"/>
                <a:gd name="T14" fmla="*/ 49 w 238"/>
                <a:gd name="T15" fmla="*/ 2 h 116"/>
                <a:gd name="T16" fmla="*/ 38 w 238"/>
                <a:gd name="T17" fmla="*/ 7 h 116"/>
                <a:gd name="T18" fmla="*/ 24 w 238"/>
                <a:gd name="T19" fmla="*/ 9 h 116"/>
                <a:gd name="T20" fmla="*/ 7 w 238"/>
                <a:gd name="T21" fmla="*/ 11 h 116"/>
                <a:gd name="T22" fmla="*/ 6 w 238"/>
                <a:gd name="T23" fmla="*/ 16 h 116"/>
                <a:gd name="T24" fmla="*/ 2 w 238"/>
                <a:gd name="T25" fmla="*/ 21 h 116"/>
                <a:gd name="T26" fmla="*/ 0 w 238"/>
                <a:gd name="T27" fmla="*/ 25 h 116"/>
                <a:gd name="T28" fmla="*/ 0 w 238"/>
                <a:gd name="T29" fmla="*/ 30 h 116"/>
                <a:gd name="T30" fmla="*/ 6 w 238"/>
                <a:gd name="T31" fmla="*/ 34 h 116"/>
                <a:gd name="T32" fmla="*/ 9 w 238"/>
                <a:gd name="T33" fmla="*/ 39 h 116"/>
                <a:gd name="T34" fmla="*/ 17 w 238"/>
                <a:gd name="T35" fmla="*/ 46 h 116"/>
                <a:gd name="T36" fmla="*/ 28 w 238"/>
                <a:gd name="T37" fmla="*/ 53 h 116"/>
                <a:gd name="T38" fmla="*/ 21 w 238"/>
                <a:gd name="T39" fmla="*/ 53 h 116"/>
                <a:gd name="T40" fmla="*/ 15 w 238"/>
                <a:gd name="T41" fmla="*/ 58 h 116"/>
                <a:gd name="T42" fmla="*/ 11 w 238"/>
                <a:gd name="T43" fmla="*/ 65 h 116"/>
                <a:gd name="T44" fmla="*/ 7 w 238"/>
                <a:gd name="T45" fmla="*/ 72 h 116"/>
                <a:gd name="T46" fmla="*/ 9 w 238"/>
                <a:gd name="T47" fmla="*/ 81 h 116"/>
                <a:gd name="T48" fmla="*/ 14 w 238"/>
                <a:gd name="T49" fmla="*/ 90 h 116"/>
                <a:gd name="T50" fmla="*/ 23 w 238"/>
                <a:gd name="T51" fmla="*/ 100 h 116"/>
                <a:gd name="T52" fmla="*/ 34 w 238"/>
                <a:gd name="T53" fmla="*/ 109 h 116"/>
                <a:gd name="T54" fmla="*/ 49 w 238"/>
                <a:gd name="T55" fmla="*/ 114 h 116"/>
                <a:gd name="T56" fmla="*/ 61 w 238"/>
                <a:gd name="T57" fmla="*/ 116 h 116"/>
                <a:gd name="T58" fmla="*/ 70 w 238"/>
                <a:gd name="T59" fmla="*/ 116 h 116"/>
                <a:gd name="T60" fmla="*/ 79 w 238"/>
                <a:gd name="T61" fmla="*/ 116 h 116"/>
                <a:gd name="T62" fmla="*/ 92 w 238"/>
                <a:gd name="T63" fmla="*/ 114 h 116"/>
                <a:gd name="T64" fmla="*/ 101 w 238"/>
                <a:gd name="T65" fmla="*/ 114 h 116"/>
                <a:gd name="T66" fmla="*/ 108 w 238"/>
                <a:gd name="T67" fmla="*/ 116 h 116"/>
                <a:gd name="T68" fmla="*/ 119 w 238"/>
                <a:gd name="T69" fmla="*/ 109 h 116"/>
                <a:gd name="T70" fmla="*/ 128 w 238"/>
                <a:gd name="T71" fmla="*/ 102 h 116"/>
                <a:gd name="T72" fmla="*/ 133 w 238"/>
                <a:gd name="T73" fmla="*/ 93 h 116"/>
                <a:gd name="T74" fmla="*/ 138 w 238"/>
                <a:gd name="T75" fmla="*/ 81 h 1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38"/>
                <a:gd name="T115" fmla="*/ 0 h 116"/>
                <a:gd name="T116" fmla="*/ 238 w 238"/>
                <a:gd name="T117" fmla="*/ 116 h 1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38" h="116">
                  <a:moveTo>
                    <a:pt x="238" y="81"/>
                  </a:moveTo>
                  <a:lnTo>
                    <a:pt x="204" y="34"/>
                  </a:lnTo>
                  <a:lnTo>
                    <a:pt x="185" y="14"/>
                  </a:lnTo>
                  <a:lnTo>
                    <a:pt x="174" y="9"/>
                  </a:lnTo>
                  <a:lnTo>
                    <a:pt x="160" y="4"/>
                  </a:lnTo>
                  <a:lnTo>
                    <a:pt x="133" y="0"/>
                  </a:lnTo>
                  <a:lnTo>
                    <a:pt x="103" y="2"/>
                  </a:lnTo>
                  <a:lnTo>
                    <a:pt x="85" y="2"/>
                  </a:lnTo>
                  <a:lnTo>
                    <a:pt x="66" y="7"/>
                  </a:lnTo>
                  <a:lnTo>
                    <a:pt x="41" y="9"/>
                  </a:lnTo>
                  <a:lnTo>
                    <a:pt x="14" y="11"/>
                  </a:lnTo>
                  <a:lnTo>
                    <a:pt x="7" y="16"/>
                  </a:lnTo>
                  <a:lnTo>
                    <a:pt x="2" y="21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7" y="34"/>
                  </a:lnTo>
                  <a:lnTo>
                    <a:pt x="16" y="39"/>
                  </a:lnTo>
                  <a:lnTo>
                    <a:pt x="30" y="46"/>
                  </a:lnTo>
                  <a:lnTo>
                    <a:pt x="48" y="53"/>
                  </a:lnTo>
                  <a:lnTo>
                    <a:pt x="37" y="53"/>
                  </a:lnTo>
                  <a:lnTo>
                    <a:pt x="25" y="58"/>
                  </a:lnTo>
                  <a:lnTo>
                    <a:pt x="18" y="65"/>
                  </a:lnTo>
                  <a:lnTo>
                    <a:pt x="14" y="72"/>
                  </a:lnTo>
                  <a:lnTo>
                    <a:pt x="16" y="81"/>
                  </a:lnTo>
                  <a:lnTo>
                    <a:pt x="23" y="90"/>
                  </a:lnTo>
                  <a:lnTo>
                    <a:pt x="39" y="100"/>
                  </a:lnTo>
                  <a:lnTo>
                    <a:pt x="59" y="109"/>
                  </a:lnTo>
                  <a:lnTo>
                    <a:pt x="85" y="114"/>
                  </a:lnTo>
                  <a:lnTo>
                    <a:pt x="105" y="116"/>
                  </a:lnTo>
                  <a:lnTo>
                    <a:pt x="121" y="116"/>
                  </a:lnTo>
                  <a:lnTo>
                    <a:pt x="135" y="116"/>
                  </a:lnTo>
                  <a:lnTo>
                    <a:pt x="160" y="114"/>
                  </a:lnTo>
                  <a:lnTo>
                    <a:pt x="174" y="114"/>
                  </a:lnTo>
                  <a:lnTo>
                    <a:pt x="187" y="116"/>
                  </a:lnTo>
                  <a:lnTo>
                    <a:pt x="206" y="109"/>
                  </a:lnTo>
                  <a:lnTo>
                    <a:pt x="220" y="102"/>
                  </a:lnTo>
                  <a:lnTo>
                    <a:pt x="231" y="93"/>
                  </a:lnTo>
                  <a:lnTo>
                    <a:pt x="238" y="81"/>
                  </a:lnTo>
                  <a:close/>
                </a:path>
              </a:pathLst>
            </a:custGeom>
            <a:solidFill>
              <a:srgbClr val="943326"/>
            </a:solidFill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6" name="Freeform 138"/>
            <p:cNvSpPr>
              <a:spLocks/>
            </p:cNvSpPr>
            <p:nvPr/>
          </p:nvSpPr>
          <p:spPr bwMode="auto">
            <a:xfrm flipH="1">
              <a:off x="4297" y="2183"/>
              <a:ext cx="217" cy="7"/>
            </a:xfrm>
            <a:custGeom>
              <a:avLst/>
              <a:gdLst>
                <a:gd name="T0" fmla="*/ 0 w 234"/>
                <a:gd name="T1" fmla="*/ 3 h 7"/>
                <a:gd name="T2" fmla="*/ 19 w 234"/>
                <a:gd name="T3" fmla="*/ 0 h 7"/>
                <a:gd name="T4" fmla="*/ 39 w 234"/>
                <a:gd name="T5" fmla="*/ 0 h 7"/>
                <a:gd name="T6" fmla="*/ 85 w 234"/>
                <a:gd name="T7" fmla="*/ 3 h 7"/>
                <a:gd name="T8" fmla="*/ 106 w 234"/>
                <a:gd name="T9" fmla="*/ 5 h 7"/>
                <a:gd name="T10" fmla="*/ 123 w 234"/>
                <a:gd name="T11" fmla="*/ 7 h 7"/>
                <a:gd name="T12" fmla="*/ 129 w 234"/>
                <a:gd name="T13" fmla="*/ 7 h 7"/>
                <a:gd name="T14" fmla="*/ 135 w 234"/>
                <a:gd name="T15" fmla="*/ 7 h 7"/>
                <a:gd name="T16" fmla="*/ 137 w 234"/>
                <a:gd name="T17" fmla="*/ 7 h 7"/>
                <a:gd name="T18" fmla="*/ 137 w 234"/>
                <a:gd name="T19" fmla="*/ 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4"/>
                <a:gd name="T31" fmla="*/ 0 h 7"/>
                <a:gd name="T32" fmla="*/ 234 w 23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4" h="7">
                  <a:moveTo>
                    <a:pt x="0" y="3"/>
                  </a:moveTo>
                  <a:lnTo>
                    <a:pt x="32" y="0"/>
                  </a:lnTo>
                  <a:lnTo>
                    <a:pt x="67" y="0"/>
                  </a:lnTo>
                  <a:lnTo>
                    <a:pt x="144" y="3"/>
                  </a:lnTo>
                  <a:lnTo>
                    <a:pt x="179" y="5"/>
                  </a:lnTo>
                  <a:lnTo>
                    <a:pt x="208" y="7"/>
                  </a:lnTo>
                  <a:lnTo>
                    <a:pt x="220" y="7"/>
                  </a:lnTo>
                  <a:lnTo>
                    <a:pt x="227" y="7"/>
                  </a:lnTo>
                  <a:lnTo>
                    <a:pt x="234" y="7"/>
                  </a:lnTo>
                </a:path>
              </a:pathLst>
            </a:custGeom>
            <a:solidFill>
              <a:srgbClr val="FF9900"/>
            </a:solidFill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7" name="Freeform 139"/>
            <p:cNvSpPr>
              <a:spLocks/>
            </p:cNvSpPr>
            <p:nvPr/>
          </p:nvSpPr>
          <p:spPr bwMode="auto">
            <a:xfrm flipH="1">
              <a:off x="3877" y="1850"/>
              <a:ext cx="949" cy="585"/>
            </a:xfrm>
            <a:custGeom>
              <a:avLst/>
              <a:gdLst>
                <a:gd name="T0" fmla="*/ 160 w 1023"/>
                <a:gd name="T1" fmla="*/ 366 h 585"/>
                <a:gd name="T2" fmla="*/ 162 w 1023"/>
                <a:gd name="T3" fmla="*/ 415 h 585"/>
                <a:gd name="T4" fmla="*/ 149 w 1023"/>
                <a:gd name="T5" fmla="*/ 487 h 585"/>
                <a:gd name="T6" fmla="*/ 120 w 1023"/>
                <a:gd name="T7" fmla="*/ 536 h 585"/>
                <a:gd name="T8" fmla="*/ 73 w 1023"/>
                <a:gd name="T9" fmla="*/ 568 h 585"/>
                <a:gd name="T10" fmla="*/ 0 w 1023"/>
                <a:gd name="T11" fmla="*/ 496 h 585"/>
                <a:gd name="T12" fmla="*/ 23 w 1023"/>
                <a:gd name="T13" fmla="*/ 496 h 585"/>
                <a:gd name="T14" fmla="*/ 43 w 1023"/>
                <a:gd name="T15" fmla="*/ 487 h 585"/>
                <a:gd name="T16" fmla="*/ 76 w 1023"/>
                <a:gd name="T17" fmla="*/ 443 h 585"/>
                <a:gd name="T18" fmla="*/ 94 w 1023"/>
                <a:gd name="T19" fmla="*/ 396 h 585"/>
                <a:gd name="T20" fmla="*/ 126 w 1023"/>
                <a:gd name="T21" fmla="*/ 359 h 585"/>
                <a:gd name="T22" fmla="*/ 136 w 1023"/>
                <a:gd name="T23" fmla="*/ 352 h 585"/>
                <a:gd name="T24" fmla="*/ 140 w 1023"/>
                <a:gd name="T25" fmla="*/ 329 h 585"/>
                <a:gd name="T26" fmla="*/ 146 w 1023"/>
                <a:gd name="T27" fmla="*/ 322 h 585"/>
                <a:gd name="T28" fmla="*/ 158 w 1023"/>
                <a:gd name="T29" fmla="*/ 303 h 585"/>
                <a:gd name="T30" fmla="*/ 193 w 1023"/>
                <a:gd name="T31" fmla="*/ 245 h 585"/>
                <a:gd name="T32" fmla="*/ 254 w 1023"/>
                <a:gd name="T33" fmla="*/ 145 h 585"/>
                <a:gd name="T34" fmla="*/ 267 w 1023"/>
                <a:gd name="T35" fmla="*/ 124 h 585"/>
                <a:gd name="T36" fmla="*/ 291 w 1023"/>
                <a:gd name="T37" fmla="*/ 91 h 585"/>
                <a:gd name="T38" fmla="*/ 319 w 1023"/>
                <a:gd name="T39" fmla="*/ 73 h 585"/>
                <a:gd name="T40" fmla="*/ 348 w 1023"/>
                <a:gd name="T41" fmla="*/ 66 h 585"/>
                <a:gd name="T42" fmla="*/ 384 w 1023"/>
                <a:gd name="T43" fmla="*/ 70 h 585"/>
                <a:gd name="T44" fmla="*/ 404 w 1023"/>
                <a:gd name="T45" fmla="*/ 75 h 585"/>
                <a:gd name="T46" fmla="*/ 451 w 1023"/>
                <a:gd name="T47" fmla="*/ 82 h 585"/>
                <a:gd name="T48" fmla="*/ 518 w 1023"/>
                <a:gd name="T49" fmla="*/ 75 h 585"/>
                <a:gd name="T50" fmla="*/ 547 w 1023"/>
                <a:gd name="T51" fmla="*/ 61 h 585"/>
                <a:gd name="T52" fmla="*/ 570 w 1023"/>
                <a:gd name="T53" fmla="*/ 38 h 585"/>
                <a:gd name="T54" fmla="*/ 587 w 1023"/>
                <a:gd name="T55" fmla="*/ 0 h 585"/>
                <a:gd name="T56" fmla="*/ 596 w 1023"/>
                <a:gd name="T57" fmla="*/ 38 h 585"/>
                <a:gd name="T58" fmla="*/ 604 w 1023"/>
                <a:gd name="T59" fmla="*/ 105 h 585"/>
                <a:gd name="T60" fmla="*/ 601 w 1023"/>
                <a:gd name="T61" fmla="*/ 145 h 585"/>
                <a:gd name="T62" fmla="*/ 589 w 1023"/>
                <a:gd name="T63" fmla="*/ 170 h 585"/>
                <a:gd name="T64" fmla="*/ 568 w 1023"/>
                <a:gd name="T65" fmla="*/ 187 h 585"/>
                <a:gd name="T66" fmla="*/ 545 w 1023"/>
                <a:gd name="T67" fmla="*/ 189 h 585"/>
                <a:gd name="T68" fmla="*/ 513 w 1023"/>
                <a:gd name="T69" fmla="*/ 187 h 585"/>
                <a:gd name="T70" fmla="*/ 470 w 1023"/>
                <a:gd name="T71" fmla="*/ 175 h 585"/>
                <a:gd name="T72" fmla="*/ 398 w 1023"/>
                <a:gd name="T73" fmla="*/ 149 h 585"/>
                <a:gd name="T74" fmla="*/ 356 w 1023"/>
                <a:gd name="T75" fmla="*/ 147 h 585"/>
                <a:gd name="T76" fmla="*/ 322 w 1023"/>
                <a:gd name="T77" fmla="*/ 170 h 585"/>
                <a:gd name="T78" fmla="*/ 261 w 1023"/>
                <a:gd name="T79" fmla="*/ 242 h 585"/>
                <a:gd name="T80" fmla="*/ 223 w 1023"/>
                <a:gd name="T81" fmla="*/ 294 h 585"/>
                <a:gd name="T82" fmla="*/ 199 w 1023"/>
                <a:gd name="T83" fmla="*/ 336 h 5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23"/>
                <a:gd name="T127" fmla="*/ 0 h 585"/>
                <a:gd name="T128" fmla="*/ 1023 w 1023"/>
                <a:gd name="T129" fmla="*/ 585 h 5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23" h="585">
                  <a:moveTo>
                    <a:pt x="336" y="336"/>
                  </a:moveTo>
                  <a:lnTo>
                    <a:pt x="272" y="366"/>
                  </a:lnTo>
                  <a:lnTo>
                    <a:pt x="275" y="391"/>
                  </a:lnTo>
                  <a:lnTo>
                    <a:pt x="275" y="415"/>
                  </a:lnTo>
                  <a:lnTo>
                    <a:pt x="270" y="454"/>
                  </a:lnTo>
                  <a:lnTo>
                    <a:pt x="254" y="487"/>
                  </a:lnTo>
                  <a:lnTo>
                    <a:pt x="233" y="515"/>
                  </a:lnTo>
                  <a:lnTo>
                    <a:pt x="204" y="536"/>
                  </a:lnTo>
                  <a:lnTo>
                    <a:pt x="167" y="554"/>
                  </a:lnTo>
                  <a:lnTo>
                    <a:pt x="124" y="568"/>
                  </a:lnTo>
                  <a:lnTo>
                    <a:pt x="73" y="585"/>
                  </a:lnTo>
                  <a:lnTo>
                    <a:pt x="0" y="496"/>
                  </a:lnTo>
                  <a:lnTo>
                    <a:pt x="18" y="498"/>
                  </a:lnTo>
                  <a:lnTo>
                    <a:pt x="39" y="496"/>
                  </a:lnTo>
                  <a:lnTo>
                    <a:pt x="57" y="494"/>
                  </a:lnTo>
                  <a:lnTo>
                    <a:pt x="73" y="487"/>
                  </a:lnTo>
                  <a:lnTo>
                    <a:pt x="105" y="468"/>
                  </a:lnTo>
                  <a:lnTo>
                    <a:pt x="128" y="443"/>
                  </a:lnTo>
                  <a:lnTo>
                    <a:pt x="144" y="417"/>
                  </a:lnTo>
                  <a:lnTo>
                    <a:pt x="158" y="396"/>
                  </a:lnTo>
                  <a:lnTo>
                    <a:pt x="174" y="359"/>
                  </a:lnTo>
                  <a:lnTo>
                    <a:pt x="213" y="359"/>
                  </a:lnTo>
                  <a:lnTo>
                    <a:pt x="222" y="357"/>
                  </a:lnTo>
                  <a:lnTo>
                    <a:pt x="229" y="352"/>
                  </a:lnTo>
                  <a:lnTo>
                    <a:pt x="233" y="343"/>
                  </a:lnTo>
                  <a:lnTo>
                    <a:pt x="238" y="329"/>
                  </a:lnTo>
                  <a:lnTo>
                    <a:pt x="240" y="329"/>
                  </a:lnTo>
                  <a:lnTo>
                    <a:pt x="245" y="322"/>
                  </a:lnTo>
                  <a:lnTo>
                    <a:pt x="254" y="315"/>
                  </a:lnTo>
                  <a:lnTo>
                    <a:pt x="265" y="303"/>
                  </a:lnTo>
                  <a:lnTo>
                    <a:pt x="293" y="277"/>
                  </a:lnTo>
                  <a:lnTo>
                    <a:pt x="327" y="245"/>
                  </a:lnTo>
                  <a:lnTo>
                    <a:pt x="398" y="175"/>
                  </a:lnTo>
                  <a:lnTo>
                    <a:pt x="430" y="145"/>
                  </a:lnTo>
                  <a:lnTo>
                    <a:pt x="442" y="133"/>
                  </a:lnTo>
                  <a:lnTo>
                    <a:pt x="451" y="124"/>
                  </a:lnTo>
                  <a:lnTo>
                    <a:pt x="469" y="105"/>
                  </a:lnTo>
                  <a:lnTo>
                    <a:pt x="492" y="91"/>
                  </a:lnTo>
                  <a:lnTo>
                    <a:pt x="515" y="82"/>
                  </a:lnTo>
                  <a:lnTo>
                    <a:pt x="540" y="73"/>
                  </a:lnTo>
                  <a:lnTo>
                    <a:pt x="565" y="68"/>
                  </a:lnTo>
                  <a:lnTo>
                    <a:pt x="590" y="66"/>
                  </a:lnTo>
                  <a:lnTo>
                    <a:pt x="636" y="68"/>
                  </a:lnTo>
                  <a:lnTo>
                    <a:pt x="650" y="70"/>
                  </a:lnTo>
                  <a:lnTo>
                    <a:pt x="666" y="73"/>
                  </a:lnTo>
                  <a:lnTo>
                    <a:pt x="686" y="75"/>
                  </a:lnTo>
                  <a:lnTo>
                    <a:pt x="709" y="77"/>
                  </a:lnTo>
                  <a:lnTo>
                    <a:pt x="762" y="82"/>
                  </a:lnTo>
                  <a:lnTo>
                    <a:pt x="819" y="82"/>
                  </a:lnTo>
                  <a:lnTo>
                    <a:pt x="874" y="75"/>
                  </a:lnTo>
                  <a:lnTo>
                    <a:pt x="901" y="70"/>
                  </a:lnTo>
                  <a:lnTo>
                    <a:pt x="927" y="61"/>
                  </a:lnTo>
                  <a:lnTo>
                    <a:pt x="947" y="52"/>
                  </a:lnTo>
                  <a:lnTo>
                    <a:pt x="965" y="38"/>
                  </a:lnTo>
                  <a:lnTo>
                    <a:pt x="981" y="21"/>
                  </a:lnTo>
                  <a:lnTo>
                    <a:pt x="993" y="0"/>
                  </a:lnTo>
                  <a:lnTo>
                    <a:pt x="1002" y="17"/>
                  </a:lnTo>
                  <a:lnTo>
                    <a:pt x="1009" y="38"/>
                  </a:lnTo>
                  <a:lnTo>
                    <a:pt x="1020" y="82"/>
                  </a:lnTo>
                  <a:lnTo>
                    <a:pt x="1023" y="105"/>
                  </a:lnTo>
                  <a:lnTo>
                    <a:pt x="1020" y="126"/>
                  </a:lnTo>
                  <a:lnTo>
                    <a:pt x="1016" y="145"/>
                  </a:lnTo>
                  <a:lnTo>
                    <a:pt x="1007" y="161"/>
                  </a:lnTo>
                  <a:lnTo>
                    <a:pt x="997" y="170"/>
                  </a:lnTo>
                  <a:lnTo>
                    <a:pt x="986" y="180"/>
                  </a:lnTo>
                  <a:lnTo>
                    <a:pt x="959" y="187"/>
                  </a:lnTo>
                  <a:lnTo>
                    <a:pt x="943" y="189"/>
                  </a:lnTo>
                  <a:lnTo>
                    <a:pt x="922" y="189"/>
                  </a:lnTo>
                  <a:lnTo>
                    <a:pt x="897" y="189"/>
                  </a:lnTo>
                  <a:lnTo>
                    <a:pt x="867" y="187"/>
                  </a:lnTo>
                  <a:lnTo>
                    <a:pt x="833" y="182"/>
                  </a:lnTo>
                  <a:lnTo>
                    <a:pt x="796" y="175"/>
                  </a:lnTo>
                  <a:lnTo>
                    <a:pt x="714" y="156"/>
                  </a:lnTo>
                  <a:lnTo>
                    <a:pt x="673" y="149"/>
                  </a:lnTo>
                  <a:lnTo>
                    <a:pt x="636" y="145"/>
                  </a:lnTo>
                  <a:lnTo>
                    <a:pt x="602" y="147"/>
                  </a:lnTo>
                  <a:lnTo>
                    <a:pt x="574" y="154"/>
                  </a:lnTo>
                  <a:lnTo>
                    <a:pt x="544" y="170"/>
                  </a:lnTo>
                  <a:lnTo>
                    <a:pt x="512" y="191"/>
                  </a:lnTo>
                  <a:lnTo>
                    <a:pt x="442" y="242"/>
                  </a:lnTo>
                  <a:lnTo>
                    <a:pt x="407" y="268"/>
                  </a:lnTo>
                  <a:lnTo>
                    <a:pt x="377" y="294"/>
                  </a:lnTo>
                  <a:lnTo>
                    <a:pt x="352" y="317"/>
                  </a:lnTo>
                  <a:lnTo>
                    <a:pt x="336" y="336"/>
                  </a:lnTo>
                  <a:close/>
                </a:path>
              </a:pathLst>
            </a:custGeom>
            <a:solidFill>
              <a:srgbClr val="DE0000"/>
            </a:solidFill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8" name="Freeform 140"/>
            <p:cNvSpPr>
              <a:spLocks/>
            </p:cNvSpPr>
            <p:nvPr/>
          </p:nvSpPr>
          <p:spPr bwMode="auto">
            <a:xfrm flipH="1">
              <a:off x="4678" y="2318"/>
              <a:ext cx="95" cy="105"/>
            </a:xfrm>
            <a:custGeom>
              <a:avLst/>
              <a:gdLst>
                <a:gd name="T0" fmla="*/ 0 w 103"/>
                <a:gd name="T1" fmla="*/ 26 h 105"/>
                <a:gd name="T2" fmla="*/ 30 w 103"/>
                <a:gd name="T3" fmla="*/ 105 h 105"/>
                <a:gd name="T4" fmla="*/ 59 w 103"/>
                <a:gd name="T5" fmla="*/ 89 h 105"/>
                <a:gd name="T6" fmla="*/ 26 w 103"/>
                <a:gd name="T7" fmla="*/ 0 h 105"/>
                <a:gd name="T8" fmla="*/ 14 w 103"/>
                <a:gd name="T9" fmla="*/ 17 h 105"/>
                <a:gd name="T10" fmla="*/ 0 w 103"/>
                <a:gd name="T11" fmla="*/ 26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105"/>
                <a:gd name="T20" fmla="*/ 103 w 10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105">
                  <a:moveTo>
                    <a:pt x="0" y="26"/>
                  </a:moveTo>
                  <a:lnTo>
                    <a:pt x="53" y="105"/>
                  </a:lnTo>
                  <a:lnTo>
                    <a:pt x="103" y="89"/>
                  </a:lnTo>
                  <a:lnTo>
                    <a:pt x="46" y="0"/>
                  </a:lnTo>
                  <a:lnTo>
                    <a:pt x="23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9" name="Freeform 141"/>
            <p:cNvSpPr>
              <a:spLocks/>
            </p:cNvSpPr>
            <p:nvPr/>
          </p:nvSpPr>
          <p:spPr bwMode="auto">
            <a:xfrm flipH="1">
              <a:off x="4607" y="2244"/>
              <a:ext cx="100" cy="146"/>
            </a:xfrm>
            <a:custGeom>
              <a:avLst/>
              <a:gdLst>
                <a:gd name="T0" fmla="*/ 0 w 108"/>
                <a:gd name="T1" fmla="*/ 49 h 146"/>
                <a:gd name="T2" fmla="*/ 38 w 108"/>
                <a:gd name="T3" fmla="*/ 146 h 146"/>
                <a:gd name="T4" fmla="*/ 52 w 108"/>
                <a:gd name="T5" fmla="*/ 132 h 146"/>
                <a:gd name="T6" fmla="*/ 64 w 108"/>
                <a:gd name="T7" fmla="*/ 116 h 146"/>
                <a:gd name="T8" fmla="*/ 18 w 108"/>
                <a:gd name="T9" fmla="*/ 0 h 146"/>
                <a:gd name="T10" fmla="*/ 9 w 108"/>
                <a:gd name="T11" fmla="*/ 23 h 146"/>
                <a:gd name="T12" fmla="*/ 0 w 108"/>
                <a:gd name="T13" fmla="*/ 49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"/>
                <a:gd name="T22" fmla="*/ 0 h 146"/>
                <a:gd name="T23" fmla="*/ 108 w 108"/>
                <a:gd name="T24" fmla="*/ 146 h 1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" h="146">
                  <a:moveTo>
                    <a:pt x="0" y="49"/>
                  </a:moveTo>
                  <a:lnTo>
                    <a:pt x="66" y="146"/>
                  </a:lnTo>
                  <a:lnTo>
                    <a:pt x="89" y="132"/>
                  </a:lnTo>
                  <a:lnTo>
                    <a:pt x="108" y="116"/>
                  </a:lnTo>
                  <a:lnTo>
                    <a:pt x="30" y="0"/>
                  </a:lnTo>
                  <a:lnTo>
                    <a:pt x="16" y="23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0" name="Freeform 142"/>
            <p:cNvSpPr>
              <a:spLocks/>
            </p:cNvSpPr>
            <p:nvPr/>
          </p:nvSpPr>
          <p:spPr bwMode="auto">
            <a:xfrm flipH="1">
              <a:off x="4571" y="2197"/>
              <a:ext cx="90" cy="133"/>
            </a:xfrm>
            <a:custGeom>
              <a:avLst/>
              <a:gdLst>
                <a:gd name="T0" fmla="*/ 0 w 97"/>
                <a:gd name="T1" fmla="*/ 12 h 133"/>
                <a:gd name="T2" fmla="*/ 48 w 97"/>
                <a:gd name="T3" fmla="*/ 133 h 133"/>
                <a:gd name="T4" fmla="*/ 54 w 97"/>
                <a:gd name="T5" fmla="*/ 103 h 133"/>
                <a:gd name="T6" fmla="*/ 58 w 97"/>
                <a:gd name="T7" fmla="*/ 63 h 133"/>
                <a:gd name="T8" fmla="*/ 31 w 97"/>
                <a:gd name="T9" fmla="*/ 0 h 133"/>
                <a:gd name="T10" fmla="*/ 26 w 97"/>
                <a:gd name="T11" fmla="*/ 10 h 133"/>
                <a:gd name="T12" fmla="*/ 18 w 97"/>
                <a:gd name="T13" fmla="*/ 12 h 133"/>
                <a:gd name="T14" fmla="*/ 0 w 97"/>
                <a:gd name="T15" fmla="*/ 12 h 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7"/>
                <a:gd name="T25" fmla="*/ 0 h 133"/>
                <a:gd name="T26" fmla="*/ 97 w 97"/>
                <a:gd name="T27" fmla="*/ 133 h 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7" h="133">
                  <a:moveTo>
                    <a:pt x="0" y="12"/>
                  </a:moveTo>
                  <a:lnTo>
                    <a:pt x="81" y="133"/>
                  </a:lnTo>
                  <a:lnTo>
                    <a:pt x="92" y="103"/>
                  </a:lnTo>
                  <a:lnTo>
                    <a:pt x="97" y="63"/>
                  </a:lnTo>
                  <a:lnTo>
                    <a:pt x="53" y="0"/>
                  </a:lnTo>
                  <a:lnTo>
                    <a:pt x="44" y="10"/>
                  </a:lnTo>
                  <a:lnTo>
                    <a:pt x="3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1" name="Freeform 143"/>
            <p:cNvSpPr>
              <a:spLocks/>
            </p:cNvSpPr>
            <p:nvPr/>
          </p:nvSpPr>
          <p:spPr bwMode="auto">
            <a:xfrm flipH="1">
              <a:off x="4518" y="2130"/>
              <a:ext cx="73" cy="79"/>
            </a:xfrm>
            <a:custGeom>
              <a:avLst/>
              <a:gdLst>
                <a:gd name="T0" fmla="*/ 0 w 78"/>
                <a:gd name="T1" fmla="*/ 35 h 79"/>
                <a:gd name="T2" fmla="*/ 19 w 78"/>
                <a:gd name="T3" fmla="*/ 79 h 79"/>
                <a:gd name="T4" fmla="*/ 49 w 78"/>
                <a:gd name="T5" fmla="*/ 58 h 79"/>
                <a:gd name="T6" fmla="*/ 25 w 78"/>
                <a:gd name="T7" fmla="*/ 0 h 79"/>
                <a:gd name="T8" fmla="*/ 9 w 78"/>
                <a:gd name="T9" fmla="*/ 18 h 79"/>
                <a:gd name="T10" fmla="*/ 0 w 78"/>
                <a:gd name="T11" fmla="*/ 35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79"/>
                <a:gd name="T20" fmla="*/ 78 w 78"/>
                <a:gd name="T21" fmla="*/ 79 h 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79">
                  <a:moveTo>
                    <a:pt x="0" y="35"/>
                  </a:moveTo>
                  <a:lnTo>
                    <a:pt x="30" y="79"/>
                  </a:lnTo>
                  <a:lnTo>
                    <a:pt x="78" y="58"/>
                  </a:lnTo>
                  <a:lnTo>
                    <a:pt x="39" y="0"/>
                  </a:lnTo>
                  <a:lnTo>
                    <a:pt x="16" y="1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2" name="Freeform 144"/>
            <p:cNvSpPr>
              <a:spLocks/>
            </p:cNvSpPr>
            <p:nvPr/>
          </p:nvSpPr>
          <p:spPr bwMode="auto">
            <a:xfrm flipH="1">
              <a:off x="4459" y="2067"/>
              <a:ext cx="72" cy="95"/>
            </a:xfrm>
            <a:custGeom>
              <a:avLst/>
              <a:gdLst>
                <a:gd name="T0" fmla="*/ 0 w 78"/>
                <a:gd name="T1" fmla="*/ 37 h 95"/>
                <a:gd name="T2" fmla="*/ 22 w 78"/>
                <a:gd name="T3" fmla="*/ 95 h 95"/>
                <a:gd name="T4" fmla="*/ 33 w 78"/>
                <a:gd name="T5" fmla="*/ 79 h 95"/>
                <a:gd name="T6" fmla="*/ 44 w 78"/>
                <a:gd name="T7" fmla="*/ 60 h 95"/>
                <a:gd name="T8" fmla="*/ 22 w 78"/>
                <a:gd name="T9" fmla="*/ 0 h 95"/>
                <a:gd name="T10" fmla="*/ 0 w 78"/>
                <a:gd name="T11" fmla="*/ 37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95"/>
                <a:gd name="T20" fmla="*/ 78 w 78"/>
                <a:gd name="T21" fmla="*/ 95 h 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95">
                  <a:moveTo>
                    <a:pt x="0" y="37"/>
                  </a:moveTo>
                  <a:lnTo>
                    <a:pt x="39" y="95"/>
                  </a:lnTo>
                  <a:lnTo>
                    <a:pt x="57" y="79"/>
                  </a:lnTo>
                  <a:lnTo>
                    <a:pt x="78" y="60"/>
                  </a:lnTo>
                  <a:lnTo>
                    <a:pt x="39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3" name="Freeform 145"/>
            <p:cNvSpPr>
              <a:spLocks/>
            </p:cNvSpPr>
            <p:nvPr/>
          </p:nvSpPr>
          <p:spPr bwMode="auto">
            <a:xfrm flipH="1">
              <a:off x="4396" y="2004"/>
              <a:ext cx="76" cy="100"/>
            </a:xfrm>
            <a:custGeom>
              <a:avLst/>
              <a:gdLst>
                <a:gd name="T0" fmla="*/ 0 w 82"/>
                <a:gd name="T1" fmla="*/ 37 h 100"/>
                <a:gd name="T2" fmla="*/ 26 w 82"/>
                <a:gd name="T3" fmla="*/ 100 h 100"/>
                <a:gd name="T4" fmla="*/ 48 w 82"/>
                <a:gd name="T5" fmla="*/ 70 h 100"/>
                <a:gd name="T6" fmla="*/ 22 w 82"/>
                <a:gd name="T7" fmla="*/ 0 h 100"/>
                <a:gd name="T8" fmla="*/ 0 w 82"/>
                <a:gd name="T9" fmla="*/ 37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0"/>
                <a:gd name="T17" fmla="*/ 82 w 82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0">
                  <a:moveTo>
                    <a:pt x="0" y="37"/>
                  </a:moveTo>
                  <a:lnTo>
                    <a:pt x="44" y="100"/>
                  </a:lnTo>
                  <a:lnTo>
                    <a:pt x="82" y="70"/>
                  </a:lnTo>
                  <a:lnTo>
                    <a:pt x="3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4" name="Freeform 146"/>
            <p:cNvSpPr>
              <a:spLocks/>
            </p:cNvSpPr>
            <p:nvPr/>
          </p:nvSpPr>
          <p:spPr bwMode="auto">
            <a:xfrm flipH="1">
              <a:off x="4327" y="1946"/>
              <a:ext cx="85" cy="107"/>
            </a:xfrm>
            <a:custGeom>
              <a:avLst/>
              <a:gdLst>
                <a:gd name="T0" fmla="*/ 5 w 92"/>
                <a:gd name="T1" fmla="*/ 28 h 107"/>
                <a:gd name="T2" fmla="*/ 0 w 92"/>
                <a:gd name="T3" fmla="*/ 32 h 107"/>
                <a:gd name="T4" fmla="*/ 28 w 92"/>
                <a:gd name="T5" fmla="*/ 107 h 107"/>
                <a:gd name="T6" fmla="*/ 53 w 92"/>
                <a:gd name="T7" fmla="*/ 79 h 107"/>
                <a:gd name="T8" fmla="*/ 22 w 92"/>
                <a:gd name="T9" fmla="*/ 0 h 107"/>
                <a:gd name="T10" fmla="*/ 5 w 92"/>
                <a:gd name="T11" fmla="*/ 28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"/>
                <a:gd name="T19" fmla="*/ 0 h 107"/>
                <a:gd name="T20" fmla="*/ 92 w 92"/>
                <a:gd name="T21" fmla="*/ 107 h 1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" h="107">
                  <a:moveTo>
                    <a:pt x="5" y="28"/>
                  </a:moveTo>
                  <a:lnTo>
                    <a:pt x="0" y="32"/>
                  </a:lnTo>
                  <a:lnTo>
                    <a:pt x="48" y="107"/>
                  </a:lnTo>
                  <a:lnTo>
                    <a:pt x="92" y="79"/>
                  </a:lnTo>
                  <a:lnTo>
                    <a:pt x="39" y="0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5" name="Freeform 147"/>
            <p:cNvSpPr>
              <a:spLocks/>
            </p:cNvSpPr>
            <p:nvPr/>
          </p:nvSpPr>
          <p:spPr bwMode="auto">
            <a:xfrm flipH="1">
              <a:off x="4238" y="1916"/>
              <a:ext cx="77" cy="86"/>
            </a:xfrm>
            <a:custGeom>
              <a:avLst/>
              <a:gdLst>
                <a:gd name="T0" fmla="*/ 0 w 83"/>
                <a:gd name="T1" fmla="*/ 4 h 86"/>
                <a:gd name="T2" fmla="*/ 18 w 83"/>
                <a:gd name="T3" fmla="*/ 86 h 86"/>
                <a:gd name="T4" fmla="*/ 32 w 83"/>
                <a:gd name="T5" fmla="*/ 81 h 86"/>
                <a:gd name="T6" fmla="*/ 49 w 83"/>
                <a:gd name="T7" fmla="*/ 79 h 86"/>
                <a:gd name="T8" fmla="*/ 31 w 83"/>
                <a:gd name="T9" fmla="*/ 0 h 86"/>
                <a:gd name="T10" fmla="*/ 17 w 83"/>
                <a:gd name="T11" fmla="*/ 2 h 86"/>
                <a:gd name="T12" fmla="*/ 0 w 83"/>
                <a:gd name="T13" fmla="*/ 4 h 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"/>
                <a:gd name="T22" fmla="*/ 0 h 86"/>
                <a:gd name="T23" fmla="*/ 83 w 83"/>
                <a:gd name="T24" fmla="*/ 86 h 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" h="86">
                  <a:moveTo>
                    <a:pt x="0" y="4"/>
                  </a:moveTo>
                  <a:lnTo>
                    <a:pt x="30" y="86"/>
                  </a:lnTo>
                  <a:lnTo>
                    <a:pt x="55" y="81"/>
                  </a:lnTo>
                  <a:lnTo>
                    <a:pt x="83" y="79"/>
                  </a:lnTo>
                  <a:lnTo>
                    <a:pt x="53" y="0"/>
                  </a:lnTo>
                  <a:lnTo>
                    <a:pt x="28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6" name="Freeform 148"/>
            <p:cNvSpPr>
              <a:spLocks/>
            </p:cNvSpPr>
            <p:nvPr/>
          </p:nvSpPr>
          <p:spPr bwMode="auto">
            <a:xfrm flipH="1">
              <a:off x="4134" y="1925"/>
              <a:ext cx="62" cy="88"/>
            </a:xfrm>
            <a:custGeom>
              <a:avLst/>
              <a:gdLst>
                <a:gd name="T0" fmla="*/ 0 w 67"/>
                <a:gd name="T1" fmla="*/ 0 h 88"/>
                <a:gd name="T2" fmla="*/ 7 w 67"/>
                <a:gd name="T3" fmla="*/ 77 h 88"/>
                <a:gd name="T4" fmla="*/ 39 w 67"/>
                <a:gd name="T5" fmla="*/ 88 h 88"/>
                <a:gd name="T6" fmla="*/ 31 w 67"/>
                <a:gd name="T7" fmla="*/ 5 h 88"/>
                <a:gd name="T8" fmla="*/ 16 w 67"/>
                <a:gd name="T9" fmla="*/ 2 h 88"/>
                <a:gd name="T10" fmla="*/ 0 w 67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88"/>
                <a:gd name="T20" fmla="*/ 67 w 67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88">
                  <a:moveTo>
                    <a:pt x="0" y="0"/>
                  </a:moveTo>
                  <a:lnTo>
                    <a:pt x="14" y="77"/>
                  </a:lnTo>
                  <a:lnTo>
                    <a:pt x="67" y="88"/>
                  </a:lnTo>
                  <a:lnTo>
                    <a:pt x="55" y="5"/>
                  </a:lnTo>
                  <a:lnTo>
                    <a:pt x="2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7" name="Freeform 149"/>
            <p:cNvSpPr>
              <a:spLocks/>
            </p:cNvSpPr>
            <p:nvPr/>
          </p:nvSpPr>
          <p:spPr bwMode="auto">
            <a:xfrm flipH="1">
              <a:off x="4035" y="1930"/>
              <a:ext cx="61" cy="104"/>
            </a:xfrm>
            <a:custGeom>
              <a:avLst/>
              <a:gdLst>
                <a:gd name="T0" fmla="*/ 0 w 66"/>
                <a:gd name="T1" fmla="*/ 2 h 104"/>
                <a:gd name="T2" fmla="*/ 9 w 66"/>
                <a:gd name="T3" fmla="*/ 95 h 104"/>
                <a:gd name="T4" fmla="*/ 38 w 66"/>
                <a:gd name="T5" fmla="*/ 104 h 104"/>
                <a:gd name="T6" fmla="*/ 29 w 66"/>
                <a:gd name="T7" fmla="*/ 0 h 104"/>
                <a:gd name="T8" fmla="*/ 0 w 66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104"/>
                <a:gd name="T17" fmla="*/ 66 w 66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104">
                  <a:moveTo>
                    <a:pt x="0" y="2"/>
                  </a:moveTo>
                  <a:lnTo>
                    <a:pt x="16" y="95"/>
                  </a:lnTo>
                  <a:lnTo>
                    <a:pt x="66" y="104"/>
                  </a:lnTo>
                  <a:lnTo>
                    <a:pt x="5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8" name="Freeform 150"/>
            <p:cNvSpPr>
              <a:spLocks/>
            </p:cNvSpPr>
            <p:nvPr/>
          </p:nvSpPr>
          <p:spPr bwMode="auto">
            <a:xfrm flipH="1">
              <a:off x="3937" y="1906"/>
              <a:ext cx="64" cy="133"/>
            </a:xfrm>
            <a:custGeom>
              <a:avLst/>
              <a:gdLst>
                <a:gd name="T0" fmla="*/ 0 w 69"/>
                <a:gd name="T1" fmla="*/ 17 h 133"/>
                <a:gd name="T2" fmla="*/ 11 w 69"/>
                <a:gd name="T3" fmla="*/ 133 h 133"/>
                <a:gd name="T4" fmla="*/ 28 w 69"/>
                <a:gd name="T5" fmla="*/ 133 h 133"/>
                <a:gd name="T6" fmla="*/ 41 w 69"/>
                <a:gd name="T7" fmla="*/ 133 h 133"/>
                <a:gd name="T8" fmla="*/ 29 w 69"/>
                <a:gd name="T9" fmla="*/ 0 h 133"/>
                <a:gd name="T10" fmla="*/ 15 w 69"/>
                <a:gd name="T11" fmla="*/ 10 h 133"/>
                <a:gd name="T12" fmla="*/ 0 w 69"/>
                <a:gd name="T13" fmla="*/ 17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133"/>
                <a:gd name="T23" fmla="*/ 69 w 69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133">
                  <a:moveTo>
                    <a:pt x="0" y="17"/>
                  </a:moveTo>
                  <a:lnTo>
                    <a:pt x="18" y="133"/>
                  </a:lnTo>
                  <a:lnTo>
                    <a:pt x="46" y="133"/>
                  </a:lnTo>
                  <a:lnTo>
                    <a:pt x="69" y="133"/>
                  </a:lnTo>
                  <a:lnTo>
                    <a:pt x="48" y="0"/>
                  </a:lnTo>
                  <a:lnTo>
                    <a:pt x="25" y="1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9" name="Freeform 151"/>
            <p:cNvSpPr>
              <a:spLocks/>
            </p:cNvSpPr>
            <p:nvPr/>
          </p:nvSpPr>
          <p:spPr bwMode="auto">
            <a:xfrm flipH="1">
              <a:off x="3877" y="1850"/>
              <a:ext cx="949" cy="585"/>
            </a:xfrm>
            <a:custGeom>
              <a:avLst/>
              <a:gdLst>
                <a:gd name="T0" fmla="*/ 160 w 1023"/>
                <a:gd name="T1" fmla="*/ 366 h 585"/>
                <a:gd name="T2" fmla="*/ 162 w 1023"/>
                <a:gd name="T3" fmla="*/ 415 h 585"/>
                <a:gd name="T4" fmla="*/ 149 w 1023"/>
                <a:gd name="T5" fmla="*/ 487 h 585"/>
                <a:gd name="T6" fmla="*/ 120 w 1023"/>
                <a:gd name="T7" fmla="*/ 536 h 585"/>
                <a:gd name="T8" fmla="*/ 73 w 1023"/>
                <a:gd name="T9" fmla="*/ 568 h 585"/>
                <a:gd name="T10" fmla="*/ 0 w 1023"/>
                <a:gd name="T11" fmla="*/ 496 h 585"/>
                <a:gd name="T12" fmla="*/ 23 w 1023"/>
                <a:gd name="T13" fmla="*/ 496 h 585"/>
                <a:gd name="T14" fmla="*/ 43 w 1023"/>
                <a:gd name="T15" fmla="*/ 487 h 585"/>
                <a:gd name="T16" fmla="*/ 76 w 1023"/>
                <a:gd name="T17" fmla="*/ 443 h 585"/>
                <a:gd name="T18" fmla="*/ 94 w 1023"/>
                <a:gd name="T19" fmla="*/ 396 h 585"/>
                <a:gd name="T20" fmla="*/ 126 w 1023"/>
                <a:gd name="T21" fmla="*/ 359 h 585"/>
                <a:gd name="T22" fmla="*/ 136 w 1023"/>
                <a:gd name="T23" fmla="*/ 352 h 585"/>
                <a:gd name="T24" fmla="*/ 140 w 1023"/>
                <a:gd name="T25" fmla="*/ 329 h 585"/>
                <a:gd name="T26" fmla="*/ 146 w 1023"/>
                <a:gd name="T27" fmla="*/ 322 h 585"/>
                <a:gd name="T28" fmla="*/ 158 w 1023"/>
                <a:gd name="T29" fmla="*/ 303 h 585"/>
                <a:gd name="T30" fmla="*/ 193 w 1023"/>
                <a:gd name="T31" fmla="*/ 245 h 585"/>
                <a:gd name="T32" fmla="*/ 254 w 1023"/>
                <a:gd name="T33" fmla="*/ 145 h 585"/>
                <a:gd name="T34" fmla="*/ 267 w 1023"/>
                <a:gd name="T35" fmla="*/ 124 h 585"/>
                <a:gd name="T36" fmla="*/ 291 w 1023"/>
                <a:gd name="T37" fmla="*/ 91 h 585"/>
                <a:gd name="T38" fmla="*/ 319 w 1023"/>
                <a:gd name="T39" fmla="*/ 73 h 585"/>
                <a:gd name="T40" fmla="*/ 348 w 1023"/>
                <a:gd name="T41" fmla="*/ 66 h 585"/>
                <a:gd name="T42" fmla="*/ 384 w 1023"/>
                <a:gd name="T43" fmla="*/ 70 h 585"/>
                <a:gd name="T44" fmla="*/ 404 w 1023"/>
                <a:gd name="T45" fmla="*/ 75 h 585"/>
                <a:gd name="T46" fmla="*/ 451 w 1023"/>
                <a:gd name="T47" fmla="*/ 82 h 585"/>
                <a:gd name="T48" fmla="*/ 518 w 1023"/>
                <a:gd name="T49" fmla="*/ 75 h 585"/>
                <a:gd name="T50" fmla="*/ 547 w 1023"/>
                <a:gd name="T51" fmla="*/ 61 h 585"/>
                <a:gd name="T52" fmla="*/ 570 w 1023"/>
                <a:gd name="T53" fmla="*/ 38 h 585"/>
                <a:gd name="T54" fmla="*/ 587 w 1023"/>
                <a:gd name="T55" fmla="*/ 0 h 585"/>
                <a:gd name="T56" fmla="*/ 596 w 1023"/>
                <a:gd name="T57" fmla="*/ 38 h 585"/>
                <a:gd name="T58" fmla="*/ 604 w 1023"/>
                <a:gd name="T59" fmla="*/ 105 h 585"/>
                <a:gd name="T60" fmla="*/ 601 w 1023"/>
                <a:gd name="T61" fmla="*/ 145 h 585"/>
                <a:gd name="T62" fmla="*/ 589 w 1023"/>
                <a:gd name="T63" fmla="*/ 170 h 585"/>
                <a:gd name="T64" fmla="*/ 568 w 1023"/>
                <a:gd name="T65" fmla="*/ 187 h 585"/>
                <a:gd name="T66" fmla="*/ 545 w 1023"/>
                <a:gd name="T67" fmla="*/ 189 h 585"/>
                <a:gd name="T68" fmla="*/ 513 w 1023"/>
                <a:gd name="T69" fmla="*/ 187 h 585"/>
                <a:gd name="T70" fmla="*/ 470 w 1023"/>
                <a:gd name="T71" fmla="*/ 175 h 585"/>
                <a:gd name="T72" fmla="*/ 398 w 1023"/>
                <a:gd name="T73" fmla="*/ 149 h 585"/>
                <a:gd name="T74" fmla="*/ 356 w 1023"/>
                <a:gd name="T75" fmla="*/ 147 h 585"/>
                <a:gd name="T76" fmla="*/ 322 w 1023"/>
                <a:gd name="T77" fmla="*/ 170 h 585"/>
                <a:gd name="T78" fmla="*/ 261 w 1023"/>
                <a:gd name="T79" fmla="*/ 242 h 585"/>
                <a:gd name="T80" fmla="*/ 223 w 1023"/>
                <a:gd name="T81" fmla="*/ 294 h 585"/>
                <a:gd name="T82" fmla="*/ 199 w 1023"/>
                <a:gd name="T83" fmla="*/ 336 h 5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23"/>
                <a:gd name="T127" fmla="*/ 0 h 585"/>
                <a:gd name="T128" fmla="*/ 1023 w 1023"/>
                <a:gd name="T129" fmla="*/ 585 h 5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23" h="585">
                  <a:moveTo>
                    <a:pt x="336" y="336"/>
                  </a:moveTo>
                  <a:lnTo>
                    <a:pt x="272" y="366"/>
                  </a:lnTo>
                  <a:lnTo>
                    <a:pt x="275" y="391"/>
                  </a:lnTo>
                  <a:lnTo>
                    <a:pt x="275" y="415"/>
                  </a:lnTo>
                  <a:lnTo>
                    <a:pt x="270" y="454"/>
                  </a:lnTo>
                  <a:lnTo>
                    <a:pt x="254" y="487"/>
                  </a:lnTo>
                  <a:lnTo>
                    <a:pt x="233" y="515"/>
                  </a:lnTo>
                  <a:lnTo>
                    <a:pt x="204" y="536"/>
                  </a:lnTo>
                  <a:lnTo>
                    <a:pt x="167" y="554"/>
                  </a:lnTo>
                  <a:lnTo>
                    <a:pt x="124" y="568"/>
                  </a:lnTo>
                  <a:lnTo>
                    <a:pt x="73" y="585"/>
                  </a:lnTo>
                  <a:lnTo>
                    <a:pt x="0" y="496"/>
                  </a:lnTo>
                  <a:lnTo>
                    <a:pt x="18" y="498"/>
                  </a:lnTo>
                  <a:lnTo>
                    <a:pt x="39" y="496"/>
                  </a:lnTo>
                  <a:lnTo>
                    <a:pt x="57" y="494"/>
                  </a:lnTo>
                  <a:lnTo>
                    <a:pt x="73" y="487"/>
                  </a:lnTo>
                  <a:lnTo>
                    <a:pt x="105" y="468"/>
                  </a:lnTo>
                  <a:lnTo>
                    <a:pt x="128" y="443"/>
                  </a:lnTo>
                  <a:lnTo>
                    <a:pt x="144" y="417"/>
                  </a:lnTo>
                  <a:lnTo>
                    <a:pt x="158" y="396"/>
                  </a:lnTo>
                  <a:lnTo>
                    <a:pt x="174" y="359"/>
                  </a:lnTo>
                  <a:lnTo>
                    <a:pt x="213" y="359"/>
                  </a:lnTo>
                  <a:lnTo>
                    <a:pt x="222" y="357"/>
                  </a:lnTo>
                  <a:lnTo>
                    <a:pt x="229" y="352"/>
                  </a:lnTo>
                  <a:lnTo>
                    <a:pt x="233" y="343"/>
                  </a:lnTo>
                  <a:lnTo>
                    <a:pt x="238" y="329"/>
                  </a:lnTo>
                  <a:lnTo>
                    <a:pt x="240" y="329"/>
                  </a:lnTo>
                  <a:lnTo>
                    <a:pt x="245" y="322"/>
                  </a:lnTo>
                  <a:lnTo>
                    <a:pt x="254" y="315"/>
                  </a:lnTo>
                  <a:lnTo>
                    <a:pt x="265" y="303"/>
                  </a:lnTo>
                  <a:lnTo>
                    <a:pt x="293" y="277"/>
                  </a:lnTo>
                  <a:lnTo>
                    <a:pt x="327" y="245"/>
                  </a:lnTo>
                  <a:lnTo>
                    <a:pt x="398" y="175"/>
                  </a:lnTo>
                  <a:lnTo>
                    <a:pt x="430" y="145"/>
                  </a:lnTo>
                  <a:lnTo>
                    <a:pt x="442" y="133"/>
                  </a:lnTo>
                  <a:lnTo>
                    <a:pt x="451" y="124"/>
                  </a:lnTo>
                  <a:lnTo>
                    <a:pt x="469" y="105"/>
                  </a:lnTo>
                  <a:lnTo>
                    <a:pt x="492" y="91"/>
                  </a:lnTo>
                  <a:lnTo>
                    <a:pt x="515" y="82"/>
                  </a:lnTo>
                  <a:lnTo>
                    <a:pt x="540" y="73"/>
                  </a:lnTo>
                  <a:lnTo>
                    <a:pt x="565" y="68"/>
                  </a:lnTo>
                  <a:lnTo>
                    <a:pt x="590" y="66"/>
                  </a:lnTo>
                  <a:lnTo>
                    <a:pt x="636" y="68"/>
                  </a:lnTo>
                  <a:lnTo>
                    <a:pt x="650" y="70"/>
                  </a:lnTo>
                  <a:lnTo>
                    <a:pt x="666" y="73"/>
                  </a:lnTo>
                  <a:lnTo>
                    <a:pt x="686" y="75"/>
                  </a:lnTo>
                  <a:lnTo>
                    <a:pt x="709" y="77"/>
                  </a:lnTo>
                  <a:lnTo>
                    <a:pt x="762" y="82"/>
                  </a:lnTo>
                  <a:lnTo>
                    <a:pt x="819" y="82"/>
                  </a:lnTo>
                  <a:lnTo>
                    <a:pt x="874" y="75"/>
                  </a:lnTo>
                  <a:lnTo>
                    <a:pt x="901" y="70"/>
                  </a:lnTo>
                  <a:lnTo>
                    <a:pt x="927" y="61"/>
                  </a:lnTo>
                  <a:lnTo>
                    <a:pt x="947" y="52"/>
                  </a:lnTo>
                  <a:lnTo>
                    <a:pt x="965" y="38"/>
                  </a:lnTo>
                  <a:lnTo>
                    <a:pt x="981" y="21"/>
                  </a:lnTo>
                  <a:lnTo>
                    <a:pt x="993" y="0"/>
                  </a:lnTo>
                  <a:lnTo>
                    <a:pt x="1002" y="17"/>
                  </a:lnTo>
                  <a:lnTo>
                    <a:pt x="1009" y="38"/>
                  </a:lnTo>
                  <a:lnTo>
                    <a:pt x="1020" y="82"/>
                  </a:lnTo>
                  <a:lnTo>
                    <a:pt x="1023" y="105"/>
                  </a:lnTo>
                  <a:lnTo>
                    <a:pt x="1020" y="126"/>
                  </a:lnTo>
                  <a:lnTo>
                    <a:pt x="1016" y="145"/>
                  </a:lnTo>
                  <a:lnTo>
                    <a:pt x="1007" y="161"/>
                  </a:lnTo>
                  <a:lnTo>
                    <a:pt x="997" y="170"/>
                  </a:lnTo>
                  <a:lnTo>
                    <a:pt x="986" y="180"/>
                  </a:lnTo>
                  <a:lnTo>
                    <a:pt x="959" y="187"/>
                  </a:lnTo>
                  <a:lnTo>
                    <a:pt x="943" y="189"/>
                  </a:lnTo>
                  <a:lnTo>
                    <a:pt x="922" y="189"/>
                  </a:lnTo>
                  <a:lnTo>
                    <a:pt x="897" y="189"/>
                  </a:lnTo>
                  <a:lnTo>
                    <a:pt x="867" y="187"/>
                  </a:lnTo>
                  <a:lnTo>
                    <a:pt x="833" y="182"/>
                  </a:lnTo>
                  <a:lnTo>
                    <a:pt x="796" y="175"/>
                  </a:lnTo>
                  <a:lnTo>
                    <a:pt x="714" y="156"/>
                  </a:lnTo>
                  <a:lnTo>
                    <a:pt x="673" y="149"/>
                  </a:lnTo>
                  <a:lnTo>
                    <a:pt x="636" y="145"/>
                  </a:lnTo>
                  <a:lnTo>
                    <a:pt x="602" y="147"/>
                  </a:lnTo>
                  <a:lnTo>
                    <a:pt x="574" y="154"/>
                  </a:lnTo>
                  <a:lnTo>
                    <a:pt x="544" y="170"/>
                  </a:lnTo>
                  <a:lnTo>
                    <a:pt x="512" y="191"/>
                  </a:lnTo>
                  <a:lnTo>
                    <a:pt x="442" y="242"/>
                  </a:lnTo>
                  <a:lnTo>
                    <a:pt x="407" y="268"/>
                  </a:lnTo>
                  <a:lnTo>
                    <a:pt x="377" y="294"/>
                  </a:lnTo>
                  <a:lnTo>
                    <a:pt x="352" y="317"/>
                  </a:lnTo>
                  <a:lnTo>
                    <a:pt x="336" y="336"/>
                  </a:lnTo>
                  <a:close/>
                </a:path>
              </a:pathLst>
            </a:custGeom>
            <a:solidFill>
              <a:srgbClr val="FF3300"/>
            </a:solidFill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50" name="Freeform 152"/>
            <p:cNvSpPr>
              <a:spLocks/>
            </p:cNvSpPr>
            <p:nvPr/>
          </p:nvSpPr>
          <p:spPr bwMode="auto">
            <a:xfrm flipH="1">
              <a:off x="4592" y="1944"/>
              <a:ext cx="516" cy="404"/>
            </a:xfrm>
            <a:custGeom>
              <a:avLst/>
              <a:gdLst>
                <a:gd name="T0" fmla="*/ 276 w 556"/>
                <a:gd name="T1" fmla="*/ 153 h 404"/>
                <a:gd name="T2" fmla="*/ 283 w 556"/>
                <a:gd name="T3" fmla="*/ 125 h 404"/>
                <a:gd name="T4" fmla="*/ 298 w 556"/>
                <a:gd name="T5" fmla="*/ 109 h 404"/>
                <a:gd name="T6" fmla="*/ 315 w 556"/>
                <a:gd name="T7" fmla="*/ 114 h 404"/>
                <a:gd name="T8" fmla="*/ 329 w 556"/>
                <a:gd name="T9" fmla="*/ 137 h 404"/>
                <a:gd name="T10" fmla="*/ 329 w 556"/>
                <a:gd name="T11" fmla="*/ 174 h 404"/>
                <a:gd name="T12" fmla="*/ 321 w 556"/>
                <a:gd name="T13" fmla="*/ 235 h 404"/>
                <a:gd name="T14" fmla="*/ 316 w 556"/>
                <a:gd name="T15" fmla="*/ 258 h 404"/>
                <a:gd name="T16" fmla="*/ 305 w 556"/>
                <a:gd name="T17" fmla="*/ 265 h 404"/>
                <a:gd name="T18" fmla="*/ 273 w 556"/>
                <a:gd name="T19" fmla="*/ 302 h 404"/>
                <a:gd name="T20" fmla="*/ 256 w 556"/>
                <a:gd name="T21" fmla="*/ 349 h 404"/>
                <a:gd name="T22" fmla="*/ 224 w 556"/>
                <a:gd name="T23" fmla="*/ 393 h 404"/>
                <a:gd name="T24" fmla="*/ 203 w 556"/>
                <a:gd name="T25" fmla="*/ 402 h 404"/>
                <a:gd name="T26" fmla="*/ 181 w 556"/>
                <a:gd name="T27" fmla="*/ 402 h 404"/>
                <a:gd name="T28" fmla="*/ 173 w 556"/>
                <a:gd name="T29" fmla="*/ 400 h 404"/>
                <a:gd name="T30" fmla="*/ 156 w 556"/>
                <a:gd name="T31" fmla="*/ 395 h 404"/>
                <a:gd name="T32" fmla="*/ 151 w 556"/>
                <a:gd name="T33" fmla="*/ 386 h 404"/>
                <a:gd name="T34" fmla="*/ 155 w 556"/>
                <a:gd name="T35" fmla="*/ 377 h 404"/>
                <a:gd name="T36" fmla="*/ 144 w 556"/>
                <a:gd name="T37" fmla="*/ 381 h 404"/>
                <a:gd name="T38" fmla="*/ 128 w 556"/>
                <a:gd name="T39" fmla="*/ 374 h 404"/>
                <a:gd name="T40" fmla="*/ 107 w 556"/>
                <a:gd name="T41" fmla="*/ 318 h 404"/>
                <a:gd name="T42" fmla="*/ 97 w 556"/>
                <a:gd name="T43" fmla="*/ 304 h 404"/>
                <a:gd name="T44" fmla="*/ 88 w 556"/>
                <a:gd name="T45" fmla="*/ 309 h 404"/>
                <a:gd name="T46" fmla="*/ 72 w 556"/>
                <a:gd name="T47" fmla="*/ 325 h 404"/>
                <a:gd name="T48" fmla="*/ 43 w 556"/>
                <a:gd name="T49" fmla="*/ 349 h 404"/>
                <a:gd name="T50" fmla="*/ 23 w 556"/>
                <a:gd name="T51" fmla="*/ 344 h 404"/>
                <a:gd name="T52" fmla="*/ 9 w 556"/>
                <a:gd name="T53" fmla="*/ 321 h 404"/>
                <a:gd name="T54" fmla="*/ 6 w 556"/>
                <a:gd name="T55" fmla="*/ 295 h 404"/>
                <a:gd name="T56" fmla="*/ 21 w 556"/>
                <a:gd name="T57" fmla="*/ 260 h 404"/>
                <a:gd name="T58" fmla="*/ 24 w 556"/>
                <a:gd name="T59" fmla="*/ 237 h 404"/>
                <a:gd name="T60" fmla="*/ 6 w 556"/>
                <a:gd name="T61" fmla="*/ 204 h 404"/>
                <a:gd name="T62" fmla="*/ 0 w 556"/>
                <a:gd name="T63" fmla="*/ 169 h 404"/>
                <a:gd name="T64" fmla="*/ 6 w 556"/>
                <a:gd name="T65" fmla="*/ 141 h 404"/>
                <a:gd name="T66" fmla="*/ 15 w 556"/>
                <a:gd name="T67" fmla="*/ 116 h 404"/>
                <a:gd name="T68" fmla="*/ 35 w 556"/>
                <a:gd name="T69" fmla="*/ 93 h 404"/>
                <a:gd name="T70" fmla="*/ 54 w 556"/>
                <a:gd name="T71" fmla="*/ 48 h 404"/>
                <a:gd name="T72" fmla="*/ 69 w 556"/>
                <a:gd name="T73" fmla="*/ 51 h 404"/>
                <a:gd name="T74" fmla="*/ 92 w 556"/>
                <a:gd name="T75" fmla="*/ 23 h 404"/>
                <a:gd name="T76" fmla="*/ 112 w 556"/>
                <a:gd name="T77" fmla="*/ 16 h 404"/>
                <a:gd name="T78" fmla="*/ 127 w 556"/>
                <a:gd name="T79" fmla="*/ 41 h 404"/>
                <a:gd name="T80" fmla="*/ 131 w 556"/>
                <a:gd name="T81" fmla="*/ 69 h 404"/>
                <a:gd name="T82" fmla="*/ 137 w 556"/>
                <a:gd name="T83" fmla="*/ 88 h 404"/>
                <a:gd name="T84" fmla="*/ 149 w 556"/>
                <a:gd name="T85" fmla="*/ 90 h 404"/>
                <a:gd name="T86" fmla="*/ 173 w 556"/>
                <a:gd name="T87" fmla="*/ 95 h 404"/>
                <a:gd name="T88" fmla="*/ 195 w 556"/>
                <a:gd name="T89" fmla="*/ 118 h 404"/>
                <a:gd name="T90" fmla="*/ 219 w 556"/>
                <a:gd name="T91" fmla="*/ 141 h 404"/>
                <a:gd name="T92" fmla="*/ 244 w 556"/>
                <a:gd name="T93" fmla="*/ 139 h 404"/>
                <a:gd name="T94" fmla="*/ 265 w 556"/>
                <a:gd name="T95" fmla="*/ 135 h 404"/>
                <a:gd name="T96" fmla="*/ 275 w 556"/>
                <a:gd name="T97" fmla="*/ 153 h 4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56"/>
                <a:gd name="T148" fmla="*/ 0 h 404"/>
                <a:gd name="T149" fmla="*/ 556 w 556"/>
                <a:gd name="T150" fmla="*/ 404 h 4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56" h="404">
                  <a:moveTo>
                    <a:pt x="466" y="162"/>
                  </a:moveTo>
                  <a:lnTo>
                    <a:pt x="466" y="153"/>
                  </a:lnTo>
                  <a:lnTo>
                    <a:pt x="469" y="141"/>
                  </a:lnTo>
                  <a:lnTo>
                    <a:pt x="480" y="125"/>
                  </a:lnTo>
                  <a:lnTo>
                    <a:pt x="496" y="111"/>
                  </a:lnTo>
                  <a:lnTo>
                    <a:pt x="503" y="109"/>
                  </a:lnTo>
                  <a:lnTo>
                    <a:pt x="510" y="107"/>
                  </a:lnTo>
                  <a:lnTo>
                    <a:pt x="530" y="114"/>
                  </a:lnTo>
                  <a:lnTo>
                    <a:pt x="544" y="123"/>
                  </a:lnTo>
                  <a:lnTo>
                    <a:pt x="553" y="137"/>
                  </a:lnTo>
                  <a:lnTo>
                    <a:pt x="556" y="155"/>
                  </a:lnTo>
                  <a:lnTo>
                    <a:pt x="556" y="174"/>
                  </a:lnTo>
                  <a:lnTo>
                    <a:pt x="551" y="195"/>
                  </a:lnTo>
                  <a:lnTo>
                    <a:pt x="542" y="235"/>
                  </a:lnTo>
                  <a:lnTo>
                    <a:pt x="537" y="249"/>
                  </a:lnTo>
                  <a:lnTo>
                    <a:pt x="533" y="258"/>
                  </a:lnTo>
                  <a:lnTo>
                    <a:pt x="526" y="263"/>
                  </a:lnTo>
                  <a:lnTo>
                    <a:pt x="517" y="265"/>
                  </a:lnTo>
                  <a:lnTo>
                    <a:pt x="478" y="265"/>
                  </a:lnTo>
                  <a:lnTo>
                    <a:pt x="462" y="302"/>
                  </a:lnTo>
                  <a:lnTo>
                    <a:pt x="448" y="323"/>
                  </a:lnTo>
                  <a:lnTo>
                    <a:pt x="432" y="349"/>
                  </a:lnTo>
                  <a:lnTo>
                    <a:pt x="409" y="374"/>
                  </a:lnTo>
                  <a:lnTo>
                    <a:pt x="377" y="393"/>
                  </a:lnTo>
                  <a:lnTo>
                    <a:pt x="361" y="400"/>
                  </a:lnTo>
                  <a:lnTo>
                    <a:pt x="343" y="402"/>
                  </a:lnTo>
                  <a:lnTo>
                    <a:pt x="322" y="404"/>
                  </a:lnTo>
                  <a:lnTo>
                    <a:pt x="304" y="402"/>
                  </a:lnTo>
                  <a:lnTo>
                    <a:pt x="297" y="400"/>
                  </a:lnTo>
                  <a:lnTo>
                    <a:pt x="290" y="400"/>
                  </a:lnTo>
                  <a:lnTo>
                    <a:pt x="270" y="400"/>
                  </a:lnTo>
                  <a:lnTo>
                    <a:pt x="263" y="395"/>
                  </a:lnTo>
                  <a:lnTo>
                    <a:pt x="258" y="393"/>
                  </a:lnTo>
                  <a:lnTo>
                    <a:pt x="256" y="386"/>
                  </a:lnTo>
                  <a:lnTo>
                    <a:pt x="261" y="374"/>
                  </a:lnTo>
                  <a:lnTo>
                    <a:pt x="261" y="377"/>
                  </a:lnTo>
                  <a:lnTo>
                    <a:pt x="256" y="377"/>
                  </a:lnTo>
                  <a:lnTo>
                    <a:pt x="242" y="381"/>
                  </a:lnTo>
                  <a:lnTo>
                    <a:pt x="226" y="379"/>
                  </a:lnTo>
                  <a:lnTo>
                    <a:pt x="217" y="374"/>
                  </a:lnTo>
                  <a:lnTo>
                    <a:pt x="210" y="365"/>
                  </a:lnTo>
                  <a:lnTo>
                    <a:pt x="180" y="318"/>
                  </a:lnTo>
                  <a:lnTo>
                    <a:pt x="174" y="311"/>
                  </a:lnTo>
                  <a:lnTo>
                    <a:pt x="164" y="304"/>
                  </a:lnTo>
                  <a:lnTo>
                    <a:pt x="155" y="304"/>
                  </a:lnTo>
                  <a:lnTo>
                    <a:pt x="148" y="309"/>
                  </a:lnTo>
                  <a:lnTo>
                    <a:pt x="137" y="316"/>
                  </a:lnTo>
                  <a:lnTo>
                    <a:pt x="123" y="325"/>
                  </a:lnTo>
                  <a:lnTo>
                    <a:pt x="91" y="342"/>
                  </a:lnTo>
                  <a:lnTo>
                    <a:pt x="73" y="349"/>
                  </a:lnTo>
                  <a:lnTo>
                    <a:pt x="55" y="349"/>
                  </a:lnTo>
                  <a:lnTo>
                    <a:pt x="39" y="344"/>
                  </a:lnTo>
                  <a:lnTo>
                    <a:pt x="25" y="335"/>
                  </a:lnTo>
                  <a:lnTo>
                    <a:pt x="16" y="321"/>
                  </a:lnTo>
                  <a:lnTo>
                    <a:pt x="13" y="307"/>
                  </a:lnTo>
                  <a:lnTo>
                    <a:pt x="13" y="295"/>
                  </a:lnTo>
                  <a:lnTo>
                    <a:pt x="18" y="281"/>
                  </a:lnTo>
                  <a:lnTo>
                    <a:pt x="36" y="260"/>
                  </a:lnTo>
                  <a:lnTo>
                    <a:pt x="59" y="244"/>
                  </a:lnTo>
                  <a:lnTo>
                    <a:pt x="41" y="237"/>
                  </a:lnTo>
                  <a:lnTo>
                    <a:pt x="23" y="223"/>
                  </a:lnTo>
                  <a:lnTo>
                    <a:pt x="9" y="204"/>
                  </a:lnTo>
                  <a:lnTo>
                    <a:pt x="0" y="181"/>
                  </a:lnTo>
                  <a:lnTo>
                    <a:pt x="0" y="169"/>
                  </a:lnTo>
                  <a:lnTo>
                    <a:pt x="2" y="155"/>
                  </a:lnTo>
                  <a:lnTo>
                    <a:pt x="7" y="141"/>
                  </a:lnTo>
                  <a:lnTo>
                    <a:pt x="13" y="130"/>
                  </a:lnTo>
                  <a:lnTo>
                    <a:pt x="25" y="116"/>
                  </a:lnTo>
                  <a:lnTo>
                    <a:pt x="39" y="104"/>
                  </a:lnTo>
                  <a:lnTo>
                    <a:pt x="59" y="93"/>
                  </a:lnTo>
                  <a:lnTo>
                    <a:pt x="82" y="81"/>
                  </a:lnTo>
                  <a:lnTo>
                    <a:pt x="91" y="48"/>
                  </a:lnTo>
                  <a:lnTo>
                    <a:pt x="105" y="51"/>
                  </a:lnTo>
                  <a:lnTo>
                    <a:pt x="116" y="51"/>
                  </a:lnTo>
                  <a:lnTo>
                    <a:pt x="137" y="39"/>
                  </a:lnTo>
                  <a:lnTo>
                    <a:pt x="155" y="23"/>
                  </a:lnTo>
                  <a:lnTo>
                    <a:pt x="171" y="0"/>
                  </a:lnTo>
                  <a:lnTo>
                    <a:pt x="190" y="16"/>
                  </a:lnTo>
                  <a:lnTo>
                    <a:pt x="206" y="27"/>
                  </a:lnTo>
                  <a:lnTo>
                    <a:pt x="213" y="41"/>
                  </a:lnTo>
                  <a:lnTo>
                    <a:pt x="219" y="58"/>
                  </a:lnTo>
                  <a:lnTo>
                    <a:pt x="222" y="69"/>
                  </a:lnTo>
                  <a:lnTo>
                    <a:pt x="222" y="76"/>
                  </a:lnTo>
                  <a:lnTo>
                    <a:pt x="229" y="88"/>
                  </a:lnTo>
                  <a:lnTo>
                    <a:pt x="238" y="90"/>
                  </a:lnTo>
                  <a:lnTo>
                    <a:pt x="251" y="90"/>
                  </a:lnTo>
                  <a:lnTo>
                    <a:pt x="272" y="90"/>
                  </a:lnTo>
                  <a:lnTo>
                    <a:pt x="290" y="95"/>
                  </a:lnTo>
                  <a:lnTo>
                    <a:pt x="309" y="104"/>
                  </a:lnTo>
                  <a:lnTo>
                    <a:pt x="329" y="118"/>
                  </a:lnTo>
                  <a:lnTo>
                    <a:pt x="350" y="135"/>
                  </a:lnTo>
                  <a:lnTo>
                    <a:pt x="370" y="141"/>
                  </a:lnTo>
                  <a:lnTo>
                    <a:pt x="389" y="144"/>
                  </a:lnTo>
                  <a:lnTo>
                    <a:pt x="412" y="139"/>
                  </a:lnTo>
                  <a:lnTo>
                    <a:pt x="432" y="135"/>
                  </a:lnTo>
                  <a:lnTo>
                    <a:pt x="448" y="135"/>
                  </a:lnTo>
                  <a:lnTo>
                    <a:pt x="460" y="144"/>
                  </a:lnTo>
                  <a:lnTo>
                    <a:pt x="464" y="153"/>
                  </a:lnTo>
                  <a:lnTo>
                    <a:pt x="466" y="162"/>
                  </a:lnTo>
                  <a:close/>
                </a:path>
              </a:pathLst>
            </a:custGeom>
            <a:solidFill>
              <a:srgbClr val="FFCCC2"/>
            </a:solidFill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51" name="Freeform 153"/>
            <p:cNvSpPr>
              <a:spLocks/>
            </p:cNvSpPr>
            <p:nvPr/>
          </p:nvSpPr>
          <p:spPr bwMode="auto">
            <a:xfrm flipH="1">
              <a:off x="4149" y="1597"/>
              <a:ext cx="885" cy="582"/>
            </a:xfrm>
            <a:custGeom>
              <a:avLst/>
              <a:gdLst>
                <a:gd name="T0" fmla="*/ 279 w 954"/>
                <a:gd name="T1" fmla="*/ 542 h 582"/>
                <a:gd name="T2" fmla="*/ 281 w 954"/>
                <a:gd name="T3" fmla="*/ 502 h 582"/>
                <a:gd name="T4" fmla="*/ 274 w 954"/>
                <a:gd name="T5" fmla="*/ 470 h 582"/>
                <a:gd name="T6" fmla="*/ 254 w 954"/>
                <a:gd name="T7" fmla="*/ 454 h 582"/>
                <a:gd name="T8" fmla="*/ 246 w 954"/>
                <a:gd name="T9" fmla="*/ 458 h 582"/>
                <a:gd name="T10" fmla="*/ 231 w 954"/>
                <a:gd name="T11" fmla="*/ 488 h 582"/>
                <a:gd name="T12" fmla="*/ 228 w 954"/>
                <a:gd name="T13" fmla="*/ 509 h 582"/>
                <a:gd name="T14" fmla="*/ 224 w 954"/>
                <a:gd name="T15" fmla="*/ 491 h 582"/>
                <a:gd name="T16" fmla="*/ 208 w 954"/>
                <a:gd name="T17" fmla="*/ 482 h 582"/>
                <a:gd name="T18" fmla="*/ 183 w 954"/>
                <a:gd name="T19" fmla="*/ 491 h 582"/>
                <a:gd name="T20" fmla="*/ 160 w 954"/>
                <a:gd name="T21" fmla="*/ 482 h 582"/>
                <a:gd name="T22" fmla="*/ 136 w 954"/>
                <a:gd name="T23" fmla="*/ 451 h 582"/>
                <a:gd name="T24" fmla="*/ 113 w 954"/>
                <a:gd name="T25" fmla="*/ 437 h 582"/>
                <a:gd name="T26" fmla="*/ 94 w 954"/>
                <a:gd name="T27" fmla="*/ 437 h 582"/>
                <a:gd name="T28" fmla="*/ 83 w 954"/>
                <a:gd name="T29" fmla="*/ 423 h 582"/>
                <a:gd name="T30" fmla="*/ 83 w 954"/>
                <a:gd name="T31" fmla="*/ 405 h 582"/>
                <a:gd name="T32" fmla="*/ 75 w 954"/>
                <a:gd name="T33" fmla="*/ 374 h 582"/>
                <a:gd name="T34" fmla="*/ 54 w 954"/>
                <a:gd name="T35" fmla="*/ 347 h 582"/>
                <a:gd name="T36" fmla="*/ 29 w 954"/>
                <a:gd name="T37" fmla="*/ 323 h 582"/>
                <a:gd name="T38" fmla="*/ 6 w 954"/>
                <a:gd name="T39" fmla="*/ 321 h 582"/>
                <a:gd name="T40" fmla="*/ 9 w 954"/>
                <a:gd name="T41" fmla="*/ 309 h 582"/>
                <a:gd name="T42" fmla="*/ 21 w 954"/>
                <a:gd name="T43" fmla="*/ 286 h 582"/>
                <a:gd name="T44" fmla="*/ 32 w 954"/>
                <a:gd name="T45" fmla="*/ 258 h 582"/>
                <a:gd name="T46" fmla="*/ 37 w 954"/>
                <a:gd name="T47" fmla="*/ 232 h 582"/>
                <a:gd name="T48" fmla="*/ 49 w 954"/>
                <a:gd name="T49" fmla="*/ 209 h 582"/>
                <a:gd name="T50" fmla="*/ 71 w 954"/>
                <a:gd name="T51" fmla="*/ 200 h 582"/>
                <a:gd name="T52" fmla="*/ 94 w 954"/>
                <a:gd name="T53" fmla="*/ 202 h 582"/>
                <a:gd name="T54" fmla="*/ 112 w 954"/>
                <a:gd name="T55" fmla="*/ 221 h 582"/>
                <a:gd name="T56" fmla="*/ 161 w 954"/>
                <a:gd name="T57" fmla="*/ 212 h 582"/>
                <a:gd name="T58" fmla="*/ 192 w 954"/>
                <a:gd name="T59" fmla="*/ 216 h 582"/>
                <a:gd name="T60" fmla="*/ 206 w 954"/>
                <a:gd name="T61" fmla="*/ 235 h 582"/>
                <a:gd name="T62" fmla="*/ 216 w 954"/>
                <a:gd name="T63" fmla="*/ 249 h 582"/>
                <a:gd name="T64" fmla="*/ 225 w 954"/>
                <a:gd name="T65" fmla="*/ 244 h 582"/>
                <a:gd name="T66" fmla="*/ 252 w 954"/>
                <a:gd name="T67" fmla="*/ 223 h 582"/>
                <a:gd name="T68" fmla="*/ 266 w 954"/>
                <a:gd name="T69" fmla="*/ 202 h 582"/>
                <a:gd name="T70" fmla="*/ 280 w 954"/>
                <a:gd name="T71" fmla="*/ 170 h 582"/>
                <a:gd name="T72" fmla="*/ 291 w 954"/>
                <a:gd name="T73" fmla="*/ 144 h 582"/>
                <a:gd name="T74" fmla="*/ 312 w 954"/>
                <a:gd name="T75" fmla="*/ 107 h 582"/>
                <a:gd name="T76" fmla="*/ 339 w 954"/>
                <a:gd name="T77" fmla="*/ 67 h 582"/>
                <a:gd name="T78" fmla="*/ 373 w 954"/>
                <a:gd name="T79" fmla="*/ 32 h 582"/>
                <a:gd name="T80" fmla="*/ 414 w 954"/>
                <a:gd name="T81" fmla="*/ 7 h 582"/>
                <a:gd name="T82" fmla="*/ 457 w 954"/>
                <a:gd name="T83" fmla="*/ 0 h 582"/>
                <a:gd name="T84" fmla="*/ 507 w 954"/>
                <a:gd name="T85" fmla="*/ 14 h 582"/>
                <a:gd name="T86" fmla="*/ 565 w 954"/>
                <a:gd name="T87" fmla="*/ 58 h 582"/>
                <a:gd name="T88" fmla="*/ 514 w 954"/>
                <a:gd name="T89" fmla="*/ 58 h 582"/>
                <a:gd name="T90" fmla="*/ 470 w 954"/>
                <a:gd name="T91" fmla="*/ 60 h 582"/>
                <a:gd name="T92" fmla="*/ 437 w 954"/>
                <a:gd name="T93" fmla="*/ 77 h 582"/>
                <a:gd name="T94" fmla="*/ 411 w 954"/>
                <a:gd name="T95" fmla="*/ 111 h 582"/>
                <a:gd name="T96" fmla="*/ 380 w 954"/>
                <a:gd name="T97" fmla="*/ 174 h 582"/>
                <a:gd name="T98" fmla="*/ 342 w 954"/>
                <a:gd name="T99" fmla="*/ 260 h 582"/>
                <a:gd name="T100" fmla="*/ 310 w 954"/>
                <a:gd name="T101" fmla="*/ 351 h 582"/>
                <a:gd name="T102" fmla="*/ 295 w 954"/>
                <a:gd name="T103" fmla="*/ 414 h 582"/>
                <a:gd name="T104" fmla="*/ 290 w 954"/>
                <a:gd name="T105" fmla="*/ 468 h 582"/>
                <a:gd name="T106" fmla="*/ 287 w 954"/>
                <a:gd name="T107" fmla="*/ 519 h 582"/>
                <a:gd name="T108" fmla="*/ 283 w 954"/>
                <a:gd name="T109" fmla="*/ 554 h 582"/>
                <a:gd name="T110" fmla="*/ 279 w 954"/>
                <a:gd name="T111" fmla="*/ 575 h 5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54"/>
                <a:gd name="T169" fmla="*/ 0 h 582"/>
                <a:gd name="T170" fmla="*/ 954 w 954"/>
                <a:gd name="T171" fmla="*/ 582 h 5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54" h="582">
                  <a:moveTo>
                    <a:pt x="462" y="582"/>
                  </a:moveTo>
                  <a:lnTo>
                    <a:pt x="471" y="542"/>
                  </a:lnTo>
                  <a:lnTo>
                    <a:pt x="476" y="521"/>
                  </a:lnTo>
                  <a:lnTo>
                    <a:pt x="476" y="502"/>
                  </a:lnTo>
                  <a:lnTo>
                    <a:pt x="473" y="484"/>
                  </a:lnTo>
                  <a:lnTo>
                    <a:pt x="464" y="470"/>
                  </a:lnTo>
                  <a:lnTo>
                    <a:pt x="450" y="461"/>
                  </a:lnTo>
                  <a:lnTo>
                    <a:pt x="430" y="454"/>
                  </a:lnTo>
                  <a:lnTo>
                    <a:pt x="423" y="456"/>
                  </a:lnTo>
                  <a:lnTo>
                    <a:pt x="416" y="458"/>
                  </a:lnTo>
                  <a:lnTo>
                    <a:pt x="400" y="472"/>
                  </a:lnTo>
                  <a:lnTo>
                    <a:pt x="389" y="488"/>
                  </a:lnTo>
                  <a:lnTo>
                    <a:pt x="386" y="500"/>
                  </a:lnTo>
                  <a:lnTo>
                    <a:pt x="386" y="509"/>
                  </a:lnTo>
                  <a:lnTo>
                    <a:pt x="384" y="500"/>
                  </a:lnTo>
                  <a:lnTo>
                    <a:pt x="380" y="491"/>
                  </a:lnTo>
                  <a:lnTo>
                    <a:pt x="368" y="482"/>
                  </a:lnTo>
                  <a:lnTo>
                    <a:pt x="352" y="482"/>
                  </a:lnTo>
                  <a:lnTo>
                    <a:pt x="332" y="486"/>
                  </a:lnTo>
                  <a:lnTo>
                    <a:pt x="309" y="491"/>
                  </a:lnTo>
                  <a:lnTo>
                    <a:pt x="290" y="488"/>
                  </a:lnTo>
                  <a:lnTo>
                    <a:pt x="270" y="482"/>
                  </a:lnTo>
                  <a:lnTo>
                    <a:pt x="249" y="465"/>
                  </a:lnTo>
                  <a:lnTo>
                    <a:pt x="229" y="451"/>
                  </a:lnTo>
                  <a:lnTo>
                    <a:pt x="210" y="442"/>
                  </a:lnTo>
                  <a:lnTo>
                    <a:pt x="192" y="437"/>
                  </a:lnTo>
                  <a:lnTo>
                    <a:pt x="171" y="437"/>
                  </a:lnTo>
                  <a:lnTo>
                    <a:pt x="158" y="437"/>
                  </a:lnTo>
                  <a:lnTo>
                    <a:pt x="149" y="435"/>
                  </a:lnTo>
                  <a:lnTo>
                    <a:pt x="142" y="423"/>
                  </a:lnTo>
                  <a:lnTo>
                    <a:pt x="142" y="416"/>
                  </a:lnTo>
                  <a:lnTo>
                    <a:pt x="139" y="405"/>
                  </a:lnTo>
                  <a:lnTo>
                    <a:pt x="133" y="388"/>
                  </a:lnTo>
                  <a:lnTo>
                    <a:pt x="126" y="374"/>
                  </a:lnTo>
                  <a:lnTo>
                    <a:pt x="110" y="363"/>
                  </a:lnTo>
                  <a:lnTo>
                    <a:pt x="91" y="347"/>
                  </a:lnTo>
                  <a:lnTo>
                    <a:pt x="71" y="335"/>
                  </a:lnTo>
                  <a:lnTo>
                    <a:pt x="48" y="323"/>
                  </a:lnTo>
                  <a:lnTo>
                    <a:pt x="23" y="319"/>
                  </a:lnTo>
                  <a:lnTo>
                    <a:pt x="11" y="321"/>
                  </a:lnTo>
                  <a:lnTo>
                    <a:pt x="0" y="323"/>
                  </a:lnTo>
                  <a:lnTo>
                    <a:pt x="16" y="309"/>
                  </a:lnTo>
                  <a:lnTo>
                    <a:pt x="27" y="298"/>
                  </a:lnTo>
                  <a:lnTo>
                    <a:pt x="36" y="286"/>
                  </a:lnTo>
                  <a:lnTo>
                    <a:pt x="46" y="277"/>
                  </a:lnTo>
                  <a:lnTo>
                    <a:pt x="55" y="258"/>
                  </a:lnTo>
                  <a:lnTo>
                    <a:pt x="57" y="246"/>
                  </a:lnTo>
                  <a:lnTo>
                    <a:pt x="62" y="232"/>
                  </a:lnTo>
                  <a:lnTo>
                    <a:pt x="68" y="221"/>
                  </a:lnTo>
                  <a:lnTo>
                    <a:pt x="82" y="209"/>
                  </a:lnTo>
                  <a:lnTo>
                    <a:pt x="98" y="202"/>
                  </a:lnTo>
                  <a:lnTo>
                    <a:pt x="119" y="200"/>
                  </a:lnTo>
                  <a:lnTo>
                    <a:pt x="139" y="200"/>
                  </a:lnTo>
                  <a:lnTo>
                    <a:pt x="158" y="202"/>
                  </a:lnTo>
                  <a:lnTo>
                    <a:pt x="176" y="212"/>
                  </a:lnTo>
                  <a:lnTo>
                    <a:pt x="190" y="221"/>
                  </a:lnTo>
                  <a:lnTo>
                    <a:pt x="231" y="214"/>
                  </a:lnTo>
                  <a:lnTo>
                    <a:pt x="274" y="212"/>
                  </a:lnTo>
                  <a:lnTo>
                    <a:pt x="311" y="214"/>
                  </a:lnTo>
                  <a:lnTo>
                    <a:pt x="325" y="216"/>
                  </a:lnTo>
                  <a:lnTo>
                    <a:pt x="334" y="221"/>
                  </a:lnTo>
                  <a:lnTo>
                    <a:pt x="348" y="235"/>
                  </a:lnTo>
                  <a:lnTo>
                    <a:pt x="357" y="244"/>
                  </a:lnTo>
                  <a:lnTo>
                    <a:pt x="366" y="249"/>
                  </a:lnTo>
                  <a:lnTo>
                    <a:pt x="373" y="249"/>
                  </a:lnTo>
                  <a:lnTo>
                    <a:pt x="382" y="244"/>
                  </a:lnTo>
                  <a:lnTo>
                    <a:pt x="405" y="235"/>
                  </a:lnTo>
                  <a:lnTo>
                    <a:pt x="428" y="223"/>
                  </a:lnTo>
                  <a:lnTo>
                    <a:pt x="439" y="214"/>
                  </a:lnTo>
                  <a:lnTo>
                    <a:pt x="450" y="202"/>
                  </a:lnTo>
                  <a:lnTo>
                    <a:pt x="462" y="188"/>
                  </a:lnTo>
                  <a:lnTo>
                    <a:pt x="473" y="170"/>
                  </a:lnTo>
                  <a:lnTo>
                    <a:pt x="483" y="158"/>
                  </a:lnTo>
                  <a:lnTo>
                    <a:pt x="492" y="144"/>
                  </a:lnTo>
                  <a:lnTo>
                    <a:pt x="508" y="125"/>
                  </a:lnTo>
                  <a:lnTo>
                    <a:pt x="526" y="107"/>
                  </a:lnTo>
                  <a:lnTo>
                    <a:pt x="547" y="88"/>
                  </a:lnTo>
                  <a:lnTo>
                    <a:pt x="572" y="67"/>
                  </a:lnTo>
                  <a:lnTo>
                    <a:pt x="599" y="49"/>
                  </a:lnTo>
                  <a:lnTo>
                    <a:pt x="629" y="32"/>
                  </a:lnTo>
                  <a:lnTo>
                    <a:pt x="661" y="18"/>
                  </a:lnTo>
                  <a:lnTo>
                    <a:pt x="698" y="7"/>
                  </a:lnTo>
                  <a:lnTo>
                    <a:pt x="734" y="0"/>
                  </a:lnTo>
                  <a:lnTo>
                    <a:pt x="773" y="0"/>
                  </a:lnTo>
                  <a:lnTo>
                    <a:pt x="817" y="2"/>
                  </a:lnTo>
                  <a:lnTo>
                    <a:pt x="860" y="14"/>
                  </a:lnTo>
                  <a:lnTo>
                    <a:pt x="906" y="32"/>
                  </a:lnTo>
                  <a:lnTo>
                    <a:pt x="954" y="58"/>
                  </a:lnTo>
                  <a:lnTo>
                    <a:pt x="910" y="58"/>
                  </a:lnTo>
                  <a:lnTo>
                    <a:pt x="869" y="58"/>
                  </a:lnTo>
                  <a:lnTo>
                    <a:pt x="833" y="58"/>
                  </a:lnTo>
                  <a:lnTo>
                    <a:pt x="798" y="60"/>
                  </a:lnTo>
                  <a:lnTo>
                    <a:pt x="768" y="67"/>
                  </a:lnTo>
                  <a:lnTo>
                    <a:pt x="741" y="77"/>
                  </a:lnTo>
                  <a:lnTo>
                    <a:pt x="716" y="90"/>
                  </a:lnTo>
                  <a:lnTo>
                    <a:pt x="695" y="111"/>
                  </a:lnTo>
                  <a:lnTo>
                    <a:pt x="672" y="139"/>
                  </a:lnTo>
                  <a:lnTo>
                    <a:pt x="643" y="174"/>
                  </a:lnTo>
                  <a:lnTo>
                    <a:pt x="611" y="214"/>
                  </a:lnTo>
                  <a:lnTo>
                    <a:pt x="579" y="260"/>
                  </a:lnTo>
                  <a:lnTo>
                    <a:pt x="549" y="305"/>
                  </a:lnTo>
                  <a:lnTo>
                    <a:pt x="524" y="351"/>
                  </a:lnTo>
                  <a:lnTo>
                    <a:pt x="503" y="395"/>
                  </a:lnTo>
                  <a:lnTo>
                    <a:pt x="499" y="414"/>
                  </a:lnTo>
                  <a:lnTo>
                    <a:pt x="494" y="435"/>
                  </a:lnTo>
                  <a:lnTo>
                    <a:pt x="489" y="468"/>
                  </a:lnTo>
                  <a:lnTo>
                    <a:pt x="487" y="495"/>
                  </a:lnTo>
                  <a:lnTo>
                    <a:pt x="485" y="519"/>
                  </a:lnTo>
                  <a:lnTo>
                    <a:pt x="483" y="537"/>
                  </a:lnTo>
                  <a:lnTo>
                    <a:pt x="480" y="554"/>
                  </a:lnTo>
                  <a:lnTo>
                    <a:pt x="478" y="565"/>
                  </a:lnTo>
                  <a:lnTo>
                    <a:pt x="471" y="575"/>
                  </a:lnTo>
                  <a:lnTo>
                    <a:pt x="462" y="582"/>
                  </a:lnTo>
                  <a:close/>
                </a:path>
              </a:pathLst>
            </a:custGeom>
            <a:solidFill>
              <a:srgbClr val="339966"/>
            </a:solidFill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52" name="Freeform 154"/>
            <p:cNvSpPr>
              <a:spLocks/>
            </p:cNvSpPr>
            <p:nvPr/>
          </p:nvSpPr>
          <p:spPr bwMode="auto">
            <a:xfrm flipH="1">
              <a:off x="4949" y="1916"/>
              <a:ext cx="172" cy="79"/>
            </a:xfrm>
            <a:custGeom>
              <a:avLst/>
              <a:gdLst>
                <a:gd name="T0" fmla="*/ 63 w 185"/>
                <a:gd name="T1" fmla="*/ 76 h 79"/>
                <a:gd name="T2" fmla="*/ 72 w 185"/>
                <a:gd name="T3" fmla="*/ 79 h 79"/>
                <a:gd name="T4" fmla="*/ 78 w 185"/>
                <a:gd name="T5" fmla="*/ 79 h 79"/>
                <a:gd name="T6" fmla="*/ 90 w 185"/>
                <a:gd name="T7" fmla="*/ 67 h 79"/>
                <a:gd name="T8" fmla="*/ 101 w 185"/>
                <a:gd name="T9" fmla="*/ 51 h 79"/>
                <a:gd name="T10" fmla="*/ 112 w 185"/>
                <a:gd name="T11" fmla="*/ 28 h 79"/>
                <a:gd name="T12" fmla="*/ 99 w 185"/>
                <a:gd name="T13" fmla="*/ 16 h 79"/>
                <a:gd name="T14" fmla="*/ 86 w 185"/>
                <a:gd name="T15" fmla="*/ 4 h 79"/>
                <a:gd name="T16" fmla="*/ 70 w 185"/>
                <a:gd name="T17" fmla="*/ 0 h 79"/>
                <a:gd name="T18" fmla="*/ 63 w 185"/>
                <a:gd name="T19" fmla="*/ 2 h 79"/>
                <a:gd name="T20" fmla="*/ 56 w 185"/>
                <a:gd name="T21" fmla="*/ 4 h 79"/>
                <a:gd name="T22" fmla="*/ 47 w 185"/>
                <a:gd name="T23" fmla="*/ 23 h 79"/>
                <a:gd name="T24" fmla="*/ 37 w 185"/>
                <a:gd name="T25" fmla="*/ 32 h 79"/>
                <a:gd name="T26" fmla="*/ 32 w 185"/>
                <a:gd name="T27" fmla="*/ 34 h 79"/>
                <a:gd name="T28" fmla="*/ 27 w 185"/>
                <a:gd name="T29" fmla="*/ 32 h 79"/>
                <a:gd name="T30" fmla="*/ 19 w 185"/>
                <a:gd name="T31" fmla="*/ 30 h 79"/>
                <a:gd name="T32" fmla="*/ 14 w 185"/>
                <a:gd name="T33" fmla="*/ 25 h 79"/>
                <a:gd name="T34" fmla="*/ 0 w 185"/>
                <a:gd name="T35" fmla="*/ 39 h 79"/>
                <a:gd name="T36" fmla="*/ 17 w 185"/>
                <a:gd name="T37" fmla="*/ 53 h 79"/>
                <a:gd name="T38" fmla="*/ 30 w 185"/>
                <a:gd name="T39" fmla="*/ 65 h 79"/>
                <a:gd name="T40" fmla="*/ 46 w 185"/>
                <a:gd name="T41" fmla="*/ 74 h 79"/>
                <a:gd name="T42" fmla="*/ 63 w 185"/>
                <a:gd name="T43" fmla="*/ 76 h 7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5"/>
                <a:gd name="T67" fmla="*/ 0 h 79"/>
                <a:gd name="T68" fmla="*/ 185 w 185"/>
                <a:gd name="T69" fmla="*/ 79 h 7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5" h="79">
                  <a:moveTo>
                    <a:pt x="105" y="76"/>
                  </a:moveTo>
                  <a:lnTo>
                    <a:pt x="119" y="79"/>
                  </a:lnTo>
                  <a:lnTo>
                    <a:pt x="130" y="79"/>
                  </a:lnTo>
                  <a:lnTo>
                    <a:pt x="151" y="67"/>
                  </a:lnTo>
                  <a:lnTo>
                    <a:pt x="169" y="51"/>
                  </a:lnTo>
                  <a:lnTo>
                    <a:pt x="185" y="28"/>
                  </a:lnTo>
                  <a:lnTo>
                    <a:pt x="165" y="16"/>
                  </a:lnTo>
                  <a:lnTo>
                    <a:pt x="142" y="4"/>
                  </a:lnTo>
                  <a:lnTo>
                    <a:pt x="117" y="0"/>
                  </a:lnTo>
                  <a:lnTo>
                    <a:pt x="105" y="2"/>
                  </a:lnTo>
                  <a:lnTo>
                    <a:pt x="94" y="4"/>
                  </a:lnTo>
                  <a:lnTo>
                    <a:pt x="78" y="23"/>
                  </a:lnTo>
                  <a:lnTo>
                    <a:pt x="62" y="32"/>
                  </a:lnTo>
                  <a:lnTo>
                    <a:pt x="53" y="34"/>
                  </a:lnTo>
                  <a:lnTo>
                    <a:pt x="44" y="32"/>
                  </a:lnTo>
                  <a:lnTo>
                    <a:pt x="32" y="30"/>
                  </a:lnTo>
                  <a:lnTo>
                    <a:pt x="21" y="25"/>
                  </a:lnTo>
                  <a:lnTo>
                    <a:pt x="0" y="39"/>
                  </a:lnTo>
                  <a:lnTo>
                    <a:pt x="27" y="53"/>
                  </a:lnTo>
                  <a:lnTo>
                    <a:pt x="50" y="65"/>
                  </a:lnTo>
                  <a:lnTo>
                    <a:pt x="76" y="74"/>
                  </a:lnTo>
                  <a:lnTo>
                    <a:pt x="105" y="76"/>
                  </a:lnTo>
                  <a:close/>
                </a:path>
              </a:pathLst>
            </a:custGeom>
            <a:solidFill>
              <a:srgbClr val="000000"/>
            </a:solidFill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53" name="Freeform 155"/>
            <p:cNvSpPr>
              <a:spLocks/>
            </p:cNvSpPr>
            <p:nvPr/>
          </p:nvSpPr>
          <p:spPr bwMode="auto">
            <a:xfrm flipH="1">
              <a:off x="4669" y="2023"/>
              <a:ext cx="439" cy="188"/>
            </a:xfrm>
            <a:custGeom>
              <a:avLst/>
              <a:gdLst>
                <a:gd name="T0" fmla="*/ 281 w 473"/>
                <a:gd name="T1" fmla="*/ 49 h 188"/>
                <a:gd name="T2" fmla="*/ 280 w 473"/>
                <a:gd name="T3" fmla="*/ 32 h 188"/>
                <a:gd name="T4" fmla="*/ 170 w 473"/>
                <a:gd name="T5" fmla="*/ 102 h 188"/>
                <a:gd name="T6" fmla="*/ 168 w 473"/>
                <a:gd name="T7" fmla="*/ 88 h 188"/>
                <a:gd name="T8" fmla="*/ 164 w 473"/>
                <a:gd name="T9" fmla="*/ 74 h 188"/>
                <a:gd name="T10" fmla="*/ 152 w 473"/>
                <a:gd name="T11" fmla="*/ 51 h 188"/>
                <a:gd name="T12" fmla="*/ 138 w 473"/>
                <a:gd name="T13" fmla="*/ 32 h 188"/>
                <a:gd name="T14" fmla="*/ 119 w 473"/>
                <a:gd name="T15" fmla="*/ 16 h 188"/>
                <a:gd name="T16" fmla="*/ 101 w 473"/>
                <a:gd name="T17" fmla="*/ 7 h 188"/>
                <a:gd name="T18" fmla="*/ 82 w 473"/>
                <a:gd name="T19" fmla="*/ 0 h 188"/>
                <a:gd name="T20" fmla="*/ 63 w 473"/>
                <a:gd name="T21" fmla="*/ 0 h 188"/>
                <a:gd name="T22" fmla="*/ 49 w 473"/>
                <a:gd name="T23" fmla="*/ 2 h 188"/>
                <a:gd name="T24" fmla="*/ 35 w 473"/>
                <a:gd name="T25" fmla="*/ 14 h 188"/>
                <a:gd name="T26" fmla="*/ 23 w 473"/>
                <a:gd name="T27" fmla="*/ 25 h 188"/>
                <a:gd name="T28" fmla="*/ 15 w 473"/>
                <a:gd name="T29" fmla="*/ 37 h 188"/>
                <a:gd name="T30" fmla="*/ 6 w 473"/>
                <a:gd name="T31" fmla="*/ 51 h 188"/>
                <a:gd name="T32" fmla="*/ 6 w 473"/>
                <a:gd name="T33" fmla="*/ 62 h 188"/>
                <a:gd name="T34" fmla="*/ 2 w 473"/>
                <a:gd name="T35" fmla="*/ 76 h 188"/>
                <a:gd name="T36" fmla="*/ 0 w 473"/>
                <a:gd name="T37" fmla="*/ 90 h 188"/>
                <a:gd name="T38" fmla="*/ 0 w 473"/>
                <a:gd name="T39" fmla="*/ 102 h 188"/>
                <a:gd name="T40" fmla="*/ 6 w 473"/>
                <a:gd name="T41" fmla="*/ 125 h 188"/>
                <a:gd name="T42" fmla="*/ 14 w 473"/>
                <a:gd name="T43" fmla="*/ 144 h 188"/>
                <a:gd name="T44" fmla="*/ 24 w 473"/>
                <a:gd name="T45" fmla="*/ 158 h 188"/>
                <a:gd name="T46" fmla="*/ 35 w 473"/>
                <a:gd name="T47" fmla="*/ 165 h 188"/>
                <a:gd name="T48" fmla="*/ 52 w 473"/>
                <a:gd name="T49" fmla="*/ 172 h 188"/>
                <a:gd name="T50" fmla="*/ 69 w 473"/>
                <a:gd name="T51" fmla="*/ 179 h 188"/>
                <a:gd name="T52" fmla="*/ 90 w 473"/>
                <a:gd name="T53" fmla="*/ 186 h 188"/>
                <a:gd name="T54" fmla="*/ 109 w 473"/>
                <a:gd name="T55" fmla="*/ 188 h 188"/>
                <a:gd name="T56" fmla="*/ 128 w 473"/>
                <a:gd name="T57" fmla="*/ 188 h 188"/>
                <a:gd name="T58" fmla="*/ 144 w 473"/>
                <a:gd name="T59" fmla="*/ 181 h 188"/>
                <a:gd name="T60" fmla="*/ 158 w 473"/>
                <a:gd name="T61" fmla="*/ 167 h 188"/>
                <a:gd name="T62" fmla="*/ 161 w 473"/>
                <a:gd name="T63" fmla="*/ 156 h 188"/>
                <a:gd name="T64" fmla="*/ 167 w 473"/>
                <a:gd name="T65" fmla="*/ 142 h 188"/>
                <a:gd name="T66" fmla="*/ 168 w 473"/>
                <a:gd name="T67" fmla="*/ 130 h 188"/>
                <a:gd name="T68" fmla="*/ 281 w 473"/>
                <a:gd name="T69" fmla="*/ 49 h 1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73"/>
                <a:gd name="T106" fmla="*/ 0 h 188"/>
                <a:gd name="T107" fmla="*/ 473 w 473"/>
                <a:gd name="T108" fmla="*/ 188 h 1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73" h="188">
                  <a:moveTo>
                    <a:pt x="473" y="49"/>
                  </a:moveTo>
                  <a:lnTo>
                    <a:pt x="471" y="32"/>
                  </a:lnTo>
                  <a:lnTo>
                    <a:pt x="286" y="102"/>
                  </a:lnTo>
                  <a:lnTo>
                    <a:pt x="283" y="88"/>
                  </a:lnTo>
                  <a:lnTo>
                    <a:pt x="277" y="74"/>
                  </a:lnTo>
                  <a:lnTo>
                    <a:pt x="258" y="51"/>
                  </a:lnTo>
                  <a:lnTo>
                    <a:pt x="233" y="32"/>
                  </a:lnTo>
                  <a:lnTo>
                    <a:pt x="203" y="16"/>
                  </a:lnTo>
                  <a:lnTo>
                    <a:pt x="169" y="7"/>
                  </a:lnTo>
                  <a:lnTo>
                    <a:pt x="137" y="0"/>
                  </a:lnTo>
                  <a:lnTo>
                    <a:pt x="107" y="0"/>
                  </a:lnTo>
                  <a:lnTo>
                    <a:pt x="82" y="2"/>
                  </a:lnTo>
                  <a:lnTo>
                    <a:pt x="59" y="14"/>
                  </a:lnTo>
                  <a:lnTo>
                    <a:pt x="39" y="25"/>
                  </a:lnTo>
                  <a:lnTo>
                    <a:pt x="25" y="37"/>
                  </a:lnTo>
                  <a:lnTo>
                    <a:pt x="13" y="51"/>
                  </a:lnTo>
                  <a:lnTo>
                    <a:pt x="7" y="62"/>
                  </a:lnTo>
                  <a:lnTo>
                    <a:pt x="2" y="76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9" y="125"/>
                  </a:lnTo>
                  <a:lnTo>
                    <a:pt x="23" y="144"/>
                  </a:lnTo>
                  <a:lnTo>
                    <a:pt x="41" y="158"/>
                  </a:lnTo>
                  <a:lnTo>
                    <a:pt x="59" y="165"/>
                  </a:lnTo>
                  <a:lnTo>
                    <a:pt x="87" y="172"/>
                  </a:lnTo>
                  <a:lnTo>
                    <a:pt x="116" y="179"/>
                  </a:lnTo>
                  <a:lnTo>
                    <a:pt x="151" y="186"/>
                  </a:lnTo>
                  <a:lnTo>
                    <a:pt x="183" y="188"/>
                  </a:lnTo>
                  <a:lnTo>
                    <a:pt x="215" y="188"/>
                  </a:lnTo>
                  <a:lnTo>
                    <a:pt x="242" y="181"/>
                  </a:lnTo>
                  <a:lnTo>
                    <a:pt x="265" y="167"/>
                  </a:lnTo>
                  <a:lnTo>
                    <a:pt x="274" y="156"/>
                  </a:lnTo>
                  <a:lnTo>
                    <a:pt x="281" y="142"/>
                  </a:lnTo>
                  <a:lnTo>
                    <a:pt x="283" y="130"/>
                  </a:lnTo>
                  <a:lnTo>
                    <a:pt x="473" y="49"/>
                  </a:lnTo>
                  <a:close/>
                </a:path>
              </a:pathLst>
            </a:custGeom>
            <a:solidFill>
              <a:srgbClr val="99CCFF"/>
            </a:solidFill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54" name="Freeform 156"/>
            <p:cNvSpPr>
              <a:spLocks/>
            </p:cNvSpPr>
            <p:nvPr/>
          </p:nvSpPr>
          <p:spPr bwMode="auto">
            <a:xfrm flipH="1">
              <a:off x="5015" y="2053"/>
              <a:ext cx="81" cy="93"/>
            </a:xfrm>
            <a:custGeom>
              <a:avLst/>
              <a:gdLst>
                <a:gd name="T0" fmla="*/ 18 w 87"/>
                <a:gd name="T1" fmla="*/ 93 h 93"/>
                <a:gd name="T2" fmla="*/ 12 w 87"/>
                <a:gd name="T3" fmla="*/ 86 h 93"/>
                <a:gd name="T4" fmla="*/ 7 w 87"/>
                <a:gd name="T5" fmla="*/ 79 h 93"/>
                <a:gd name="T6" fmla="*/ 3 w 87"/>
                <a:gd name="T7" fmla="*/ 70 h 93"/>
                <a:gd name="T8" fmla="*/ 0 w 87"/>
                <a:gd name="T9" fmla="*/ 63 h 93"/>
                <a:gd name="T10" fmla="*/ 3 w 87"/>
                <a:gd name="T11" fmla="*/ 53 h 93"/>
                <a:gd name="T12" fmla="*/ 5 w 87"/>
                <a:gd name="T13" fmla="*/ 44 h 93"/>
                <a:gd name="T14" fmla="*/ 10 w 87"/>
                <a:gd name="T15" fmla="*/ 28 h 93"/>
                <a:gd name="T16" fmla="*/ 20 w 87"/>
                <a:gd name="T17" fmla="*/ 16 h 93"/>
                <a:gd name="T18" fmla="*/ 32 w 87"/>
                <a:gd name="T19" fmla="*/ 5 h 93"/>
                <a:gd name="T20" fmla="*/ 43 w 87"/>
                <a:gd name="T21" fmla="*/ 0 h 93"/>
                <a:gd name="T22" fmla="*/ 53 w 87"/>
                <a:gd name="T23" fmla="*/ 2 h 93"/>
                <a:gd name="T24" fmla="*/ 41 w 87"/>
                <a:gd name="T25" fmla="*/ 14 h 93"/>
                <a:gd name="T26" fmla="*/ 32 w 87"/>
                <a:gd name="T27" fmla="*/ 26 h 93"/>
                <a:gd name="T28" fmla="*/ 26 w 87"/>
                <a:gd name="T29" fmla="*/ 39 h 93"/>
                <a:gd name="T30" fmla="*/ 21 w 87"/>
                <a:gd name="T31" fmla="*/ 53 h 93"/>
                <a:gd name="T32" fmla="*/ 18 w 87"/>
                <a:gd name="T33" fmla="*/ 67 h 93"/>
                <a:gd name="T34" fmla="*/ 17 w 87"/>
                <a:gd name="T35" fmla="*/ 77 h 93"/>
                <a:gd name="T36" fmla="*/ 17 w 87"/>
                <a:gd name="T37" fmla="*/ 86 h 93"/>
                <a:gd name="T38" fmla="*/ 18 w 87"/>
                <a:gd name="T39" fmla="*/ 93 h 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7"/>
                <a:gd name="T61" fmla="*/ 0 h 93"/>
                <a:gd name="T62" fmla="*/ 87 w 87"/>
                <a:gd name="T63" fmla="*/ 93 h 9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7" h="93">
                  <a:moveTo>
                    <a:pt x="30" y="93"/>
                  </a:moveTo>
                  <a:lnTo>
                    <a:pt x="19" y="86"/>
                  </a:lnTo>
                  <a:lnTo>
                    <a:pt x="10" y="79"/>
                  </a:lnTo>
                  <a:lnTo>
                    <a:pt x="3" y="70"/>
                  </a:lnTo>
                  <a:lnTo>
                    <a:pt x="0" y="63"/>
                  </a:lnTo>
                  <a:lnTo>
                    <a:pt x="3" y="53"/>
                  </a:lnTo>
                  <a:lnTo>
                    <a:pt x="5" y="44"/>
                  </a:lnTo>
                  <a:lnTo>
                    <a:pt x="17" y="28"/>
                  </a:lnTo>
                  <a:lnTo>
                    <a:pt x="33" y="16"/>
                  </a:lnTo>
                  <a:lnTo>
                    <a:pt x="53" y="5"/>
                  </a:lnTo>
                  <a:lnTo>
                    <a:pt x="71" y="0"/>
                  </a:lnTo>
                  <a:lnTo>
                    <a:pt x="87" y="2"/>
                  </a:lnTo>
                  <a:lnTo>
                    <a:pt x="67" y="14"/>
                  </a:lnTo>
                  <a:lnTo>
                    <a:pt x="53" y="26"/>
                  </a:lnTo>
                  <a:lnTo>
                    <a:pt x="42" y="39"/>
                  </a:lnTo>
                  <a:lnTo>
                    <a:pt x="35" y="53"/>
                  </a:lnTo>
                  <a:lnTo>
                    <a:pt x="30" y="67"/>
                  </a:lnTo>
                  <a:lnTo>
                    <a:pt x="28" y="77"/>
                  </a:lnTo>
                  <a:lnTo>
                    <a:pt x="28" y="86"/>
                  </a:lnTo>
                  <a:lnTo>
                    <a:pt x="30" y="9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_r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32292 2.22222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69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5795963" y="333375"/>
            <a:ext cx="187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uk-UA" sz="3200">
                <a:solidFill>
                  <a:schemeClr val="accent1"/>
                </a:solidFill>
              </a:rPr>
              <a:t>37 / 38</a:t>
            </a:r>
          </a:p>
        </p:txBody>
      </p:sp>
      <p:pic>
        <p:nvPicPr>
          <p:cNvPr id="39939" name="Picture 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15778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3"/>
          <p:cNvGrpSpPr>
            <a:grpSpLocks/>
          </p:cNvGrpSpPr>
          <p:nvPr/>
        </p:nvGrpSpPr>
        <p:grpSpPr bwMode="auto">
          <a:xfrm>
            <a:off x="8101013" y="2206625"/>
            <a:ext cx="792162" cy="819150"/>
            <a:chOff x="748" y="3158"/>
            <a:chExt cx="499" cy="516"/>
          </a:xfrm>
        </p:grpSpPr>
        <p:sp>
          <p:nvSpPr>
            <p:cNvPr id="39950" name="Oval 134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grpSp>
          <p:nvGrpSpPr>
            <p:cNvPr id="39951" name="Group 135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39952" name="Freeform 136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53" name="Freeform 137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54" name="Freeform 138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55" name="Freeform 139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56" name="Freeform 140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57" name="Freeform 141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58" name="Freeform 142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59" name="Freeform 143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60" name="Freeform 144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61" name="Freeform 145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62" name="Freeform 146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147"/>
          <p:cNvGrpSpPr>
            <a:grpSpLocks/>
          </p:cNvGrpSpPr>
          <p:nvPr/>
        </p:nvGrpSpPr>
        <p:grpSpPr bwMode="auto">
          <a:xfrm>
            <a:off x="8194675" y="3225800"/>
            <a:ext cx="698500" cy="708025"/>
            <a:chOff x="4649" y="2750"/>
            <a:chExt cx="440" cy="446"/>
          </a:xfrm>
        </p:grpSpPr>
        <p:sp>
          <p:nvSpPr>
            <p:cNvPr id="39948" name="Oval 148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39949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038" name="AutoShape 150"/>
          <p:cNvSpPr>
            <a:spLocks noChangeArrowheads="1"/>
          </p:cNvSpPr>
          <p:nvPr/>
        </p:nvSpPr>
        <p:spPr bwMode="auto">
          <a:xfrm>
            <a:off x="2627313" y="5661025"/>
            <a:ext cx="3529012" cy="863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>
            <a:noFill/>
          </a:ln>
          <a:effectLst>
            <a:outerShdw dist="63500" dir="3187806" algn="ctr" rotWithShape="0">
              <a:srgbClr val="00006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uk-UA" sz="6000" b="1">
                <a:latin typeface="Comic Sans MS" panose="030F0702030302020204" pitchFamily="66" charset="0"/>
              </a:rPr>
              <a:t>car park</a:t>
            </a:r>
          </a:p>
        </p:txBody>
      </p:sp>
      <p:grpSp>
        <p:nvGrpSpPr>
          <p:cNvPr id="5" name="Group 151"/>
          <p:cNvGrpSpPr>
            <a:grpSpLocks/>
          </p:cNvGrpSpPr>
          <p:nvPr/>
        </p:nvGrpSpPr>
        <p:grpSpPr bwMode="auto">
          <a:xfrm>
            <a:off x="1476375" y="1484313"/>
            <a:ext cx="5632450" cy="3632200"/>
            <a:chOff x="793" y="1023"/>
            <a:chExt cx="3548" cy="2288"/>
          </a:xfrm>
        </p:grpSpPr>
        <p:pic>
          <p:nvPicPr>
            <p:cNvPr id="39945" name="Picture 152" descr="Parki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023"/>
              <a:ext cx="3548" cy="228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946" name="Rectangle 153"/>
            <p:cNvSpPr>
              <a:spLocks noChangeArrowheads="1"/>
            </p:cNvSpPr>
            <p:nvPr/>
          </p:nvSpPr>
          <p:spPr bwMode="auto">
            <a:xfrm>
              <a:off x="1791" y="1480"/>
              <a:ext cx="499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uk-UA" sz="800" b="1">
                  <a:solidFill>
                    <a:schemeClr val="bg1"/>
                  </a:solidFill>
                </a:rPr>
                <a:t>ENTRANCE</a:t>
              </a:r>
            </a:p>
          </p:txBody>
        </p:sp>
        <p:sp>
          <p:nvSpPr>
            <p:cNvPr id="39947" name="Rectangle 154"/>
            <p:cNvSpPr>
              <a:spLocks noChangeArrowheads="1"/>
            </p:cNvSpPr>
            <p:nvPr/>
          </p:nvSpPr>
          <p:spPr bwMode="auto">
            <a:xfrm>
              <a:off x="2835" y="1480"/>
              <a:ext cx="499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uk-UA" sz="800" b="1">
                  <a:solidFill>
                    <a:schemeClr val="bg1"/>
                  </a:solidFill>
                </a:rPr>
                <a:t>EXIT</a:t>
              </a:r>
            </a:p>
          </p:txBody>
        </p:sp>
      </p:grpSp>
      <p:pic>
        <p:nvPicPr>
          <p:cNvPr id="39944" name="Picture 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149725"/>
            <a:ext cx="788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_p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803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795963" y="333375"/>
            <a:ext cx="187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uk-UA" sz="3200">
                <a:solidFill>
                  <a:schemeClr val="accent1"/>
                </a:solidFill>
              </a:rPr>
              <a:t>38 / 38</a:t>
            </a:r>
          </a:p>
        </p:txBody>
      </p:sp>
      <p:pic>
        <p:nvPicPr>
          <p:cNvPr id="40963" name="Picture 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15778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3"/>
          <p:cNvGrpSpPr>
            <a:grpSpLocks/>
          </p:cNvGrpSpPr>
          <p:nvPr/>
        </p:nvGrpSpPr>
        <p:grpSpPr bwMode="auto">
          <a:xfrm>
            <a:off x="8101013" y="2206625"/>
            <a:ext cx="792162" cy="819150"/>
            <a:chOff x="748" y="3158"/>
            <a:chExt cx="499" cy="516"/>
          </a:xfrm>
        </p:grpSpPr>
        <p:sp>
          <p:nvSpPr>
            <p:cNvPr id="40971" name="Oval 134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grpSp>
          <p:nvGrpSpPr>
            <p:cNvPr id="40972" name="Group 135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40973" name="Freeform 136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74" name="Freeform 137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75" name="Freeform 138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76" name="Freeform 139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77" name="Freeform 140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78" name="Freeform 141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79" name="Freeform 142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80" name="Freeform 143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81" name="Freeform 144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82" name="Freeform 145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83" name="Freeform 146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" name="Group 147"/>
          <p:cNvGrpSpPr>
            <a:grpSpLocks/>
          </p:cNvGrpSpPr>
          <p:nvPr/>
        </p:nvGrpSpPr>
        <p:grpSpPr bwMode="auto">
          <a:xfrm>
            <a:off x="8194675" y="3225800"/>
            <a:ext cx="698500" cy="708025"/>
            <a:chOff x="4649" y="2750"/>
            <a:chExt cx="440" cy="446"/>
          </a:xfrm>
        </p:grpSpPr>
        <p:sp>
          <p:nvSpPr>
            <p:cNvPr id="40969" name="Oval 148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40970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038" name="AutoShape 150"/>
          <p:cNvSpPr>
            <a:spLocks noChangeArrowheads="1"/>
          </p:cNvSpPr>
          <p:nvPr/>
        </p:nvSpPr>
        <p:spPr bwMode="auto">
          <a:xfrm>
            <a:off x="2627313" y="5661025"/>
            <a:ext cx="3529012" cy="863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>
            <a:noFill/>
          </a:ln>
          <a:effectLst>
            <a:outerShdw dist="63500" dir="3187806" algn="ctr" rotWithShape="0">
              <a:srgbClr val="00006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uk-UA" sz="6000" b="1">
                <a:latin typeface="Comic Sans MS" panose="030F0702030302020204" pitchFamily="66" charset="0"/>
              </a:rPr>
              <a:t>garage</a:t>
            </a:r>
          </a:p>
        </p:txBody>
      </p:sp>
      <p:pic>
        <p:nvPicPr>
          <p:cNvPr id="40967" name="Picture 155" descr="Menú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4149725"/>
            <a:ext cx="787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5967413" cy="365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ARA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80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9"/>
          <p:cNvSpPr txBox="1">
            <a:spLocks noChangeArrowheads="1"/>
          </p:cNvSpPr>
          <p:nvPr/>
        </p:nvSpPr>
        <p:spPr bwMode="auto">
          <a:xfrm>
            <a:off x="5795963" y="333375"/>
            <a:ext cx="187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uk-UA" sz="3200">
                <a:solidFill>
                  <a:schemeClr val="accent1"/>
                </a:solidFill>
              </a:rPr>
              <a:t>3 / 38</a:t>
            </a:r>
          </a:p>
        </p:txBody>
      </p:sp>
      <p:pic>
        <p:nvPicPr>
          <p:cNvPr id="5123" name="Picture 2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149725"/>
            <a:ext cx="788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15778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8101013" y="2206625"/>
            <a:ext cx="792162" cy="819150"/>
            <a:chOff x="748" y="3158"/>
            <a:chExt cx="499" cy="516"/>
          </a:xfrm>
        </p:grpSpPr>
        <p:sp>
          <p:nvSpPr>
            <p:cNvPr id="5133" name="Oval 26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grpSp>
          <p:nvGrpSpPr>
            <p:cNvPr id="5134" name="Group 27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5135" name="Freeform 28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6" name="Freeform 29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7" name="Freeform 30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8" name="Freeform 31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9" name="Freeform 32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0" name="Freeform 33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1" name="Freeform 34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2" name="Freeform 35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3" name="Freeform 36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4" name="Freeform 37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5" name="Freeform 38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8194675" y="3225800"/>
            <a:ext cx="698500" cy="708025"/>
            <a:chOff x="4649" y="2750"/>
            <a:chExt cx="440" cy="446"/>
          </a:xfrm>
        </p:grpSpPr>
        <p:sp>
          <p:nvSpPr>
            <p:cNvPr id="5131" name="Oval 40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5132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38" name="AutoShape 42"/>
          <p:cNvSpPr>
            <a:spLocks noChangeArrowheads="1"/>
          </p:cNvSpPr>
          <p:nvPr/>
        </p:nvSpPr>
        <p:spPr bwMode="auto">
          <a:xfrm>
            <a:off x="1835150" y="5661025"/>
            <a:ext cx="4968875" cy="863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>
            <a:noFill/>
          </a:ln>
          <a:effectLst>
            <a:outerShdw dist="63500" dir="3187806" algn="ctr" rotWithShape="0">
              <a:srgbClr val="00006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uk-UA" sz="5400" b="1">
                <a:latin typeface="Comic Sans MS" panose="030F0702030302020204" pitchFamily="66" charset="0"/>
              </a:rPr>
              <a:t>block of flats</a:t>
            </a:r>
          </a:p>
        </p:txBody>
      </p: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2297113" y="1268413"/>
            <a:ext cx="4075112" cy="4300537"/>
            <a:chOff x="1247" y="663"/>
            <a:chExt cx="2703" cy="2845"/>
          </a:xfrm>
        </p:grpSpPr>
        <p:pic>
          <p:nvPicPr>
            <p:cNvPr id="5129" name="Picture 44" descr="Bloqu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709"/>
              <a:ext cx="2703" cy="2799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45" descr="Cigüeñ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663"/>
              <a:ext cx="233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1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795963" y="333375"/>
            <a:ext cx="187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uk-UA" sz="3200">
                <a:solidFill>
                  <a:schemeClr val="accent1"/>
                </a:solidFill>
              </a:rPr>
              <a:t>4 / 38</a:t>
            </a:r>
          </a:p>
        </p:txBody>
      </p:sp>
      <p:pic>
        <p:nvPicPr>
          <p:cNvPr id="6147" name="Picture 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149725"/>
            <a:ext cx="788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15778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8101013" y="2206625"/>
            <a:ext cx="792162" cy="819150"/>
            <a:chOff x="748" y="3158"/>
            <a:chExt cx="499" cy="516"/>
          </a:xfrm>
        </p:grpSpPr>
        <p:sp>
          <p:nvSpPr>
            <p:cNvPr id="6155" name="Oval 27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grpSp>
          <p:nvGrpSpPr>
            <p:cNvPr id="6156" name="Group 28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6157" name="Freeform 29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8" name="Freeform 30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9" name="Freeform 31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0" name="Freeform 32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1" name="Freeform 33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2" name="Freeform 34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3" name="Freeform 35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4" name="Freeform 36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5" name="Freeform 37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6" name="Freeform 38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7" name="Freeform 39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8194675" y="3225800"/>
            <a:ext cx="698500" cy="708025"/>
            <a:chOff x="4649" y="2750"/>
            <a:chExt cx="440" cy="446"/>
          </a:xfrm>
        </p:grpSpPr>
        <p:sp>
          <p:nvSpPr>
            <p:cNvPr id="6153" name="Oval 41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6154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63" name="AutoShape 43"/>
          <p:cNvSpPr>
            <a:spLocks noChangeArrowheads="1"/>
          </p:cNvSpPr>
          <p:nvPr/>
        </p:nvSpPr>
        <p:spPr bwMode="auto">
          <a:xfrm>
            <a:off x="2843213" y="5661025"/>
            <a:ext cx="2879725" cy="863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>
            <a:noFill/>
          </a:ln>
          <a:effectLst>
            <a:outerShdw dist="63500" dir="3187806" algn="ctr" rotWithShape="0">
              <a:srgbClr val="00006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uk-UA" sz="6000" b="1">
                <a:latin typeface="Comic Sans MS" panose="030F0702030302020204" pitchFamily="66" charset="0"/>
              </a:rPr>
              <a:t>street</a:t>
            </a:r>
          </a:p>
        </p:txBody>
      </p:sp>
      <p:pic>
        <p:nvPicPr>
          <p:cNvPr id="5164" name="Picture 44" descr="Cal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341438"/>
            <a:ext cx="4608513" cy="41211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00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L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1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795963" y="333375"/>
            <a:ext cx="187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uk-UA" sz="3200">
                <a:solidFill>
                  <a:schemeClr val="accent1"/>
                </a:solidFill>
              </a:rPr>
              <a:t>5 / 38</a:t>
            </a:r>
          </a:p>
        </p:txBody>
      </p:sp>
      <p:pic>
        <p:nvPicPr>
          <p:cNvPr id="7171" name="Picture 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149725"/>
            <a:ext cx="788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15778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101013" y="2206625"/>
            <a:ext cx="792162" cy="819150"/>
            <a:chOff x="748" y="3158"/>
            <a:chExt cx="499" cy="516"/>
          </a:xfrm>
        </p:grpSpPr>
        <p:sp>
          <p:nvSpPr>
            <p:cNvPr id="7179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grpSp>
          <p:nvGrpSpPr>
            <p:cNvPr id="7180" name="Group 26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7181" name="Freeform 27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2" name="Freeform 28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3" name="Freeform 29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4" name="Freeform 30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5" name="Freeform 31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6" name="Freeform 32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7" name="Freeform 33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8" name="Freeform 34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9" name="Freeform 35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0" name="Freeform 36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1" name="Freeform 37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8194675" y="3225800"/>
            <a:ext cx="698500" cy="708025"/>
            <a:chOff x="4649" y="2750"/>
            <a:chExt cx="440" cy="446"/>
          </a:xfrm>
        </p:grpSpPr>
        <p:sp>
          <p:nvSpPr>
            <p:cNvPr id="7177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7178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85" name="AutoShape 41"/>
          <p:cNvSpPr>
            <a:spLocks noChangeArrowheads="1"/>
          </p:cNvSpPr>
          <p:nvPr/>
        </p:nvSpPr>
        <p:spPr bwMode="auto">
          <a:xfrm>
            <a:off x="2484438" y="5661025"/>
            <a:ext cx="3600450" cy="863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>
            <a:noFill/>
          </a:ln>
          <a:effectLst>
            <a:outerShdw dist="63500" dir="3187806" algn="ctr" rotWithShape="0">
              <a:srgbClr val="00006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uk-UA" sz="6000" b="1">
                <a:latin typeface="Comic Sans MS" panose="030F0702030302020204" pitchFamily="66" charset="0"/>
              </a:rPr>
              <a:t>square</a:t>
            </a:r>
          </a:p>
        </p:txBody>
      </p:sp>
      <p:pic>
        <p:nvPicPr>
          <p:cNvPr id="6186" name="Picture 42" descr="Plano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28775"/>
            <a:ext cx="5410200" cy="35718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0000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qua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1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795963" y="333375"/>
            <a:ext cx="187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uk-UA" sz="3200">
                <a:solidFill>
                  <a:schemeClr val="accent1"/>
                </a:solidFill>
              </a:rPr>
              <a:t>6 / 38</a:t>
            </a:r>
          </a:p>
        </p:txBody>
      </p:sp>
      <p:pic>
        <p:nvPicPr>
          <p:cNvPr id="8195" name="Picture 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149725"/>
            <a:ext cx="788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15778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101013" y="2206625"/>
            <a:ext cx="792162" cy="819150"/>
            <a:chOff x="748" y="3158"/>
            <a:chExt cx="499" cy="516"/>
          </a:xfrm>
        </p:grpSpPr>
        <p:sp>
          <p:nvSpPr>
            <p:cNvPr id="8203" name="Oval 6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grpSp>
          <p:nvGrpSpPr>
            <p:cNvPr id="8204" name="Group 7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8205" name="Freeform 8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6" name="Freeform 9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7" name="Freeform 10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8" name="Freeform 11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9" name="Freeform 12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0" name="Freeform 13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1" name="Freeform 14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2" name="Freeform 15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3" name="Freeform 16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4" name="Freeform 17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5" name="Freeform 18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8194675" y="3225800"/>
            <a:ext cx="698500" cy="708025"/>
            <a:chOff x="4649" y="2750"/>
            <a:chExt cx="440" cy="446"/>
          </a:xfrm>
        </p:grpSpPr>
        <p:sp>
          <p:nvSpPr>
            <p:cNvPr id="8201" name="Oval 20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8202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934" name="AutoShape 22"/>
          <p:cNvSpPr>
            <a:spLocks noChangeArrowheads="1"/>
          </p:cNvSpPr>
          <p:nvPr/>
        </p:nvSpPr>
        <p:spPr bwMode="auto">
          <a:xfrm>
            <a:off x="2051050" y="5661025"/>
            <a:ext cx="4608513" cy="863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>
            <a:noFill/>
          </a:ln>
          <a:effectLst>
            <a:outerShdw dist="63500" dir="3187806" algn="ctr" rotWithShape="0">
              <a:srgbClr val="00006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uk-UA" sz="6000" b="1">
                <a:latin typeface="Comic Sans MS" panose="030F0702030302020204" pitchFamily="66" charset="0"/>
              </a:rPr>
              <a:t>roundabout</a:t>
            </a:r>
          </a:p>
        </p:txBody>
      </p:sp>
      <p:pic>
        <p:nvPicPr>
          <p:cNvPr id="38937" name="Picture 25" descr="cyclists_on-roundabouts_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1484313"/>
            <a:ext cx="5937250" cy="374491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00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undab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89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795963" y="333375"/>
            <a:ext cx="187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uk-UA" sz="3200">
                <a:solidFill>
                  <a:schemeClr val="accent1"/>
                </a:solidFill>
              </a:rPr>
              <a:t>7 / 38</a:t>
            </a:r>
          </a:p>
        </p:txBody>
      </p:sp>
      <p:pic>
        <p:nvPicPr>
          <p:cNvPr id="9219" name="Picture 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149725"/>
            <a:ext cx="788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15778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101013" y="2206625"/>
            <a:ext cx="792162" cy="819150"/>
            <a:chOff x="748" y="3158"/>
            <a:chExt cx="499" cy="516"/>
          </a:xfrm>
        </p:grpSpPr>
        <p:sp>
          <p:nvSpPr>
            <p:cNvPr id="9227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grpSp>
          <p:nvGrpSpPr>
            <p:cNvPr id="9228" name="Group 26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9229" name="Freeform 27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0" name="Freeform 28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1" name="Freeform 29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2" name="Freeform 30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3" name="Freeform 31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4" name="Freeform 32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5" name="Freeform 33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6" name="Freeform 34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7" name="Freeform 35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8" name="Freeform 36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9" name="Freeform 37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8194675" y="3225800"/>
            <a:ext cx="698500" cy="708025"/>
            <a:chOff x="4649" y="2750"/>
            <a:chExt cx="440" cy="446"/>
          </a:xfrm>
        </p:grpSpPr>
        <p:sp>
          <p:nvSpPr>
            <p:cNvPr id="9225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9226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209" name="AutoShape 41"/>
          <p:cNvSpPr>
            <a:spLocks noChangeArrowheads="1"/>
          </p:cNvSpPr>
          <p:nvPr/>
        </p:nvSpPr>
        <p:spPr bwMode="auto">
          <a:xfrm>
            <a:off x="2555875" y="5661025"/>
            <a:ext cx="3600450" cy="863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>
            <a:noFill/>
          </a:ln>
          <a:effectLst>
            <a:outerShdw dist="63500" dir="3187806" algn="ctr" rotWithShape="0">
              <a:srgbClr val="00006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uk-UA" sz="6000" b="1">
                <a:latin typeface="Comic Sans MS" panose="030F0702030302020204" pitchFamily="66" charset="0"/>
              </a:rPr>
              <a:t>school</a:t>
            </a:r>
          </a:p>
        </p:txBody>
      </p:sp>
      <p:pic>
        <p:nvPicPr>
          <p:cNvPr id="7210" name="Picture 42" descr="Escue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24050"/>
            <a:ext cx="6553200" cy="30273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00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ho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2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795963" y="333375"/>
            <a:ext cx="187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uk-UA" sz="3200">
                <a:solidFill>
                  <a:schemeClr val="accent1"/>
                </a:solidFill>
              </a:rPr>
              <a:t>8 / 38</a:t>
            </a:r>
          </a:p>
        </p:txBody>
      </p:sp>
      <p:pic>
        <p:nvPicPr>
          <p:cNvPr id="10243" name="Picture 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149725"/>
            <a:ext cx="788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15778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101013" y="2205038"/>
            <a:ext cx="792162" cy="819150"/>
            <a:chOff x="748" y="3158"/>
            <a:chExt cx="499" cy="516"/>
          </a:xfrm>
        </p:grpSpPr>
        <p:sp>
          <p:nvSpPr>
            <p:cNvPr id="10251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grpSp>
          <p:nvGrpSpPr>
            <p:cNvPr id="10252" name="Group 26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10253" name="Freeform 27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4" name="Freeform 28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5" name="Freeform 29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6" name="Freeform 30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7" name="Freeform 31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8" name="Freeform 32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9" name="Freeform 33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0" name="Freeform 34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1" name="Freeform 35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2" name="Freeform 36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3" name="Freeform 37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8194675" y="3224213"/>
            <a:ext cx="698500" cy="708025"/>
            <a:chOff x="4649" y="2750"/>
            <a:chExt cx="440" cy="446"/>
          </a:xfrm>
        </p:grpSpPr>
        <p:sp>
          <p:nvSpPr>
            <p:cNvPr id="10249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0250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33" name="AutoShape 41"/>
          <p:cNvSpPr>
            <a:spLocks noChangeArrowheads="1"/>
          </p:cNvSpPr>
          <p:nvPr/>
        </p:nvSpPr>
        <p:spPr bwMode="auto">
          <a:xfrm>
            <a:off x="1979613" y="5661025"/>
            <a:ext cx="4824412" cy="863600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>
            <a:noFill/>
          </a:ln>
          <a:effectLst>
            <a:outerShdw dist="63500" dir="3187806" algn="ctr" rotWithShape="0">
              <a:srgbClr val="00006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uk-UA" sz="5400" b="1">
                <a:latin typeface="Comic Sans MS" panose="030F0702030302020204" pitchFamily="66" charset="0"/>
              </a:rPr>
              <a:t>sports centre</a:t>
            </a:r>
          </a:p>
        </p:txBody>
      </p:sp>
      <p:pic>
        <p:nvPicPr>
          <p:cNvPr id="8234" name="Picture 42" descr="Polideportiv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44675"/>
            <a:ext cx="6167437" cy="32543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00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ortcen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233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170</Words>
  <Application>Microsoft Office PowerPoint</Application>
  <PresentationFormat>Екран (4:3)</PresentationFormat>
  <Paragraphs>78</Paragraphs>
  <Slides>39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39</vt:i4>
      </vt:variant>
    </vt:vector>
  </HeadingPairs>
  <TitlesOfParts>
    <vt:vector size="43" baseType="lpstr">
      <vt:lpstr>Arial</vt:lpstr>
      <vt:lpstr>Calibri</vt:lpstr>
      <vt:lpstr>Comic Sans MS</vt:lpstr>
      <vt:lpstr>Diseño predeterminado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JOSE HERBE</dc:creator>
  <cp:lastModifiedBy>Інна</cp:lastModifiedBy>
  <cp:revision>32</cp:revision>
  <dcterms:created xsi:type="dcterms:W3CDTF">2012-03-06T18:44:13Z</dcterms:created>
  <dcterms:modified xsi:type="dcterms:W3CDTF">2019-01-16T10:24:44Z</dcterms:modified>
</cp:coreProperties>
</file>