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DDFFEC"/>
    <a:srgbClr val="FFFF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65" d="100"/>
          <a:sy n="65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8513088"/>
        <c:axId val="511516880"/>
        <c:axId val="0"/>
      </c:bar3DChart>
      <c:catAx>
        <c:axId val="50851308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1516880"/>
        <c:crosses val="autoZero"/>
        <c:auto val="1"/>
        <c:lblAlgn val="ctr"/>
        <c:lblOffset val="100"/>
        <c:tickMarkSkip val="1"/>
        <c:noMultiLvlLbl val="0"/>
      </c:catAx>
      <c:valAx>
        <c:axId val="511516880"/>
        <c:scaling>
          <c:orientation val="minMax"/>
        </c:scaling>
        <c:delete val="0"/>
        <c:axPos val="l"/>
        <c:majorGridlines>
          <c:spPr>
            <a:ln w="3168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8513088"/>
        <c:crosses val="autoZero"/>
        <c:crossBetween val="between"/>
      </c:valAx>
      <c:spPr>
        <a:noFill/>
        <a:ln w="25341">
          <a:noFill/>
        </a:ln>
      </c:spPr>
    </c:plotArea>
    <c:legend>
      <c:legendPos val="r"/>
      <c:layout>
        <c:manualLayout>
          <c:xMode val="edge"/>
          <c:yMode val="edge"/>
          <c:x val="0.75844155844155847"/>
          <c:y val="0.40521327014218012"/>
          <c:w val="0.23116883116883116"/>
          <c:h val="0.1895734597156398"/>
        </c:manualLayout>
      </c:layout>
      <c:overlay val="0"/>
      <c:spPr>
        <a:noFill/>
        <a:ln w="3168">
          <a:solidFill>
            <a:schemeClr val="tx1"/>
          </a:solidFill>
          <a:prstDash val="solid"/>
        </a:ln>
      </c:spPr>
      <c:txPr>
        <a:bodyPr/>
        <a:lstStyle/>
        <a:p>
          <a:pPr>
            <a:defRPr sz="165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1A71E-691E-4846-87E8-0645AABDFA6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</dgm:pt>
    <dgm:pt modelId="{FE95B1EF-9538-4785-9FD7-EA49F6C935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Класс ПТИЦЫ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(насчитывает более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8000 видов,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Объединённых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В 35 отрядов)</a:t>
          </a:r>
        </a:p>
      </dgm:t>
    </dgm:pt>
    <dgm:pt modelId="{FAFD86C7-B03C-4B54-80FC-BA4F2E590683}" type="parTrans" cxnId="{E9CC63CF-C96D-4593-B233-2EC52D80F213}">
      <dgm:prSet/>
      <dgm:spPr/>
      <dgm:t>
        <a:bodyPr/>
        <a:lstStyle/>
        <a:p>
          <a:endParaRPr lang="en-US"/>
        </a:p>
      </dgm:t>
    </dgm:pt>
    <dgm:pt modelId="{74A512E4-9A73-4CC5-B6F1-23C893BA6EEC}" type="sibTrans" cxnId="{E9CC63CF-C96D-4593-B233-2EC52D80F213}">
      <dgm:prSet/>
      <dgm:spPr/>
      <dgm:t>
        <a:bodyPr/>
        <a:lstStyle/>
        <a:p>
          <a:endParaRPr lang="en-US"/>
        </a:p>
      </dgm:t>
    </dgm:pt>
    <dgm:pt modelId="{2A3F2AE7-AF0B-4012-808C-50CB2B7B2C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Килегрудые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или летающие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(надотряд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типичные птицы)</a:t>
          </a:r>
          <a:endParaRPr kumimoji="0" lang="ru-RU" altLang="en-US" b="1" i="0" u="none" strike="noStrike" cap="none" normalizeH="0" baseline="0" smtClean="0">
            <a:ln/>
            <a:effectLst/>
            <a:latin typeface="Arial" panose="020B0604020202020204" pitchFamily="34" charset="0"/>
          </a:endParaRPr>
        </a:p>
      </dgm:t>
    </dgm:pt>
    <dgm:pt modelId="{3C334BE3-8A3A-42A0-9DD5-D5BCABC20C3A}" type="parTrans" cxnId="{E4BAF5A5-0235-4CB9-8154-025DA76E8ADD}">
      <dgm:prSet/>
      <dgm:spPr/>
      <dgm:t>
        <a:bodyPr/>
        <a:lstStyle/>
        <a:p>
          <a:endParaRPr lang="en-US"/>
        </a:p>
      </dgm:t>
    </dgm:pt>
    <dgm:pt modelId="{1C91080A-CC36-4535-840A-1CD8325190AF}" type="sibTrans" cxnId="{E4BAF5A5-0235-4CB9-8154-025DA76E8ADD}">
      <dgm:prSet/>
      <dgm:spPr/>
      <dgm:t>
        <a:bodyPr/>
        <a:lstStyle/>
        <a:p>
          <a:endParaRPr lang="en-US"/>
        </a:p>
      </dgm:t>
    </dgm:pt>
    <dgm:pt modelId="{62E7EC67-3FCB-4000-8FF9-614440744C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Бескилевые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или бегающие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(надотряд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страусовые)</a:t>
          </a:r>
        </a:p>
      </dgm:t>
    </dgm:pt>
    <dgm:pt modelId="{ABB770EA-5EFA-40E6-9513-CD471D5177BD}" type="parTrans" cxnId="{131FD506-AC99-4E20-A3BC-08A157BDF3B1}">
      <dgm:prSet/>
      <dgm:spPr/>
      <dgm:t>
        <a:bodyPr/>
        <a:lstStyle/>
        <a:p>
          <a:endParaRPr lang="en-US"/>
        </a:p>
      </dgm:t>
    </dgm:pt>
    <dgm:pt modelId="{7D0DA170-779A-43EA-A600-3507D53EE5CA}" type="sibTrans" cxnId="{131FD506-AC99-4E20-A3BC-08A157BDF3B1}">
      <dgm:prSet/>
      <dgm:spPr/>
      <dgm:t>
        <a:bodyPr/>
        <a:lstStyle/>
        <a:p>
          <a:endParaRPr lang="en-US"/>
        </a:p>
      </dgm:t>
    </dgm:pt>
    <dgm:pt modelId="{E51FD0CC-451E-433F-9FB6-0D19D8342C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Плавающие</a:t>
          </a:r>
          <a:r>
            <a:rPr kumimoji="0" lang="ru-RU" altLang="en-US" b="0" i="0" u="none" strike="noStrike" cap="none" normalizeH="0" baseline="0" smtClean="0">
              <a:ln/>
              <a:effectLst/>
              <a:latin typeface="Arial" panose="020B0604020202020204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(Надотряд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пингвины)</a:t>
          </a:r>
          <a:endParaRPr kumimoji="0" lang="ru-RU" altLang="en-US" b="1" i="0" u="none" strike="noStrike" cap="none" normalizeH="0" baseline="0" smtClean="0">
            <a:ln/>
            <a:effectLst/>
            <a:latin typeface="Arial" panose="020B0604020202020204" pitchFamily="34" charset="0"/>
          </a:endParaRPr>
        </a:p>
      </dgm:t>
    </dgm:pt>
    <dgm:pt modelId="{060A600A-9750-4A1E-A865-A2C9C1ADFF84}" type="parTrans" cxnId="{110CE8BE-4DEF-4E1D-BD02-FC8E227F1EAE}">
      <dgm:prSet/>
      <dgm:spPr/>
      <dgm:t>
        <a:bodyPr/>
        <a:lstStyle/>
        <a:p>
          <a:endParaRPr lang="en-US"/>
        </a:p>
      </dgm:t>
    </dgm:pt>
    <dgm:pt modelId="{042F5ABD-1C6D-4A09-AAC4-942B2A447480}" type="sibTrans" cxnId="{110CE8BE-4DEF-4E1D-BD02-FC8E227F1EAE}">
      <dgm:prSet/>
      <dgm:spPr/>
      <dgm:t>
        <a:bodyPr/>
        <a:lstStyle/>
        <a:p>
          <a:endParaRPr lang="en-US"/>
        </a:p>
      </dgm:t>
    </dgm:pt>
    <dgm:pt modelId="{062F751F-4EC5-437E-9762-A89A9F57089D}" type="pres">
      <dgm:prSet presAssocID="{33F1A71E-691E-4846-87E8-0645AABDFA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BF9D93-1143-4BF3-A869-E7C144F8FA84}" type="pres">
      <dgm:prSet presAssocID="{FE95B1EF-9538-4785-9FD7-EA49F6C935D7}" presName="hierRoot1" presStyleCnt="0">
        <dgm:presLayoutVars>
          <dgm:hierBranch/>
        </dgm:presLayoutVars>
      </dgm:prSet>
      <dgm:spPr/>
    </dgm:pt>
    <dgm:pt modelId="{F8842934-3429-468B-AE5C-65E8D827EC51}" type="pres">
      <dgm:prSet presAssocID="{FE95B1EF-9538-4785-9FD7-EA49F6C935D7}" presName="rootComposite1" presStyleCnt="0"/>
      <dgm:spPr/>
    </dgm:pt>
    <dgm:pt modelId="{E1FFEC2A-863B-4815-8A22-03EE06CCD4DC}" type="pres">
      <dgm:prSet presAssocID="{FE95B1EF-9538-4785-9FD7-EA49F6C935D7}" presName="rootText1" presStyleLbl="node0" presStyleIdx="0" presStyleCnt="1" custScaleX="141984" custScaleY="160065">
        <dgm:presLayoutVars>
          <dgm:chPref val="3"/>
        </dgm:presLayoutVars>
      </dgm:prSet>
      <dgm:spPr/>
    </dgm:pt>
    <dgm:pt modelId="{751C0504-992F-4FE6-8253-5432CBBCD7DB}" type="pres">
      <dgm:prSet presAssocID="{FE95B1EF-9538-4785-9FD7-EA49F6C935D7}" presName="rootConnector1" presStyleLbl="node1" presStyleIdx="0" presStyleCnt="0"/>
      <dgm:spPr/>
    </dgm:pt>
    <dgm:pt modelId="{60B52231-0B03-4FA6-BDA0-D4CA3F16090E}" type="pres">
      <dgm:prSet presAssocID="{FE95B1EF-9538-4785-9FD7-EA49F6C935D7}" presName="hierChild2" presStyleCnt="0"/>
      <dgm:spPr/>
    </dgm:pt>
    <dgm:pt modelId="{4252CB26-4A19-4BB7-834E-AE12DA7F3F65}" type="pres">
      <dgm:prSet presAssocID="{3C334BE3-8A3A-42A0-9DD5-D5BCABC20C3A}" presName="Name35" presStyleLbl="parChTrans1D2" presStyleIdx="0" presStyleCnt="3"/>
      <dgm:spPr/>
    </dgm:pt>
    <dgm:pt modelId="{F0A2F515-5666-4A3D-AE0C-FE8DEE81868C}" type="pres">
      <dgm:prSet presAssocID="{2A3F2AE7-AF0B-4012-808C-50CB2B7B2CFB}" presName="hierRoot2" presStyleCnt="0">
        <dgm:presLayoutVars>
          <dgm:hierBranch/>
        </dgm:presLayoutVars>
      </dgm:prSet>
      <dgm:spPr/>
    </dgm:pt>
    <dgm:pt modelId="{B55AAA0A-555B-4691-9D4B-F83A9F678337}" type="pres">
      <dgm:prSet presAssocID="{2A3F2AE7-AF0B-4012-808C-50CB2B7B2CFB}" presName="rootComposite" presStyleCnt="0"/>
      <dgm:spPr/>
    </dgm:pt>
    <dgm:pt modelId="{07943F81-AB01-47B1-8DF8-E5EEAEA71587}" type="pres">
      <dgm:prSet presAssocID="{2A3F2AE7-AF0B-4012-808C-50CB2B7B2CFB}" presName="rootText" presStyleLbl="node2" presStyleIdx="0" presStyleCnt="3">
        <dgm:presLayoutVars>
          <dgm:chPref val="3"/>
        </dgm:presLayoutVars>
      </dgm:prSet>
      <dgm:spPr/>
    </dgm:pt>
    <dgm:pt modelId="{DC06957A-41C5-4407-A808-3C417EEF174F}" type="pres">
      <dgm:prSet presAssocID="{2A3F2AE7-AF0B-4012-808C-50CB2B7B2CFB}" presName="rootConnector" presStyleLbl="node2" presStyleIdx="0" presStyleCnt="3"/>
      <dgm:spPr/>
    </dgm:pt>
    <dgm:pt modelId="{7A405C1C-1A4D-46BB-AFC8-0FC1FED1BCDD}" type="pres">
      <dgm:prSet presAssocID="{2A3F2AE7-AF0B-4012-808C-50CB2B7B2CFB}" presName="hierChild4" presStyleCnt="0"/>
      <dgm:spPr/>
    </dgm:pt>
    <dgm:pt modelId="{794A9CF0-4C18-4AAF-882F-B17357C36F74}" type="pres">
      <dgm:prSet presAssocID="{2A3F2AE7-AF0B-4012-808C-50CB2B7B2CFB}" presName="hierChild5" presStyleCnt="0"/>
      <dgm:spPr/>
    </dgm:pt>
    <dgm:pt modelId="{5FFC2E93-FFB9-4AAA-97C1-04D5330D1964}" type="pres">
      <dgm:prSet presAssocID="{ABB770EA-5EFA-40E6-9513-CD471D5177BD}" presName="Name35" presStyleLbl="parChTrans1D2" presStyleIdx="1" presStyleCnt="3"/>
      <dgm:spPr/>
    </dgm:pt>
    <dgm:pt modelId="{1A4ACD88-7936-4E70-8419-3BDCD287EBE5}" type="pres">
      <dgm:prSet presAssocID="{62E7EC67-3FCB-4000-8FF9-614440744CB3}" presName="hierRoot2" presStyleCnt="0">
        <dgm:presLayoutVars>
          <dgm:hierBranch/>
        </dgm:presLayoutVars>
      </dgm:prSet>
      <dgm:spPr/>
    </dgm:pt>
    <dgm:pt modelId="{82432765-FE1E-43C2-B9AD-8405E1CC9CDD}" type="pres">
      <dgm:prSet presAssocID="{62E7EC67-3FCB-4000-8FF9-614440744CB3}" presName="rootComposite" presStyleCnt="0"/>
      <dgm:spPr/>
    </dgm:pt>
    <dgm:pt modelId="{585BF7F5-3421-4984-A6AD-9A462F8B880B}" type="pres">
      <dgm:prSet presAssocID="{62E7EC67-3FCB-4000-8FF9-614440744CB3}" presName="rootText" presStyleLbl="node2" presStyleIdx="1" presStyleCnt="3">
        <dgm:presLayoutVars>
          <dgm:chPref val="3"/>
        </dgm:presLayoutVars>
      </dgm:prSet>
      <dgm:spPr/>
    </dgm:pt>
    <dgm:pt modelId="{F9F13D8C-36EB-40CD-8F96-DD8A1E87FF73}" type="pres">
      <dgm:prSet presAssocID="{62E7EC67-3FCB-4000-8FF9-614440744CB3}" presName="rootConnector" presStyleLbl="node2" presStyleIdx="1" presStyleCnt="3"/>
      <dgm:spPr/>
    </dgm:pt>
    <dgm:pt modelId="{E2B3FF09-19B0-4F4F-ADBC-0E749230609E}" type="pres">
      <dgm:prSet presAssocID="{62E7EC67-3FCB-4000-8FF9-614440744CB3}" presName="hierChild4" presStyleCnt="0"/>
      <dgm:spPr/>
    </dgm:pt>
    <dgm:pt modelId="{27B7D2A8-BDFD-4F27-A24A-CBC85F51DC57}" type="pres">
      <dgm:prSet presAssocID="{62E7EC67-3FCB-4000-8FF9-614440744CB3}" presName="hierChild5" presStyleCnt="0"/>
      <dgm:spPr/>
    </dgm:pt>
    <dgm:pt modelId="{6DDC975B-E967-45E8-9628-203D2F7F762F}" type="pres">
      <dgm:prSet presAssocID="{060A600A-9750-4A1E-A865-A2C9C1ADFF84}" presName="Name35" presStyleLbl="parChTrans1D2" presStyleIdx="2" presStyleCnt="3"/>
      <dgm:spPr/>
    </dgm:pt>
    <dgm:pt modelId="{304B869E-5D88-42A0-8F2E-CA2F6484F8C1}" type="pres">
      <dgm:prSet presAssocID="{E51FD0CC-451E-433F-9FB6-0D19D8342CA9}" presName="hierRoot2" presStyleCnt="0">
        <dgm:presLayoutVars>
          <dgm:hierBranch/>
        </dgm:presLayoutVars>
      </dgm:prSet>
      <dgm:spPr/>
    </dgm:pt>
    <dgm:pt modelId="{F78D2E60-721D-4A64-AFEA-DBFF5C0D405B}" type="pres">
      <dgm:prSet presAssocID="{E51FD0CC-451E-433F-9FB6-0D19D8342CA9}" presName="rootComposite" presStyleCnt="0"/>
      <dgm:spPr/>
    </dgm:pt>
    <dgm:pt modelId="{1CE906BC-D51D-432D-8526-207D687587AE}" type="pres">
      <dgm:prSet presAssocID="{E51FD0CC-451E-433F-9FB6-0D19D8342CA9}" presName="rootText" presStyleLbl="node2" presStyleIdx="2" presStyleCnt="3">
        <dgm:presLayoutVars>
          <dgm:chPref val="3"/>
        </dgm:presLayoutVars>
      </dgm:prSet>
      <dgm:spPr/>
    </dgm:pt>
    <dgm:pt modelId="{71EFA6A7-AD9A-4FB6-9CBD-67EF6B8CB0D6}" type="pres">
      <dgm:prSet presAssocID="{E51FD0CC-451E-433F-9FB6-0D19D8342CA9}" presName="rootConnector" presStyleLbl="node2" presStyleIdx="2" presStyleCnt="3"/>
      <dgm:spPr/>
    </dgm:pt>
    <dgm:pt modelId="{1A0CA315-58B9-412C-BA76-68FE38EEB6AE}" type="pres">
      <dgm:prSet presAssocID="{E51FD0CC-451E-433F-9FB6-0D19D8342CA9}" presName="hierChild4" presStyleCnt="0"/>
      <dgm:spPr/>
    </dgm:pt>
    <dgm:pt modelId="{E156D185-8655-491C-8103-0C51CE5D18B2}" type="pres">
      <dgm:prSet presAssocID="{E51FD0CC-451E-433F-9FB6-0D19D8342CA9}" presName="hierChild5" presStyleCnt="0"/>
      <dgm:spPr/>
    </dgm:pt>
    <dgm:pt modelId="{357DBF1B-4053-4838-8607-261472DF629F}" type="pres">
      <dgm:prSet presAssocID="{FE95B1EF-9538-4785-9FD7-EA49F6C935D7}" presName="hierChild3" presStyleCnt="0"/>
      <dgm:spPr/>
    </dgm:pt>
  </dgm:ptLst>
  <dgm:cxnLst>
    <dgm:cxn modelId="{110CE8BE-4DEF-4E1D-BD02-FC8E227F1EAE}" srcId="{FE95B1EF-9538-4785-9FD7-EA49F6C935D7}" destId="{E51FD0CC-451E-433F-9FB6-0D19D8342CA9}" srcOrd="2" destOrd="0" parTransId="{060A600A-9750-4A1E-A865-A2C9C1ADFF84}" sibTransId="{042F5ABD-1C6D-4A09-AAC4-942B2A447480}"/>
    <dgm:cxn modelId="{CCBDBDA3-F657-475E-9A42-CBA912CC0834}" type="presOf" srcId="{33F1A71E-691E-4846-87E8-0645AABDFA6F}" destId="{062F751F-4EC5-437E-9762-A89A9F57089D}" srcOrd="0" destOrd="0" presId="urn:microsoft.com/office/officeart/2005/8/layout/orgChart1"/>
    <dgm:cxn modelId="{06B39EF7-765A-4BDE-AC25-250D8A29B26E}" type="presOf" srcId="{62E7EC67-3FCB-4000-8FF9-614440744CB3}" destId="{585BF7F5-3421-4984-A6AD-9A462F8B880B}" srcOrd="0" destOrd="0" presId="urn:microsoft.com/office/officeart/2005/8/layout/orgChart1"/>
    <dgm:cxn modelId="{A1B8A643-0040-4AB0-B6AD-4DFFD30277DA}" type="presOf" srcId="{62E7EC67-3FCB-4000-8FF9-614440744CB3}" destId="{F9F13D8C-36EB-40CD-8F96-DD8A1E87FF73}" srcOrd="1" destOrd="0" presId="urn:microsoft.com/office/officeart/2005/8/layout/orgChart1"/>
    <dgm:cxn modelId="{1AA4B675-79F9-40BC-9927-08C41F0E5ADC}" type="presOf" srcId="{2A3F2AE7-AF0B-4012-808C-50CB2B7B2CFB}" destId="{DC06957A-41C5-4407-A808-3C417EEF174F}" srcOrd="1" destOrd="0" presId="urn:microsoft.com/office/officeart/2005/8/layout/orgChart1"/>
    <dgm:cxn modelId="{7F823228-BE30-4E4D-AB8A-DA8C032A3A14}" type="presOf" srcId="{ABB770EA-5EFA-40E6-9513-CD471D5177BD}" destId="{5FFC2E93-FFB9-4AAA-97C1-04D5330D1964}" srcOrd="0" destOrd="0" presId="urn:microsoft.com/office/officeart/2005/8/layout/orgChart1"/>
    <dgm:cxn modelId="{EA3F0D33-4398-430E-807A-13A84D568948}" type="presOf" srcId="{060A600A-9750-4A1E-A865-A2C9C1ADFF84}" destId="{6DDC975B-E967-45E8-9628-203D2F7F762F}" srcOrd="0" destOrd="0" presId="urn:microsoft.com/office/officeart/2005/8/layout/orgChart1"/>
    <dgm:cxn modelId="{9B00A378-DFE5-4285-B4FF-F5AD8AF5A891}" type="presOf" srcId="{FE95B1EF-9538-4785-9FD7-EA49F6C935D7}" destId="{751C0504-992F-4FE6-8253-5432CBBCD7DB}" srcOrd="1" destOrd="0" presId="urn:microsoft.com/office/officeart/2005/8/layout/orgChart1"/>
    <dgm:cxn modelId="{4CD370CD-C76A-42A2-B504-C6026CCED1B0}" type="presOf" srcId="{2A3F2AE7-AF0B-4012-808C-50CB2B7B2CFB}" destId="{07943F81-AB01-47B1-8DF8-E5EEAEA71587}" srcOrd="0" destOrd="0" presId="urn:microsoft.com/office/officeart/2005/8/layout/orgChart1"/>
    <dgm:cxn modelId="{E9CC63CF-C96D-4593-B233-2EC52D80F213}" srcId="{33F1A71E-691E-4846-87E8-0645AABDFA6F}" destId="{FE95B1EF-9538-4785-9FD7-EA49F6C935D7}" srcOrd="0" destOrd="0" parTransId="{FAFD86C7-B03C-4B54-80FC-BA4F2E590683}" sibTransId="{74A512E4-9A73-4CC5-B6F1-23C893BA6EEC}"/>
    <dgm:cxn modelId="{0674523C-1376-4237-8E07-620FE552A606}" type="presOf" srcId="{E51FD0CC-451E-433F-9FB6-0D19D8342CA9}" destId="{1CE906BC-D51D-432D-8526-207D687587AE}" srcOrd="0" destOrd="0" presId="urn:microsoft.com/office/officeart/2005/8/layout/orgChart1"/>
    <dgm:cxn modelId="{A363552C-B395-407B-B657-06957B6670E2}" type="presOf" srcId="{3C334BE3-8A3A-42A0-9DD5-D5BCABC20C3A}" destId="{4252CB26-4A19-4BB7-834E-AE12DA7F3F65}" srcOrd="0" destOrd="0" presId="urn:microsoft.com/office/officeart/2005/8/layout/orgChart1"/>
    <dgm:cxn modelId="{E4BAF5A5-0235-4CB9-8154-025DA76E8ADD}" srcId="{FE95B1EF-9538-4785-9FD7-EA49F6C935D7}" destId="{2A3F2AE7-AF0B-4012-808C-50CB2B7B2CFB}" srcOrd="0" destOrd="0" parTransId="{3C334BE3-8A3A-42A0-9DD5-D5BCABC20C3A}" sibTransId="{1C91080A-CC36-4535-840A-1CD8325190AF}"/>
    <dgm:cxn modelId="{131FD506-AC99-4E20-A3BC-08A157BDF3B1}" srcId="{FE95B1EF-9538-4785-9FD7-EA49F6C935D7}" destId="{62E7EC67-3FCB-4000-8FF9-614440744CB3}" srcOrd="1" destOrd="0" parTransId="{ABB770EA-5EFA-40E6-9513-CD471D5177BD}" sibTransId="{7D0DA170-779A-43EA-A600-3507D53EE5CA}"/>
    <dgm:cxn modelId="{F8296778-36E9-473C-9138-4C9B80ABF96D}" type="presOf" srcId="{FE95B1EF-9538-4785-9FD7-EA49F6C935D7}" destId="{E1FFEC2A-863B-4815-8A22-03EE06CCD4DC}" srcOrd="0" destOrd="0" presId="urn:microsoft.com/office/officeart/2005/8/layout/orgChart1"/>
    <dgm:cxn modelId="{4F1A20B6-487E-4C66-BA1B-574CCAF4353B}" type="presOf" srcId="{E51FD0CC-451E-433F-9FB6-0D19D8342CA9}" destId="{71EFA6A7-AD9A-4FB6-9CBD-67EF6B8CB0D6}" srcOrd="1" destOrd="0" presId="urn:microsoft.com/office/officeart/2005/8/layout/orgChart1"/>
    <dgm:cxn modelId="{9051D402-D80B-4FFE-9345-6EFC6E1C343A}" type="presParOf" srcId="{062F751F-4EC5-437E-9762-A89A9F57089D}" destId="{6DBF9D93-1143-4BF3-A869-E7C144F8FA84}" srcOrd="0" destOrd="0" presId="urn:microsoft.com/office/officeart/2005/8/layout/orgChart1"/>
    <dgm:cxn modelId="{701D7536-490E-49A7-8FBC-489FFE331446}" type="presParOf" srcId="{6DBF9D93-1143-4BF3-A869-E7C144F8FA84}" destId="{F8842934-3429-468B-AE5C-65E8D827EC51}" srcOrd="0" destOrd="0" presId="urn:microsoft.com/office/officeart/2005/8/layout/orgChart1"/>
    <dgm:cxn modelId="{85D7B53D-9DBD-4DCB-9AA2-30DB5B1BDD4F}" type="presParOf" srcId="{F8842934-3429-468B-AE5C-65E8D827EC51}" destId="{E1FFEC2A-863B-4815-8A22-03EE06CCD4DC}" srcOrd="0" destOrd="0" presId="urn:microsoft.com/office/officeart/2005/8/layout/orgChart1"/>
    <dgm:cxn modelId="{027D1C69-525F-4FD7-819C-60085B242D66}" type="presParOf" srcId="{F8842934-3429-468B-AE5C-65E8D827EC51}" destId="{751C0504-992F-4FE6-8253-5432CBBCD7DB}" srcOrd="1" destOrd="0" presId="urn:microsoft.com/office/officeart/2005/8/layout/orgChart1"/>
    <dgm:cxn modelId="{DFAD576B-FF95-4487-BEB6-B233A80C4E6E}" type="presParOf" srcId="{6DBF9D93-1143-4BF3-A869-E7C144F8FA84}" destId="{60B52231-0B03-4FA6-BDA0-D4CA3F16090E}" srcOrd="1" destOrd="0" presId="urn:microsoft.com/office/officeart/2005/8/layout/orgChart1"/>
    <dgm:cxn modelId="{C7F1DA5B-1238-4877-A0A1-950CB49E193A}" type="presParOf" srcId="{60B52231-0B03-4FA6-BDA0-D4CA3F16090E}" destId="{4252CB26-4A19-4BB7-834E-AE12DA7F3F65}" srcOrd="0" destOrd="0" presId="urn:microsoft.com/office/officeart/2005/8/layout/orgChart1"/>
    <dgm:cxn modelId="{0FB7D008-F39B-44A3-9091-9BA923927ED7}" type="presParOf" srcId="{60B52231-0B03-4FA6-BDA0-D4CA3F16090E}" destId="{F0A2F515-5666-4A3D-AE0C-FE8DEE81868C}" srcOrd="1" destOrd="0" presId="urn:microsoft.com/office/officeart/2005/8/layout/orgChart1"/>
    <dgm:cxn modelId="{B4A92377-75F2-4DA7-B2AC-E849DBAB1C4C}" type="presParOf" srcId="{F0A2F515-5666-4A3D-AE0C-FE8DEE81868C}" destId="{B55AAA0A-555B-4691-9D4B-F83A9F678337}" srcOrd="0" destOrd="0" presId="urn:microsoft.com/office/officeart/2005/8/layout/orgChart1"/>
    <dgm:cxn modelId="{98C92B78-8924-4DBD-9091-D57794C08C32}" type="presParOf" srcId="{B55AAA0A-555B-4691-9D4B-F83A9F678337}" destId="{07943F81-AB01-47B1-8DF8-E5EEAEA71587}" srcOrd="0" destOrd="0" presId="urn:microsoft.com/office/officeart/2005/8/layout/orgChart1"/>
    <dgm:cxn modelId="{0A93397B-5B9B-49DB-BA23-E6B93AC0DFE9}" type="presParOf" srcId="{B55AAA0A-555B-4691-9D4B-F83A9F678337}" destId="{DC06957A-41C5-4407-A808-3C417EEF174F}" srcOrd="1" destOrd="0" presId="urn:microsoft.com/office/officeart/2005/8/layout/orgChart1"/>
    <dgm:cxn modelId="{AF9A1BDB-830E-41C3-8733-5748EC81F942}" type="presParOf" srcId="{F0A2F515-5666-4A3D-AE0C-FE8DEE81868C}" destId="{7A405C1C-1A4D-46BB-AFC8-0FC1FED1BCDD}" srcOrd="1" destOrd="0" presId="urn:microsoft.com/office/officeart/2005/8/layout/orgChart1"/>
    <dgm:cxn modelId="{0617BB1C-B6F0-45E1-AED0-E62A2456FCE2}" type="presParOf" srcId="{F0A2F515-5666-4A3D-AE0C-FE8DEE81868C}" destId="{794A9CF0-4C18-4AAF-882F-B17357C36F74}" srcOrd="2" destOrd="0" presId="urn:microsoft.com/office/officeart/2005/8/layout/orgChart1"/>
    <dgm:cxn modelId="{41309D2E-8DC2-4F42-96F0-D31E0C6F3F47}" type="presParOf" srcId="{60B52231-0B03-4FA6-BDA0-D4CA3F16090E}" destId="{5FFC2E93-FFB9-4AAA-97C1-04D5330D1964}" srcOrd="2" destOrd="0" presId="urn:microsoft.com/office/officeart/2005/8/layout/orgChart1"/>
    <dgm:cxn modelId="{502F87E4-093B-405B-A87D-7E4044FE5A79}" type="presParOf" srcId="{60B52231-0B03-4FA6-BDA0-D4CA3F16090E}" destId="{1A4ACD88-7936-4E70-8419-3BDCD287EBE5}" srcOrd="3" destOrd="0" presId="urn:microsoft.com/office/officeart/2005/8/layout/orgChart1"/>
    <dgm:cxn modelId="{B49E4B11-83CE-4F60-BBCD-579EBC0FADE0}" type="presParOf" srcId="{1A4ACD88-7936-4E70-8419-3BDCD287EBE5}" destId="{82432765-FE1E-43C2-B9AD-8405E1CC9CDD}" srcOrd="0" destOrd="0" presId="urn:microsoft.com/office/officeart/2005/8/layout/orgChart1"/>
    <dgm:cxn modelId="{FCC0AAE0-EE01-494C-8FB3-422F0278A19C}" type="presParOf" srcId="{82432765-FE1E-43C2-B9AD-8405E1CC9CDD}" destId="{585BF7F5-3421-4984-A6AD-9A462F8B880B}" srcOrd="0" destOrd="0" presId="urn:microsoft.com/office/officeart/2005/8/layout/orgChart1"/>
    <dgm:cxn modelId="{22850911-74BB-4458-B9E7-B2A4F4D91CB0}" type="presParOf" srcId="{82432765-FE1E-43C2-B9AD-8405E1CC9CDD}" destId="{F9F13D8C-36EB-40CD-8F96-DD8A1E87FF73}" srcOrd="1" destOrd="0" presId="urn:microsoft.com/office/officeart/2005/8/layout/orgChart1"/>
    <dgm:cxn modelId="{936D88CF-07D3-4751-B788-C3CF3CC24EEC}" type="presParOf" srcId="{1A4ACD88-7936-4E70-8419-3BDCD287EBE5}" destId="{E2B3FF09-19B0-4F4F-ADBC-0E749230609E}" srcOrd="1" destOrd="0" presId="urn:microsoft.com/office/officeart/2005/8/layout/orgChart1"/>
    <dgm:cxn modelId="{AA638724-87D2-4420-8339-30B7A0D9E5EF}" type="presParOf" srcId="{1A4ACD88-7936-4E70-8419-3BDCD287EBE5}" destId="{27B7D2A8-BDFD-4F27-A24A-CBC85F51DC57}" srcOrd="2" destOrd="0" presId="urn:microsoft.com/office/officeart/2005/8/layout/orgChart1"/>
    <dgm:cxn modelId="{C5CA51BF-0F6C-4049-8DF7-1E6CC7F0B0B6}" type="presParOf" srcId="{60B52231-0B03-4FA6-BDA0-D4CA3F16090E}" destId="{6DDC975B-E967-45E8-9628-203D2F7F762F}" srcOrd="4" destOrd="0" presId="urn:microsoft.com/office/officeart/2005/8/layout/orgChart1"/>
    <dgm:cxn modelId="{933E132C-ADB7-4F52-A387-6CADA69AE775}" type="presParOf" srcId="{60B52231-0B03-4FA6-BDA0-D4CA3F16090E}" destId="{304B869E-5D88-42A0-8F2E-CA2F6484F8C1}" srcOrd="5" destOrd="0" presId="urn:microsoft.com/office/officeart/2005/8/layout/orgChart1"/>
    <dgm:cxn modelId="{38CBFBC4-6940-4101-B27B-99C14095564B}" type="presParOf" srcId="{304B869E-5D88-42A0-8F2E-CA2F6484F8C1}" destId="{F78D2E60-721D-4A64-AFEA-DBFF5C0D405B}" srcOrd="0" destOrd="0" presId="urn:microsoft.com/office/officeart/2005/8/layout/orgChart1"/>
    <dgm:cxn modelId="{55444A9E-487F-47BA-BB7E-0CE799B4FA3A}" type="presParOf" srcId="{F78D2E60-721D-4A64-AFEA-DBFF5C0D405B}" destId="{1CE906BC-D51D-432D-8526-207D687587AE}" srcOrd="0" destOrd="0" presId="urn:microsoft.com/office/officeart/2005/8/layout/orgChart1"/>
    <dgm:cxn modelId="{0F439FBA-EF30-4111-9986-E52786AE911D}" type="presParOf" srcId="{F78D2E60-721D-4A64-AFEA-DBFF5C0D405B}" destId="{71EFA6A7-AD9A-4FB6-9CBD-67EF6B8CB0D6}" srcOrd="1" destOrd="0" presId="urn:microsoft.com/office/officeart/2005/8/layout/orgChart1"/>
    <dgm:cxn modelId="{A32C97B9-5D51-4AC4-888B-BE6758D5DEC6}" type="presParOf" srcId="{304B869E-5D88-42A0-8F2E-CA2F6484F8C1}" destId="{1A0CA315-58B9-412C-BA76-68FE38EEB6AE}" srcOrd="1" destOrd="0" presId="urn:microsoft.com/office/officeart/2005/8/layout/orgChart1"/>
    <dgm:cxn modelId="{AB5CF310-4E1F-4A1A-B57E-3602D70AB9CD}" type="presParOf" srcId="{304B869E-5D88-42A0-8F2E-CA2F6484F8C1}" destId="{E156D185-8655-491C-8103-0C51CE5D18B2}" srcOrd="2" destOrd="0" presId="urn:microsoft.com/office/officeart/2005/8/layout/orgChart1"/>
    <dgm:cxn modelId="{F66CF86C-117E-488C-B161-F9A125B680E2}" type="presParOf" srcId="{6DBF9D93-1143-4BF3-A869-E7C144F8FA84}" destId="{357DBF1B-4053-4838-8607-261472DF62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C975B-E967-45E8-9628-203D2F7F762F}">
      <dsp:nvSpPr>
        <dsp:cNvPr id="0" name=""/>
        <dsp:cNvSpPr/>
      </dsp:nvSpPr>
      <dsp:spPr>
        <a:xfrm>
          <a:off x="3816350" y="2152622"/>
          <a:ext cx="2700095" cy="468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05"/>
              </a:lnTo>
              <a:lnTo>
                <a:pt x="2700095" y="234305"/>
              </a:lnTo>
              <a:lnTo>
                <a:pt x="2700095" y="46861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C2E93-FFB9-4AAA-97C1-04D5330D1964}">
      <dsp:nvSpPr>
        <dsp:cNvPr id="0" name=""/>
        <dsp:cNvSpPr/>
      </dsp:nvSpPr>
      <dsp:spPr>
        <a:xfrm>
          <a:off x="3770630" y="2152622"/>
          <a:ext cx="91440" cy="468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61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2CB26-4A19-4BB7-834E-AE12DA7F3F65}">
      <dsp:nvSpPr>
        <dsp:cNvPr id="0" name=""/>
        <dsp:cNvSpPr/>
      </dsp:nvSpPr>
      <dsp:spPr>
        <a:xfrm>
          <a:off x="1116254" y="2152622"/>
          <a:ext cx="2700095" cy="468611"/>
        </a:xfrm>
        <a:custGeom>
          <a:avLst/>
          <a:gdLst/>
          <a:ahLst/>
          <a:cxnLst/>
          <a:rect l="0" t="0" r="0" b="0"/>
          <a:pathLst>
            <a:path>
              <a:moveTo>
                <a:pt x="2700095" y="0"/>
              </a:moveTo>
              <a:lnTo>
                <a:pt x="2700095" y="234305"/>
              </a:lnTo>
              <a:lnTo>
                <a:pt x="0" y="234305"/>
              </a:lnTo>
              <a:lnTo>
                <a:pt x="0" y="46861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FEC2A-863B-4815-8A22-03EE06CCD4DC}">
      <dsp:nvSpPr>
        <dsp:cNvPr id="0" name=""/>
        <dsp:cNvSpPr/>
      </dsp:nvSpPr>
      <dsp:spPr>
        <a:xfrm>
          <a:off x="2232174" y="366710"/>
          <a:ext cx="3168350" cy="17859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Класс ПТИЦЫ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(насчитывает более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 8000 видов,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Объединённых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В 35 отрядов)</a:t>
          </a:r>
        </a:p>
      </dsp:txBody>
      <dsp:txXfrm>
        <a:off x="2232174" y="366710"/>
        <a:ext cx="3168350" cy="1785912"/>
      </dsp:txXfrm>
    </dsp:sp>
    <dsp:sp modelId="{07943F81-AB01-47B1-8DF8-E5EEAEA71587}">
      <dsp:nvSpPr>
        <dsp:cNvPr id="0" name=""/>
        <dsp:cNvSpPr/>
      </dsp:nvSpPr>
      <dsp:spPr>
        <a:xfrm>
          <a:off x="512" y="2621234"/>
          <a:ext cx="2231483" cy="111574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Килегрудые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или летающие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(надотряд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типичные птицы)</a:t>
          </a:r>
          <a:endParaRPr kumimoji="0" lang="ru-RU" altLang="en-US" sz="1800" b="1" i="0" u="none" strike="noStrike" kern="1200" cap="none" normalizeH="0" baseline="0" smtClean="0">
            <a:ln/>
            <a:effectLst/>
            <a:latin typeface="Arial" panose="020B0604020202020204" pitchFamily="34" charset="0"/>
          </a:endParaRPr>
        </a:p>
      </dsp:txBody>
      <dsp:txXfrm>
        <a:off x="512" y="2621234"/>
        <a:ext cx="2231483" cy="1115741"/>
      </dsp:txXfrm>
    </dsp:sp>
    <dsp:sp modelId="{585BF7F5-3421-4984-A6AD-9A462F8B880B}">
      <dsp:nvSpPr>
        <dsp:cNvPr id="0" name=""/>
        <dsp:cNvSpPr/>
      </dsp:nvSpPr>
      <dsp:spPr>
        <a:xfrm>
          <a:off x="2700608" y="2621234"/>
          <a:ext cx="2231483" cy="111574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Бескилевые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или бегающие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(надотряд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страусовые)</a:t>
          </a:r>
        </a:p>
      </dsp:txBody>
      <dsp:txXfrm>
        <a:off x="2700608" y="2621234"/>
        <a:ext cx="2231483" cy="1115741"/>
      </dsp:txXfrm>
    </dsp:sp>
    <dsp:sp modelId="{1CE906BC-D51D-432D-8526-207D687587AE}">
      <dsp:nvSpPr>
        <dsp:cNvPr id="0" name=""/>
        <dsp:cNvSpPr/>
      </dsp:nvSpPr>
      <dsp:spPr>
        <a:xfrm>
          <a:off x="5400703" y="2621234"/>
          <a:ext cx="2231483" cy="111574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Плавающие</a:t>
          </a:r>
          <a:r>
            <a:rPr kumimoji="0" lang="ru-RU" altLang="en-US" sz="1800" b="0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(Надотряд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en-US" sz="18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пингвины)</a:t>
          </a:r>
          <a:endParaRPr kumimoji="0" lang="ru-RU" altLang="en-US" sz="1800" b="1" i="0" u="none" strike="noStrike" kern="1200" cap="none" normalizeH="0" baseline="0" smtClean="0">
            <a:ln/>
            <a:effectLst/>
            <a:latin typeface="Arial" panose="020B0604020202020204" pitchFamily="34" charset="0"/>
          </a:endParaRPr>
        </a:p>
      </dsp:txBody>
      <dsp:txXfrm>
        <a:off x="5400703" y="2621234"/>
        <a:ext cx="2231483" cy="1115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5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153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6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6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9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5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5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79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FA44C-5E63-4ADF-A8F7-F482D8AA2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614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EF0FF-B89E-4DC0-8A5D-77BAE1FBC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338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37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AD9F9-2930-457E-BE74-420911E8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742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DAF8-5FED-40E8-A393-1C18A5479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126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7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4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96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9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6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8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576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5" y="914864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D42DAC1-6E29-46A3-8372-95E557D08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7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-1183150"/>
            <a:ext cx="8506662" cy="218220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8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Класс ПТИЦЫ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8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850386" y="5815787"/>
            <a:ext cx="5638800" cy="1793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Птицы как высокоорганизованные представители хордовых животных </a:t>
            </a:r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1331913" y="1127125"/>
            <a:ext cx="26844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247271"/>
            <a:ext cx="6480447" cy="4320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633" y="414076"/>
            <a:ext cx="6798734" cy="1303867"/>
          </a:xfrm>
        </p:spPr>
        <p:txBody>
          <a:bodyPr/>
          <a:lstStyle/>
          <a:p>
            <a:pPr eaLnBrk="1" hangingPunct="1"/>
            <a:r>
              <a:rPr lang="ru-RU" dirty="0" smtClean="0"/>
              <a:t>Мочеполовая система птиц</a:t>
            </a:r>
          </a:p>
        </p:txBody>
      </p:sp>
      <p:pic>
        <p:nvPicPr>
          <p:cNvPr id="105483" name="Picture 11" descr="размно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>
          <a:xfrm>
            <a:off x="2448965" y="1268760"/>
            <a:ext cx="5040313" cy="3313112"/>
          </a:xfrm>
        </p:spPr>
      </p:pic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68313" y="2708275"/>
            <a:ext cx="2017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Почка;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Мочеточник;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Клоака.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195513" y="4652963"/>
            <a:ext cx="2376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endParaRPr lang="ru-RU" sz="2000"/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ru-RU" sz="2000"/>
              <a:t>Семенники;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ru-RU" sz="2000"/>
              <a:t>Семяпроводы;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436096" y="4554567"/>
            <a:ext cx="28082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dirty="0"/>
              <a:t>6.  Яичник;</a:t>
            </a:r>
          </a:p>
          <a:p>
            <a:pPr marL="342900" indent="-342900"/>
            <a:r>
              <a:rPr lang="ru-RU" sz="2000" dirty="0"/>
              <a:t>7.  Воронка яйцевода;</a:t>
            </a:r>
          </a:p>
          <a:p>
            <a:pPr marL="342900" indent="-342900"/>
            <a:r>
              <a:rPr lang="ru-RU" sz="2000" dirty="0"/>
              <a:t>8.  Яйцевод;</a:t>
            </a:r>
          </a:p>
          <a:p>
            <a:pPr marL="342900" indent="-342900"/>
            <a:r>
              <a:rPr lang="ru-RU" sz="2000" dirty="0"/>
              <a:t>9.  Рудимент правого      яйцевода.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5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5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5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6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05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05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05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</p:spPr>
        <p:txBody>
          <a:bodyPr/>
          <a:lstStyle/>
          <a:p>
            <a:pPr eaLnBrk="1" hangingPunct="1"/>
            <a:r>
              <a:rPr lang="ru-RU" smtClean="0"/>
              <a:t>Размножение и развитие птиц</a:t>
            </a:r>
          </a:p>
        </p:txBody>
      </p:sp>
      <p:pic>
        <p:nvPicPr>
          <p:cNvPr id="121861" name="Picture 5" descr="тетере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4213" y="2133600"/>
            <a:ext cx="7661275" cy="2722563"/>
          </a:xfrm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971550" y="5300663"/>
            <a:ext cx="712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Токование тетеревов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527925" cy="1412875"/>
          </a:xfrm>
        </p:spPr>
        <p:txBody>
          <a:bodyPr/>
          <a:lstStyle/>
          <a:p>
            <a:pPr eaLnBrk="1" hangingPunct="1"/>
            <a:r>
              <a:rPr lang="ru-RU" smtClean="0"/>
              <a:t>Размножение и развитие птиц</a:t>
            </a:r>
          </a:p>
        </p:txBody>
      </p:sp>
      <p:pic>
        <p:nvPicPr>
          <p:cNvPr id="123909" name="Picture 5" descr="гнёзд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4213" y="1484313"/>
            <a:ext cx="7273925" cy="4383087"/>
          </a:xfrm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539750" y="5949950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Гнёзда птиц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243887" cy="1412875"/>
          </a:xfrm>
        </p:spPr>
        <p:txBody>
          <a:bodyPr/>
          <a:lstStyle/>
          <a:p>
            <a:pPr eaLnBrk="1" hangingPunct="1"/>
            <a:r>
              <a:rPr lang="ru-RU" smtClean="0"/>
              <a:t>Размножение и развитие птиц</a:t>
            </a:r>
          </a:p>
        </p:txBody>
      </p:sp>
      <p:pic>
        <p:nvPicPr>
          <p:cNvPr id="106502" name="Picture 6" descr="РАЗВИТ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8313" y="1844675"/>
            <a:ext cx="7559675" cy="3213100"/>
          </a:xfrm>
        </p:spPr>
      </p:pic>
      <p:sp>
        <p:nvSpPr>
          <p:cNvPr id="1065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157788"/>
            <a:ext cx="7661275" cy="1981200"/>
          </a:xfrm>
        </p:spPr>
        <p:txBody>
          <a:bodyPr/>
          <a:lstStyle/>
          <a:p>
            <a:pPr marL="906463" lvl="1" indent="-457200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chemeClr val="accent1"/>
                </a:solidFill>
              </a:rPr>
              <a:t>А.  </a:t>
            </a:r>
            <a:r>
              <a:rPr lang="ru-RU" sz="2000" smtClean="0"/>
              <a:t> Строение яйца;</a:t>
            </a:r>
          </a:p>
          <a:p>
            <a:pPr marL="906463" lvl="1" indent="-457200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chemeClr val="accent1"/>
                </a:solidFill>
              </a:rPr>
              <a:t>Б. </a:t>
            </a:r>
            <a:r>
              <a:rPr lang="ru-RU" sz="2000" smtClean="0"/>
              <a:t>  Развитие цыплёнка.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987675" y="2060575"/>
            <a:ext cx="217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55650" y="2060575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1" grpId="0" build="p"/>
      <p:bldP spid="1065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Выводы: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60575"/>
            <a:ext cx="7661275" cy="4114800"/>
          </a:xfrm>
        </p:spPr>
        <p:txBody>
          <a:bodyPr/>
          <a:lstStyle/>
          <a:p>
            <a:pPr eaLnBrk="1" hangingPunct="1"/>
            <a:r>
              <a:rPr lang="ru-RU" smtClean="0"/>
              <a:t>Птицы – типичные представители животных, относящихся к типу Хордовые.</a:t>
            </a:r>
          </a:p>
          <a:p>
            <a:pPr eaLnBrk="1" hangingPunct="1"/>
            <a:r>
              <a:rPr lang="ru-RU" smtClean="0"/>
              <a:t>Птицы более высокоорганизованы по сравнению с пресмыкающимися.</a:t>
            </a:r>
          </a:p>
          <a:p>
            <a:pPr eaLnBrk="1" hangingPunct="1"/>
            <a:r>
              <a:rPr lang="ru-RU" smtClean="0"/>
              <a:t>Большинство представителей класса приспособлены к полёту.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2981" y="207587"/>
            <a:ext cx="7158037" cy="1412875"/>
          </a:xfrm>
        </p:spPr>
        <p:txBody>
          <a:bodyPr/>
          <a:lstStyle/>
          <a:p>
            <a:pPr eaLnBrk="1" hangingPunct="1"/>
            <a:r>
              <a:rPr lang="ru-RU" dirty="0" smtClean="0"/>
              <a:t>Классификация птиц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2732818"/>
              </p:ext>
            </p:extLst>
          </p:nvPr>
        </p:nvGraphicFramePr>
        <p:xfrm>
          <a:off x="755650" y="1989138"/>
          <a:ext cx="7632700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395288" y="1989138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Внешнее строение птицы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800" smtClean="0"/>
              <a:t>Голова</a:t>
            </a:r>
          </a:p>
          <a:p>
            <a:pPr eaLnBrk="1" hangingPunct="1"/>
            <a:r>
              <a:rPr lang="ru-RU" sz="2800" smtClean="0"/>
              <a:t>Шея</a:t>
            </a:r>
          </a:p>
          <a:p>
            <a:pPr eaLnBrk="1" hangingPunct="1"/>
            <a:r>
              <a:rPr lang="ru-RU" sz="2800" smtClean="0"/>
              <a:t>Туловище</a:t>
            </a:r>
          </a:p>
          <a:p>
            <a:pPr eaLnBrk="1" hangingPunct="1"/>
            <a:r>
              <a:rPr lang="ru-RU" sz="2800" smtClean="0"/>
              <a:t>Конечности</a:t>
            </a:r>
          </a:p>
          <a:p>
            <a:pPr eaLnBrk="1" hangingPunct="1"/>
            <a:endParaRPr lang="ru-RU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2800" smtClean="0"/>
              <a:t>Тело птиц покрыто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smtClean="0"/>
              <a:t>перьями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</p:txBody>
      </p:sp>
      <p:sp>
        <p:nvSpPr>
          <p:cNvPr id="7172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90124" name="Picture 12" descr="06060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763" y="1700808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207200" y="469371"/>
            <a:ext cx="6798734" cy="1303867"/>
          </a:xfrm>
        </p:spPr>
        <p:txBody>
          <a:bodyPr/>
          <a:lstStyle/>
          <a:p>
            <a:pPr eaLnBrk="1" hangingPunct="1"/>
            <a:r>
              <a:rPr lang="ru-RU" dirty="0" smtClean="0"/>
              <a:t>Строение и виды перьев</a:t>
            </a:r>
          </a:p>
        </p:txBody>
      </p:sp>
      <p:pic>
        <p:nvPicPr>
          <p:cNvPr id="97289" name="Picture 9" descr="060601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B"/>
              </a:clrFrom>
              <a:clrTo>
                <a:srgbClr val="FFFF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5396" y="1183729"/>
            <a:ext cx="64087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67318" y="548680"/>
            <a:ext cx="6798734" cy="940751"/>
          </a:xfrm>
        </p:spPr>
        <p:txBody>
          <a:bodyPr/>
          <a:lstStyle/>
          <a:p>
            <a:pPr eaLnBrk="1" hangingPunct="1"/>
            <a:r>
              <a:rPr lang="ru-RU" dirty="0" smtClean="0"/>
              <a:t>Строение скелета птицы</a:t>
            </a:r>
          </a:p>
        </p:txBody>
      </p:sp>
      <p:pic>
        <p:nvPicPr>
          <p:cNvPr id="99335" name="Picture 7" descr="060602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E"/>
              </a:clrFrom>
              <a:clrTo>
                <a:srgbClr val="FFFF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2557" y="1268760"/>
            <a:ext cx="67691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Пищеварительная система </a:t>
            </a:r>
          </a:p>
        </p:txBody>
      </p:sp>
      <p:graphicFrame>
        <p:nvGraphicFramePr>
          <p:cNvPr id="2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1000125" y="2036340"/>
          <a:ext cx="3652838" cy="40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89" name="Rectangle 1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Рот;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Глотка;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Пищевод;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Зоб;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Железистый желудок;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Мускульный желудок;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Печень;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Поджелудочная железа;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Тонкая кишка;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Толстая кишка;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ru-RU" sz="2000" smtClean="0"/>
              <a:t>Клоака.</a:t>
            </a:r>
          </a:p>
        </p:txBody>
      </p:sp>
      <p:pic>
        <p:nvPicPr>
          <p:cNvPr id="2053" name="Picture 9" descr="ПИЩЕВА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73238"/>
            <a:ext cx="43449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1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1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1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1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1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1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/>
      <p:bldP spid="10138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Дыхательная система птиц</a:t>
            </a:r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060575"/>
            <a:ext cx="3311525" cy="38258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00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000" smtClean="0"/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Трахея;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Передние воздушные мешки;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Лёгкие;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Задние воздушные мешки.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z="2000" smtClean="0"/>
          </a:p>
        </p:txBody>
      </p:sp>
      <p:pic>
        <p:nvPicPr>
          <p:cNvPr id="10244" name="Picture 9" descr="ДЫХАТЕЛЬНА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412875"/>
            <a:ext cx="480853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/>
      <p:bldP spid="1024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Кровеносная система птиц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060575"/>
            <a:ext cx="3754438" cy="4114800"/>
          </a:xfrm>
        </p:spPr>
        <p:txBody>
          <a:bodyPr/>
          <a:lstStyle/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Сердце;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Сонная артерия;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Правая дуга аорты;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Спинная аорта;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Задняя полая вена;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Передняя полая вена;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Лёгочная артерия;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Лёгочная вена;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Капиллярная сеть.</a:t>
            </a:r>
          </a:p>
        </p:txBody>
      </p:sp>
      <p:pic>
        <p:nvPicPr>
          <p:cNvPr id="11268" name="Picture 6" descr="КРО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6" b="30016"/>
          <a:stretch>
            <a:fillRect/>
          </a:stretch>
        </p:blipFill>
        <p:spPr>
          <a:xfrm>
            <a:off x="3887788" y="1196975"/>
            <a:ext cx="5256212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Нервная система птиц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000" smtClean="0"/>
          </a:p>
          <a:p>
            <a:pPr marL="533400" indent="-533400" eaLnBrk="1" hangingPunct="1">
              <a:buFont typeface="Wingdings" pitchFamily="2" charset="2"/>
              <a:buAutoNum type="arabicPeriod"/>
            </a:pPr>
            <a:endParaRPr lang="ru-RU" sz="2000" smtClean="0"/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Головной мозг;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Спинной мозг;</a:t>
            </a:r>
          </a:p>
          <a:p>
            <a:pPr marL="533400" indent="-533400" eaLnBrk="1" hangingPunct="1">
              <a:buSzTx/>
              <a:buFont typeface="Wingdings" pitchFamily="2" charset="2"/>
              <a:buAutoNum type="arabicPeriod"/>
            </a:pPr>
            <a:r>
              <a:rPr lang="ru-RU" sz="2000" smtClean="0"/>
              <a:t>Периферическая нервная система.</a:t>
            </a:r>
          </a:p>
        </p:txBody>
      </p:sp>
      <p:pic>
        <p:nvPicPr>
          <p:cNvPr id="12292" name="Picture 8" descr="НЕРВН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40200" y="1268413"/>
            <a:ext cx="4752975" cy="45593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471</TotalTime>
  <Words>239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Times New Roman</vt:lpstr>
      <vt:lpstr>Organic</vt:lpstr>
      <vt:lpstr>    Класс ПТИЦЫ </vt:lpstr>
      <vt:lpstr>Классификация птиц</vt:lpstr>
      <vt:lpstr>Внешнее строение птицы</vt:lpstr>
      <vt:lpstr>Строение и виды перьев</vt:lpstr>
      <vt:lpstr>Строение скелета птицы</vt:lpstr>
      <vt:lpstr>Пищеварительная система </vt:lpstr>
      <vt:lpstr>Дыхательная система птиц</vt:lpstr>
      <vt:lpstr>Кровеносная система птиц</vt:lpstr>
      <vt:lpstr>Нервная система птиц</vt:lpstr>
      <vt:lpstr>Мочеполовая система птиц</vt:lpstr>
      <vt:lpstr>Размножение и развитие птиц</vt:lpstr>
      <vt:lpstr>Размножение и развитие птиц</vt:lpstr>
      <vt:lpstr>Размножение и развитие птиц</vt:lpstr>
      <vt:lpstr>Выводы: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pptforschool.ru</cp:lastModifiedBy>
  <cp:revision>59</cp:revision>
  <dcterms:created xsi:type="dcterms:W3CDTF">2007-09-27T09:34:12Z</dcterms:created>
  <dcterms:modified xsi:type="dcterms:W3CDTF">2018-05-23T09:11:14Z</dcterms:modified>
</cp:coreProperties>
</file>