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0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59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9042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61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7915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96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1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38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354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18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93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74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80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47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8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1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C2F6A-4949-49F9-97C9-49C9AAE03E3A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25B686-3195-4AFC-98DB-971BE26F66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23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9154"/>
            <a:ext cx="6912768" cy="1793167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7200" b="1" dirty="0" smtClean="0">
                <a:ln/>
                <a:solidFill>
                  <a:schemeClr val="accent3"/>
                </a:solidFill>
                <a:latin typeface="Arial Black" panose="020B0A04020102020204" pitchFamily="34" charset="0"/>
              </a:rPr>
              <a:t>ФОТОГЕНЕЗ</a:t>
            </a:r>
            <a:endParaRPr lang="ru-RU" sz="7200" b="1" dirty="0">
              <a:ln/>
              <a:solidFill>
                <a:schemeClr val="accent3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56992"/>
            <a:ext cx="3864795" cy="2645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123429"/>
            <a:ext cx="2336145" cy="25210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7395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2240898"/>
            <a:ext cx="7200800" cy="4440568"/>
          </a:xfrm>
        </p:spPr>
        <p:txBody>
          <a:bodyPr>
            <a:normAutofit/>
          </a:bodyPr>
          <a:lstStyle/>
          <a:p>
            <a:r>
              <a:rPr lang="ru-RU" sz="1800" dirty="0"/>
              <a:t>В настоящее время известно 700–800 </a:t>
            </a:r>
            <a:r>
              <a:rPr lang="ru-RU" sz="1800" dirty="0" err="1"/>
              <a:t>биолюминесцентных</a:t>
            </a:r>
            <a:r>
              <a:rPr lang="ru-RU" sz="1800" dirty="0"/>
              <a:t> видов. В их числе бактерии, одноклеточные </a:t>
            </a:r>
            <a:r>
              <a:rPr lang="ru-RU" sz="1800" dirty="0" err="1"/>
              <a:t>эукариотические</a:t>
            </a:r>
            <a:r>
              <a:rPr lang="ru-RU" sz="1800" dirty="0"/>
              <a:t> организмы (жгутиконосные водоросли – </a:t>
            </a:r>
            <a:r>
              <a:rPr lang="ru-RU" sz="1800" dirty="0" err="1"/>
              <a:t>динофлагелляты</a:t>
            </a:r>
            <a:r>
              <a:rPr lang="ru-RU" sz="1800" dirty="0"/>
              <a:t>, радиолярии), грибы и подвижные многоклеточные животные разных типов – от беспозвоночных (кишечнополостные, гребневики, черви, моллюски, ракообразные, насекомые и др.) до рыб.</a:t>
            </a:r>
          </a:p>
        </p:txBody>
      </p:sp>
      <p:pic>
        <p:nvPicPr>
          <p:cNvPr id="1026" name="Picture 2" descr="C:\Users\Анна Олеговна\Desktop\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880"/>
            <a:ext cx="4896544" cy="1907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нна Олеговна\Desktop\2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5" y="4567135"/>
            <a:ext cx="316019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нна Олеговна\Desktop\2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716" y="4922945"/>
            <a:ext cx="2095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Анна Олеговна\Desktop\2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491" y="4925446"/>
            <a:ext cx="22193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Анна Олеговна\Desktop\2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7" y="242880"/>
            <a:ext cx="2557463" cy="1998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90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32856"/>
            <a:ext cx="3653085" cy="365308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620688"/>
            <a:ext cx="7272808" cy="1656184"/>
          </a:xfrm>
        </p:spPr>
        <p:txBody>
          <a:bodyPr>
            <a:noAutofit/>
          </a:bodyPr>
          <a:lstStyle/>
          <a:p>
            <a:r>
              <a:rPr lang="ru-RU" sz="2400" dirty="0" err="1"/>
              <a:t>Динофлагеллят</a:t>
            </a:r>
            <a:r>
              <a:rPr lang="ru-RU" sz="2400" dirty="0"/>
              <a:t> - это жгутиконосцы двусторонне-симметричные или асимметричные, с развитым внутриклеточным панцирем.</a:t>
            </a:r>
          </a:p>
        </p:txBody>
      </p:sp>
    </p:spTree>
    <p:extLst>
      <p:ext uri="{BB962C8B-B14F-4D97-AF65-F5344CB8AC3E}">
        <p14:creationId xmlns:p14="http://schemas.microsoft.com/office/powerpoint/2010/main" val="259060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5" y="364860"/>
            <a:ext cx="2336145" cy="252101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980728"/>
            <a:ext cx="3996881" cy="4656592"/>
          </a:xfrm>
        </p:spPr>
        <p:txBody>
          <a:bodyPr>
            <a:normAutofit/>
          </a:bodyPr>
          <a:lstStyle/>
          <a:p>
            <a:r>
              <a:rPr lang="ru-RU" sz="2000" dirty="0"/>
              <a:t>у некоторых несветящихся видов время от времени случайно возникают мутанты, ярко светящиеся непрерывно или при каких-то вполне определенных обстоятельствах, например, при испуге (что повышает шансы на выживание). Только так может начинаться процесс естественного отбора, приводящего к дальнейшему усовершенствованию </a:t>
            </a:r>
            <a:r>
              <a:rPr lang="ru-RU" sz="2000" dirty="0" err="1"/>
              <a:t>биолюминесцентной</a:t>
            </a:r>
            <a:r>
              <a:rPr lang="ru-RU" sz="2000" dirty="0"/>
              <a:t> системы.</a:t>
            </a:r>
          </a:p>
        </p:txBody>
      </p:sp>
      <p:pic>
        <p:nvPicPr>
          <p:cNvPr id="2050" name="Picture 2" descr="C:\Users\Анна Олеговна\Desktop\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33056"/>
            <a:ext cx="2803922" cy="231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на Олеговна\Desktop\2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652" y="3122959"/>
            <a:ext cx="2666926" cy="2666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на Олеговна\Desktop\2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425" y="810154"/>
            <a:ext cx="2266862" cy="2073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71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750" y="1877375"/>
            <a:ext cx="8136904" cy="1839493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sz="4000" b="1" dirty="0">
                <a:ln/>
                <a:solidFill>
                  <a:schemeClr val="accent4"/>
                </a:solidFill>
              </a:rPr>
              <a:t>ФОТОГЕНЕЗ - это способность бактерий, грибов, растений и животных излучать свет.</a:t>
            </a:r>
          </a:p>
        </p:txBody>
      </p:sp>
    </p:spTree>
    <p:extLst>
      <p:ext uri="{BB962C8B-B14F-4D97-AF65-F5344CB8AC3E}">
        <p14:creationId xmlns:p14="http://schemas.microsoft.com/office/powerpoint/2010/main" val="38117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628800"/>
            <a:ext cx="3857332" cy="251980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1" y="620688"/>
            <a:ext cx="4032448" cy="5016632"/>
          </a:xfrm>
        </p:spPr>
        <p:txBody>
          <a:bodyPr>
            <a:normAutofit lnSpcReduction="10000"/>
          </a:bodyPr>
          <a:lstStyle/>
          <a:p>
            <a:r>
              <a:rPr lang="ru-RU" sz="2400" dirty="0" err="1"/>
              <a:t>Биолюминисценсия</a:t>
            </a:r>
            <a:r>
              <a:rPr lang="ru-RU" sz="2400" dirty="0"/>
              <a:t> или свечение живых организмов - известное в природе явление. В настоящее время </a:t>
            </a:r>
            <a:r>
              <a:rPr lang="ru-RU" sz="2400" dirty="0" smtClean="0"/>
              <a:t>известно </a:t>
            </a:r>
            <a:r>
              <a:rPr lang="ru-RU" sz="2400" dirty="0"/>
              <a:t>это явление и среди ряда грибов, которые способны к свечению в темноте. Светящиеся в темноте грибы, как крошечные живые фонарики свисают со стволов и ветвей деревьев, освещая леса по всему миру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8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2896"/>
            <a:ext cx="3864795" cy="26455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620688"/>
            <a:ext cx="3780857" cy="5016632"/>
          </a:xfrm>
        </p:spPr>
        <p:txBody>
          <a:bodyPr>
            <a:noAutofit/>
          </a:bodyPr>
          <a:lstStyle/>
          <a:p>
            <a:r>
              <a:rPr lang="ru-RU" sz="2000" dirty="0"/>
              <a:t>Следует отметить, что микологами обнаружено не менее 7 видов </a:t>
            </a:r>
            <a:r>
              <a:rPr lang="ru-RU" sz="2000" dirty="0" err="1"/>
              <a:t>люминисцирющих</a:t>
            </a:r>
            <a:r>
              <a:rPr lang="ru-RU" sz="2000" dirty="0"/>
              <a:t> грибов, свечение которых отличаются довольно зловещим желтовато-зелёным светом, который они испускают практически на протяжении 24 часов в сутки... Именно их изучение позволило пролить свет на эволюцию люминесценции в природе.</a:t>
            </a:r>
          </a:p>
        </p:txBody>
      </p:sp>
    </p:spTree>
    <p:extLst>
      <p:ext uri="{BB962C8B-B14F-4D97-AF65-F5344CB8AC3E}">
        <p14:creationId xmlns:p14="http://schemas.microsoft.com/office/powerpoint/2010/main" val="40980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988840"/>
            <a:ext cx="3343275" cy="26289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332656"/>
            <a:ext cx="3996881" cy="62646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Грибы</a:t>
            </a:r>
            <a:r>
              <a:rPr lang="ru-RU" sz="1800" dirty="0"/>
              <a:t>, излучающие довольно яркое желто-зеленое свечение обнаружены в Белизе, Бразилии, Доминиканской Республике, на Ямайке, в Японии, Малайзии и Пуэрто-Рико. При этом, если дневной свет не очень яркий, то свечение грибов можно увидеть и в дневное время, хотя зеленовато-желтый свет на фоне дневного света выделяется плохо, поэтому и заметить его довольно сложно, особенно если не знаешь о нем. Но если поместить такие грибы в темную комнату, то после непродолжительной адаптации ваших глаз к темноте, вы сможете наблюдать их свечения очень хорошо в любое время суток.</a:t>
            </a:r>
          </a:p>
        </p:txBody>
      </p:sp>
    </p:spTree>
    <p:extLst>
      <p:ext uri="{BB962C8B-B14F-4D97-AF65-F5344CB8AC3E}">
        <p14:creationId xmlns:p14="http://schemas.microsoft.com/office/powerpoint/2010/main" val="13167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16832"/>
            <a:ext cx="3386138" cy="298207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3568" y="548680"/>
            <a:ext cx="3780857" cy="5088640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/>
              <a:t>Микологи установили, что у грибов рода </a:t>
            </a:r>
            <a:r>
              <a:rPr lang="ru-RU" sz="1800" dirty="0" err="1"/>
              <a:t>Mycena</a:t>
            </a:r>
            <a:r>
              <a:rPr lang="ru-RU" sz="1800" dirty="0"/>
              <a:t> люминесцентные виды происходят из 16 различных линий, что свидетельствует о том, что люминесценция эволюционировала из одной точки, при этом некоторые виды этого рода в процессе эволюции позже потеряли способность светиться. У ученых до сих пор остается много невыясненных вопросов о светящиеся в темноте грибах, и в частности, как и почему они начинают светиться. Есть предположение, что некоторые грибы светятся, чтобы привлечь ночных животных, которые помогают в распространении спор грибов по территории.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7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08912" cy="2448272"/>
          </a:xfrm>
        </p:spPr>
        <p:txBody>
          <a:bodyPr/>
          <a:lstStyle/>
          <a:p>
            <a:r>
              <a:rPr lang="ru-RU" sz="3600" b="0" dirty="0"/>
              <a:t>Микологом называют специалиста, который занимается изучением грибов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812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908720"/>
            <a:ext cx="7560839" cy="4728600"/>
          </a:xfrm>
        </p:spPr>
        <p:txBody>
          <a:bodyPr>
            <a:normAutofit/>
          </a:bodyPr>
          <a:lstStyle/>
          <a:p>
            <a:r>
              <a:rPr lang="ru-RU" sz="2800" dirty="0"/>
              <a:t>Среди наземных животных способность к свечению является скорее исключением из правил, но среди морских животных она распространена чрезвычайно широко.</a:t>
            </a:r>
          </a:p>
        </p:txBody>
      </p:sp>
    </p:spTree>
    <p:extLst>
      <p:ext uri="{BB962C8B-B14F-4D97-AF65-F5344CB8AC3E}">
        <p14:creationId xmlns:p14="http://schemas.microsoft.com/office/powerpoint/2010/main" val="120985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3636085" cy="1258493"/>
          </a:xfrm>
        </p:spPr>
        <p:txBody>
          <a:bodyPr/>
          <a:lstStyle/>
          <a:p>
            <a:r>
              <a:rPr lang="ru-RU" dirty="0" smtClean="0"/>
              <a:t>Рыба удильщик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052736"/>
            <a:ext cx="3381821" cy="403879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772816"/>
            <a:ext cx="3924873" cy="3864504"/>
          </a:xfrm>
        </p:spPr>
        <p:txBody>
          <a:bodyPr>
            <a:noAutofit/>
          </a:bodyPr>
          <a:lstStyle/>
          <a:p>
            <a:r>
              <a:rPr lang="ru-RU" sz="1800" dirty="0"/>
              <a:t>У рыб, представителей семейства глубоководных удильщиков, видоизмененный первый луч спинного плавника смещен к переднему концу тела, превратившись в «удилище» (</a:t>
            </a:r>
            <a:r>
              <a:rPr lang="ru-RU" sz="1800" dirty="0" err="1"/>
              <a:t>илиций</a:t>
            </a:r>
            <a:r>
              <a:rPr lang="ru-RU" sz="1800" dirty="0"/>
              <a:t>), оканчивающееся кожистым мешочком (</a:t>
            </a:r>
            <a:r>
              <a:rPr lang="ru-RU" sz="1800" dirty="0" err="1"/>
              <a:t>эской</a:t>
            </a:r>
            <a:r>
              <a:rPr lang="ru-RU" sz="1800" dirty="0"/>
              <a:t>), заполненным светящейся </a:t>
            </a:r>
            <a:r>
              <a:rPr lang="ru-RU" sz="1800" dirty="0" err="1"/>
              <a:t>слизью.Удильщики</a:t>
            </a:r>
            <a:r>
              <a:rPr lang="ru-RU" sz="1800" dirty="0"/>
              <a:t> могут искусно манипулировать интенсивностью свечения </a:t>
            </a:r>
            <a:r>
              <a:rPr lang="ru-RU" sz="1800" dirty="0" err="1"/>
              <a:t>эски</a:t>
            </a:r>
            <a:r>
              <a:rPr lang="ru-RU" sz="1800" dirty="0"/>
              <a:t>, сужая или расширяя кровеносные сосуды, снабжающие этот орган кислородом.</a:t>
            </a:r>
          </a:p>
        </p:txBody>
      </p:sp>
    </p:spTree>
    <p:extLst>
      <p:ext uri="{BB962C8B-B14F-4D97-AF65-F5344CB8AC3E}">
        <p14:creationId xmlns:p14="http://schemas.microsoft.com/office/powerpoint/2010/main" val="138717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497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Trebuchet MS</vt:lpstr>
      <vt:lpstr>Wingdings 3</vt:lpstr>
      <vt:lpstr>Facet</vt:lpstr>
      <vt:lpstr>ФОТОГЕНЕЗ</vt:lpstr>
      <vt:lpstr>ФОТОГЕНЕЗ - это способность бактерий, грибов, растений и животных излучать свет.</vt:lpstr>
      <vt:lpstr>PowerPoint Presentation</vt:lpstr>
      <vt:lpstr>PowerPoint Presentation</vt:lpstr>
      <vt:lpstr>PowerPoint Presentation</vt:lpstr>
      <vt:lpstr>PowerPoint Presentation</vt:lpstr>
      <vt:lpstr>Микологом называют специалиста, который занимается изучением грибов</vt:lpstr>
      <vt:lpstr>PowerPoint Presentation</vt:lpstr>
      <vt:lpstr>Рыба удильщик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ФОТОГЕНЕЗ</dc:title>
  <dc:creator>INNA</dc:creator>
  <cp:lastModifiedBy>pptforschool.ru</cp:lastModifiedBy>
  <cp:revision>6</cp:revision>
  <dcterms:created xsi:type="dcterms:W3CDTF">2016-05-17T18:30:18Z</dcterms:created>
  <dcterms:modified xsi:type="dcterms:W3CDTF">2018-03-01T20:28:57Z</dcterms:modified>
</cp:coreProperties>
</file>