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5" r:id="rId4"/>
    <p:sldId id="267" r:id="rId5"/>
    <p:sldId id="266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902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613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4533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234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0847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640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0527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572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7005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224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645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48A3-B57C-42C5-8DAF-3AAB026A52D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739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5029200" y="853614"/>
            <a:ext cx="3657600" cy="47377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 anchor="ctr">
            <a:prstTxWarp prst="textPlain">
              <a:avLst>
                <a:gd name="adj" fmla="val 50981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en-US" sz="3600" b="1" kern="10" dirty="0" smtClean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</a:t>
            </a:r>
          </a:p>
          <a:p>
            <a:pPr algn="ctr"/>
            <a:r>
              <a:rPr lang="ru-RU" sz="36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en-US" sz="3600" b="1" kern="10" dirty="0" smtClean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обнаружение </a:t>
            </a:r>
            <a:endParaRPr lang="en-US" sz="3600" b="1" kern="10" dirty="0" smtClean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взрывного </a:t>
            </a:r>
            <a:endParaRPr lang="en-US" sz="3600" b="1" kern="10" dirty="0" smtClean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endParaRPr lang="en-US" sz="36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0" y="1295400"/>
            <a:ext cx="4391770" cy="385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/>
          <a:stretch/>
        </p:blipFill>
        <p:spPr>
          <a:xfrm>
            <a:off x="0" y="328508"/>
            <a:ext cx="8991600" cy="6176963"/>
          </a:xfrm>
        </p:spPr>
      </p:pic>
    </p:spTree>
    <p:extLst>
      <p:ext uri="{BB962C8B-B14F-4D97-AF65-F5344CB8AC3E}">
        <p14:creationId xmlns:p14="http://schemas.microsoft.com/office/powerpoint/2010/main" val="76781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944743" cy="5998240"/>
          </a:xfrm>
        </p:spPr>
      </p:pic>
    </p:spTree>
    <p:extLst>
      <p:ext uri="{BB962C8B-B14F-4D97-AF65-F5344CB8AC3E}">
        <p14:creationId xmlns:p14="http://schemas.microsoft.com/office/powerpoint/2010/main" val="335109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0" y="228600"/>
            <a:ext cx="8118410" cy="62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228600"/>
            <a:ext cx="9067800" cy="6400800"/>
          </a:xfrm>
        </p:spPr>
      </p:pic>
    </p:spTree>
    <p:extLst>
      <p:ext uri="{BB962C8B-B14F-4D97-AF65-F5344CB8AC3E}">
        <p14:creationId xmlns:p14="http://schemas.microsoft.com/office/powerpoint/2010/main" val="301334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r="1649"/>
          <a:stretch/>
        </p:blipFill>
        <p:spPr>
          <a:xfrm>
            <a:off x="114300" y="228600"/>
            <a:ext cx="8915400" cy="6438971"/>
          </a:xfrm>
        </p:spPr>
      </p:pic>
    </p:spTree>
    <p:extLst>
      <p:ext uri="{BB962C8B-B14F-4D97-AF65-F5344CB8AC3E}">
        <p14:creationId xmlns:p14="http://schemas.microsoft.com/office/powerpoint/2010/main" val="256803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8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</dc:creator>
  <cp:lastModifiedBy>pptforschool.ru</cp:lastModifiedBy>
  <cp:revision>6</cp:revision>
  <cp:lastPrinted>1601-01-01T00:00:00Z</cp:lastPrinted>
  <dcterms:created xsi:type="dcterms:W3CDTF">1601-01-01T00:00:00Z</dcterms:created>
  <dcterms:modified xsi:type="dcterms:W3CDTF">2018-08-14T13:38:47Z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