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47CC-03E0-4EB0-ADF4-813A6BB5BFEA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726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47CC-03E0-4EB0-ADF4-813A6BB5BFEA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87884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47CC-03E0-4EB0-ADF4-813A6BB5BFEA}" type="slidenum">
              <a:rPr lang="ru-RU" altLang="uk-UA" smtClean="0"/>
              <a:pPr/>
              <a:t>‹#›</a:t>
            </a:fld>
            <a:endParaRPr lang="ru-RU" alt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1766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47CC-03E0-4EB0-ADF4-813A6BB5BFEA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0041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47CC-03E0-4EB0-ADF4-813A6BB5BFEA}" type="slidenum">
              <a:rPr lang="ru-RU" altLang="uk-UA" smtClean="0"/>
              <a:pPr/>
              <a:t>‹#›</a:t>
            </a:fld>
            <a:endParaRPr lang="ru-RU" alt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1308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47CC-03E0-4EB0-ADF4-813A6BB5BFEA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905162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47CC-03E0-4EB0-ADF4-813A6BB5BFEA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15519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47CC-03E0-4EB0-ADF4-813A6BB5BFEA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51668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47CC-03E0-4EB0-ADF4-813A6BB5BFEA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42394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47CC-03E0-4EB0-ADF4-813A6BB5BFEA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11402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47CC-03E0-4EB0-ADF4-813A6BB5BFEA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3644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47CC-03E0-4EB0-ADF4-813A6BB5BFEA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4755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47CC-03E0-4EB0-ADF4-813A6BB5BFEA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82720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47CC-03E0-4EB0-ADF4-813A6BB5BFEA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64840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47CC-03E0-4EB0-ADF4-813A6BB5BFEA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727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47CC-03E0-4EB0-ADF4-813A6BB5BFEA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19610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3B47CC-03E0-4EB0-ADF4-813A6BB5BFEA}" type="slidenum">
              <a:rPr lang="ru-RU" altLang="uk-UA" smtClean="0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40074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895581"/>
            <a:ext cx="5826719" cy="164630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Правила поведения на </a:t>
            </a:r>
            <a:r>
              <a:rPr lang="ru-RU" dirty="0" smtClean="0"/>
              <a:t>природе</a:t>
            </a:r>
            <a:endParaRPr lang="ru-RU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8" name="Picture 6" descr="ÐÐ°ÑÑÐ¸Ð½ÐºÐ¸ Ð¿Ð¾ Ð·Ð°Ð¿ÑÐ¾ÑÑ Ð´ÐµÑÐ¸ Ð½Ð° Ð¿ÑÐ¸ÑÐ¾Ð´Ðµ ÐºÐ¾ÑÑÐµÑ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884784"/>
            <a:ext cx="5715000" cy="3429001"/>
          </a:xfrm>
          <a:prstGeom prst="ellipse">
            <a:avLst/>
          </a:prstGeom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Цель проекта: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Научить детей бережно относиться к природе;</a:t>
            </a:r>
          </a:p>
          <a:p>
            <a:pPr eaLnBrk="1" hangingPunct="1">
              <a:defRPr/>
            </a:pPr>
            <a:r>
              <a:rPr lang="ru-RU" dirty="0" smtClean="0"/>
              <a:t>Соблюдать правила поведения на природе;</a:t>
            </a:r>
          </a:p>
          <a:p>
            <a:pPr eaLnBrk="1" hangingPunct="1">
              <a:defRPr/>
            </a:pPr>
            <a:r>
              <a:rPr lang="ru-RU" dirty="0" smtClean="0"/>
              <a:t>Учить видеть красоту окружающего мира.</a:t>
            </a: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4100" name="Picture 4" descr="j019738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437063"/>
            <a:ext cx="2424113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j01980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214813"/>
            <a:ext cx="2447925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Правило первое: пилите на дрова только сухостой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  <a:defRPr/>
            </a:pPr>
            <a:r>
              <a:rPr lang="ru-RU" sz="2800" b="1" smtClean="0"/>
              <a:t>Пилите на дрова только сухостой</a:t>
            </a:r>
            <a:r>
              <a:rPr lang="ru-RU" sz="2800" smtClean="0"/>
              <a:t> — мертвые деревья. Это легко определить по наличию зеленых листьев. Даже если на самом верху есть хоть одна зеленая ветка — поищите другое дерево. Живое все равно плохо будет гореть, так что это правило вроде все знают. Но не все, к сожалению,  грамотно спиливают сухостой — старайтесь спилить его так, чтобы он не раздавил десяток других, молодых и живых еще деревьев. </a:t>
            </a:r>
          </a:p>
        </p:txBody>
      </p:sp>
      <p:pic>
        <p:nvPicPr>
          <p:cNvPr id="5124" name="Picture 4" descr="j02151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157788"/>
            <a:ext cx="149383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j031026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130" y="5738947"/>
            <a:ext cx="1584325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j02152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346700"/>
            <a:ext cx="137477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Правило второе : не ставьте палатки близко к муравейникам.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492896"/>
            <a:ext cx="6696744" cy="44672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 smtClean="0"/>
              <a:t>     Не </a:t>
            </a:r>
            <a:r>
              <a:rPr lang="ru-RU" sz="2000" b="1" dirty="0" smtClean="0"/>
              <a:t>ставьте палатки близко к муравейникам</a:t>
            </a:r>
            <a:r>
              <a:rPr lang="ru-RU" sz="2000" dirty="0" smtClean="0"/>
              <a:t> и на муравьиных тропах. Муравьи расчистили не для нас сосновую стоянку и не виноваты, что люди сюда пришли. Они не меняют своих маршрутов, и в результате сотни их гибнут от наших ног, потому что очень часто их тропа совпадает с нашей. А кто проложил ее первым — догадайтесь сами. Так что — уступи дорогу!</a:t>
            </a:r>
          </a:p>
        </p:txBody>
      </p:sp>
      <p:pic>
        <p:nvPicPr>
          <p:cNvPr id="6149" name="Picture 5" descr="j023089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589588"/>
            <a:ext cx="1655763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j022917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89363"/>
            <a:ext cx="230505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Правило третье: не вбивайте гвозди в живые деревья.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13244" y="2459467"/>
            <a:ext cx="6347714" cy="388077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    Не </a:t>
            </a:r>
            <a:r>
              <a:rPr lang="ru-RU" dirty="0" smtClean="0"/>
              <a:t>нужно вбивать гвозди в живые деревья- это приносит огромный вред здоровому дереву. Придумайте что </a:t>
            </a:r>
            <a:r>
              <a:rPr lang="ru-RU" dirty="0" err="1" smtClean="0"/>
              <a:t>нибудь</a:t>
            </a:r>
            <a:r>
              <a:rPr lang="ru-RU" dirty="0" smtClean="0"/>
              <a:t> другое: вбейте колья в землю или натяните веревки.</a:t>
            </a:r>
          </a:p>
        </p:txBody>
      </p:sp>
      <p:pic>
        <p:nvPicPr>
          <p:cNvPr id="7173" name="Picture 7" descr="j028687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933825"/>
            <a:ext cx="271780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31" y="176213"/>
            <a:ext cx="5149149" cy="1320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Правило четвертое :не устраивайте в сухую погоду костров.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229600" cy="4495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ru-RU" sz="2800" b="1" smtClean="0"/>
              <a:t>Не устраивайте в сухую погоду «пионерских» костров</a:t>
            </a:r>
            <a:r>
              <a:rPr lang="ru-RU" sz="2800" smtClean="0"/>
              <a:t> под деревьями. Достаточно подпалить одну ветку большой сосны, под которой вы расположились, и вы устроите верховой пожар, потушить который не сможете никогда, так как он распространяется очень быстро и недосягаем. В результате вам придется спешно убегать, а по вашей милости сгорят десятки гектаров леса, вместе с мелким зверьем.</a:t>
            </a:r>
          </a:p>
        </p:txBody>
      </p:sp>
      <p:pic>
        <p:nvPicPr>
          <p:cNvPr id="8196" name="Picture 4" descr="j02153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365750"/>
            <a:ext cx="10668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j02328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836613"/>
            <a:ext cx="1484313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Правило пятое: не оставляйте остатки еды.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smtClean="0"/>
              <a:t>Не оставляйте остатки еды.</a:t>
            </a:r>
            <a:r>
              <a:rPr lang="ru-RU" sz="2400" smtClean="0"/>
              <a:t>  Оболочки от продуктов питания — уже ясно, куда девать (см. выше), сами продукты, особенно если это крупы, тушенка, сухари и т.п.. — просто высыпьте под дерево. Как только вы уйдете, благодарные зверьки и птицы все  скушают , а что не скушают— с дождями уйдет в землю. Можно остатки крупяных изделий выкинуть в воду. Хорошо, если у вас осталась мука и постное масло — скатайте комок теста — лучший подарок карповым рыбам! Однако помните, что если в реке живут только хищные, «спиннинговые» рыбы, вы только засорите дно, потому что даже мальки хищников не особо любят растительную пищу, предпочитая планктон, жучков, мотыля и насекомых.</a:t>
            </a:r>
          </a:p>
        </p:txBody>
      </p:sp>
      <p:pic>
        <p:nvPicPr>
          <p:cNvPr id="9220" name="Picture 4" descr="j01986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821363"/>
            <a:ext cx="1296987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553245"/>
            <a:ext cx="6347713" cy="13208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Берегите природу!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ru-RU" sz="2400" dirty="0" smtClean="0"/>
              <a:t>В природе ничто  не существует обособленно, все ее элементы тесно связаны между собой, влияют друг на друга, и ущерб, нанесенный одному, немедленно вызывает ухудшение других. Каждый должен по возможности обогащать природу, и ни при каких обстоятельствах не обеднять ее. </a:t>
            </a:r>
          </a:p>
        </p:txBody>
      </p:sp>
      <p:pic>
        <p:nvPicPr>
          <p:cNvPr id="10244" name="Picture 4" descr="j02375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365625"/>
            <a:ext cx="203835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j03464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58788"/>
            <a:ext cx="1223962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85</TotalTime>
  <Words>493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Garamond</vt:lpstr>
      <vt:lpstr>Arial</vt:lpstr>
      <vt:lpstr>Calibri</vt:lpstr>
      <vt:lpstr>Facet</vt:lpstr>
      <vt:lpstr>Правила поведения на природе</vt:lpstr>
      <vt:lpstr>Цель проекта:</vt:lpstr>
      <vt:lpstr>Правило первое: пилите на дрова только сухостой</vt:lpstr>
      <vt:lpstr>Правило второе : не ставьте палатки близко к муравейникам.</vt:lpstr>
      <vt:lpstr>Правило третье: не вбивайте гвозди в живые деревья.</vt:lpstr>
      <vt:lpstr>Правило четвертое :не устраивайте в сухую погоду костров.</vt:lpstr>
      <vt:lpstr>Правило пятое: не оставляйте остатки еды.</vt:lpstr>
      <vt:lpstr>Берегите природу!</vt:lpstr>
    </vt:vector>
  </TitlesOfParts>
  <Company>Rcit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на природе.</dc:title>
  <dc:creator>учитель</dc:creator>
  <cp:lastModifiedBy>Inna Manchak</cp:lastModifiedBy>
  <cp:revision>6</cp:revision>
  <dcterms:created xsi:type="dcterms:W3CDTF">2007-11-14T08:53:16Z</dcterms:created>
  <dcterms:modified xsi:type="dcterms:W3CDTF">2018-08-22T17:24:01Z</dcterms:modified>
</cp:coreProperties>
</file>