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19"/>
  </p:notesMasterIdLst>
  <p:sldIdLst>
    <p:sldId id="256" r:id="rId2"/>
    <p:sldId id="257" r:id="rId3"/>
    <p:sldId id="258" r:id="rId4"/>
    <p:sldId id="266" r:id="rId5"/>
    <p:sldId id="267" r:id="rId6"/>
    <p:sldId id="268" r:id="rId7"/>
    <p:sldId id="270" r:id="rId8"/>
    <p:sldId id="271" r:id="rId9"/>
    <p:sldId id="272" r:id="rId10"/>
    <p:sldId id="259" r:id="rId11"/>
    <p:sldId id="273" r:id="rId12"/>
    <p:sldId id="260" r:id="rId13"/>
    <p:sldId id="261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F6B0AD-A561-4924-918E-1B06E40C1FA9}" type="datetimeFigureOut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8EE05D-6981-468A-A38F-57FE5C656CB8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7715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A85194BD-BA79-43E7-81AB-2B28CE14C1BE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31DBB86-C663-4D5C-AD08-FD5560B3EB65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5429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194BD-BA79-43E7-81AB-2B28CE14C1BE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BB86-C663-4D5C-AD08-FD5560B3EB65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4823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A85194BD-BA79-43E7-81AB-2B28CE14C1BE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31DBB86-C663-4D5C-AD08-FD5560B3EB65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012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194BD-BA79-43E7-81AB-2B28CE14C1BE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BB86-C663-4D5C-AD08-FD5560B3EB65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9513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A85194BD-BA79-43E7-81AB-2B28CE14C1BE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31DBB86-C663-4D5C-AD08-FD5560B3EB65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1874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194BD-BA79-43E7-81AB-2B28CE14C1BE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BB86-C663-4D5C-AD08-FD5560B3EB65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3909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194BD-BA79-43E7-81AB-2B28CE14C1BE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BB86-C663-4D5C-AD08-FD5560B3EB65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2008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194BD-BA79-43E7-81AB-2B28CE14C1BE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BB86-C663-4D5C-AD08-FD5560B3EB65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8660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194BD-BA79-43E7-81AB-2B28CE14C1BE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BB86-C663-4D5C-AD08-FD5560B3EB65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9668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A85194BD-BA79-43E7-81AB-2B28CE14C1BE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31DBB86-C663-4D5C-AD08-FD5560B3EB65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7588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194BD-BA79-43E7-81AB-2B28CE14C1BE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BB86-C663-4D5C-AD08-FD5560B3EB65}" type="slidenum">
              <a:rPr lang="ru-RU" altLang="uk-UA" smtClean="0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8480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A85194BD-BA79-43E7-81AB-2B28CE14C1BE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31DBB86-C663-4D5C-AD08-FD5560B3EB65}" type="slidenum">
              <a:rPr lang="ru-RU" altLang="uk-UA" smtClean="0"/>
              <a:pPr/>
              <a:t>‹№›</a:t>
            </a:fld>
            <a:endParaRPr lang="ru-RU" altLang="uk-UA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948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989752" cy="1504844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/>
            <a:r>
              <a:rPr lang="ru-RU" altLang="ru-RU" sz="6600" b="1" cap="none" smtClean="0">
                <a:ln/>
                <a:solidFill>
                  <a:schemeClr val="accent3"/>
                </a:solidFill>
              </a:rPr>
              <a:t>Поездка в  </a:t>
            </a:r>
            <a:r>
              <a:rPr lang="ru-RU" altLang="ru-RU" sz="6600" b="1" cap="none" smtClean="0">
                <a:ln/>
                <a:solidFill>
                  <a:schemeClr val="accent3"/>
                </a:solidFill>
              </a:rPr>
              <a:t>трамвае</a:t>
            </a:r>
            <a:endParaRPr lang="ru-RU" altLang="ru-RU" sz="6600" b="1" cap="none" smtClean="0">
              <a:ln/>
              <a:solidFill>
                <a:schemeClr val="accent3"/>
              </a:solidFill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343626"/>
            <a:ext cx="7989752" cy="590321"/>
          </a:xfrm>
        </p:spPr>
        <p:txBody>
          <a:bodyPr>
            <a:normAutofit/>
          </a:bodyPr>
          <a:lstStyle/>
          <a:p>
            <a:pPr marL="63500" algn="ctr" eaLnBrk="1" hangingPunct="1"/>
            <a:r>
              <a:rPr lang="ru-RU" altLang="ru-RU" sz="2400" cap="none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Урок ОБЖ в 3 классе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587" t="2531" r="3587" b="18411"/>
          <a:stretch/>
        </p:blipFill>
        <p:spPr>
          <a:xfrm>
            <a:off x="773260" y="2933947"/>
            <a:ext cx="7378320" cy="36017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Обязанности пассажиров.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91220" y="1772816"/>
            <a:ext cx="8501063" cy="482441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400" smtClean="0"/>
              <a:t>Стой на тротуаре, не выходи на проезжую часть.</a:t>
            </a:r>
          </a:p>
          <a:p>
            <a:pPr eaLnBrk="1" hangingPunct="1"/>
            <a:r>
              <a:rPr lang="ru-RU" altLang="ru-RU" sz="2400" smtClean="0"/>
              <a:t>Войди в салон, купи билет и пройди вперед.</a:t>
            </a:r>
          </a:p>
          <a:p>
            <a:pPr eaLnBrk="1" hangingPunct="1"/>
            <a:r>
              <a:rPr lang="ru-RU" altLang="ru-RU" sz="2400" smtClean="0"/>
              <a:t>Уступай место старшим.</a:t>
            </a:r>
          </a:p>
          <a:p>
            <a:pPr eaLnBrk="1" hangingPunct="1"/>
            <a:r>
              <a:rPr lang="ru-RU" altLang="ru-RU" sz="2400" smtClean="0"/>
              <a:t>Не шуми и не отвлекай водителя разговорами.</a:t>
            </a:r>
          </a:p>
          <a:p>
            <a:pPr eaLnBrk="1" hangingPunct="1"/>
            <a:r>
              <a:rPr lang="ru-RU" altLang="ru-RU" sz="2400" smtClean="0"/>
              <a:t>Не высовывайся из окна в целях безопасности.</a:t>
            </a:r>
          </a:p>
          <a:p>
            <a:pPr eaLnBrk="1" hangingPunct="1"/>
            <a:r>
              <a:rPr lang="ru-RU" altLang="ru-RU" sz="2400" smtClean="0"/>
              <a:t>Не разговаривай громко- ты мешаешь другим.</a:t>
            </a:r>
          </a:p>
          <a:p>
            <a:pPr eaLnBrk="1" hangingPunct="1"/>
            <a:r>
              <a:rPr lang="ru-RU" altLang="ru-RU" sz="2400" smtClean="0"/>
              <a:t>Не мусори в транспорте.</a:t>
            </a:r>
          </a:p>
          <a:p>
            <a:pPr eaLnBrk="1" hangingPunct="1"/>
            <a:r>
              <a:rPr lang="ru-RU" altLang="ru-RU" sz="2400" smtClean="0"/>
              <a:t>Не толкай других пассажиров.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как надо обходить трамвай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81192" y="2228003"/>
            <a:ext cx="3414744" cy="36307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/>
              <a:t>Переходить трамвайные пути надо спереди трамвая, чтобы видеть, если будет приближаться другой трамвай.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6374"/>
          <a:stretch/>
        </p:blipFill>
        <p:spPr>
          <a:xfrm>
            <a:off x="4356382" y="2241811"/>
            <a:ext cx="419441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16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9"/>
          <a:stretch/>
        </p:blipFill>
        <p:spPr bwMode="auto">
          <a:xfrm>
            <a:off x="137801" y="980728"/>
            <a:ext cx="9001125" cy="515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Тест.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66863"/>
            <a:ext cx="8229600" cy="3116188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1. Кого называют пассажиром?</a:t>
            </a:r>
          </a:p>
          <a:p>
            <a:pPr eaLnBrk="1" hangingPunct="1"/>
            <a:r>
              <a:rPr lang="ru-RU" altLang="ru-RU" smtClean="0"/>
              <a:t>А) человека, который идет по дороге</a:t>
            </a:r>
          </a:p>
          <a:p>
            <a:pPr eaLnBrk="1" hangingPunct="1"/>
            <a:r>
              <a:rPr lang="ru-RU" altLang="ru-RU" smtClean="0"/>
              <a:t>Б) человека, которого перевозят на любом транспортном средстве</a:t>
            </a:r>
          </a:p>
          <a:p>
            <a:pPr eaLnBrk="1" hangingPunct="1"/>
            <a:r>
              <a:rPr lang="ru-RU" altLang="ru-RU" smtClean="0"/>
              <a:t>В) человека, который едет на велосипеде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4005064"/>
            <a:ext cx="33782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Тест.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432435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2. Как называется место для ожидания общественного транспорта?</a:t>
            </a:r>
          </a:p>
          <a:p>
            <a:pPr eaLnBrk="1" hangingPunct="1"/>
            <a:r>
              <a:rPr lang="ru-RU" altLang="ru-RU" smtClean="0"/>
              <a:t>А) театр</a:t>
            </a:r>
          </a:p>
          <a:p>
            <a:pPr eaLnBrk="1" hangingPunct="1"/>
            <a:r>
              <a:rPr lang="ru-RU" altLang="ru-RU" smtClean="0"/>
              <a:t>Б) магазин</a:t>
            </a:r>
          </a:p>
          <a:p>
            <a:pPr eaLnBrk="1" hangingPunct="1"/>
            <a:r>
              <a:rPr lang="ru-RU" altLang="ru-RU" smtClean="0"/>
              <a:t>В) остановка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3070895"/>
            <a:ext cx="5048250" cy="296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Тест.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785938"/>
            <a:ext cx="8001000" cy="4071937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3. Что запрещается делать пассажирам во время движения транспорта?</a:t>
            </a:r>
          </a:p>
          <a:p>
            <a:pPr eaLnBrk="1" hangingPunct="1"/>
            <a:r>
              <a:rPr lang="ru-RU" altLang="ru-RU" smtClean="0"/>
              <a:t>А) высовываться из окна</a:t>
            </a:r>
          </a:p>
          <a:p>
            <a:pPr eaLnBrk="1" hangingPunct="1"/>
            <a:r>
              <a:rPr lang="ru-RU" altLang="ru-RU" smtClean="0"/>
              <a:t>Б) уступить бабушке место</a:t>
            </a:r>
          </a:p>
          <a:p>
            <a:pPr eaLnBrk="1" hangingPunct="1"/>
            <a:r>
              <a:rPr lang="ru-RU" altLang="ru-RU" smtClean="0"/>
              <a:t>В) заплатить за проезд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1008"/>
            <a:ext cx="32162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Тест.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285875"/>
            <a:ext cx="6929437" cy="385762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4. Как обойти стоящий трамвай?</a:t>
            </a:r>
          </a:p>
          <a:p>
            <a:pPr eaLnBrk="1" hangingPunct="1"/>
            <a:r>
              <a:rPr lang="ru-RU" altLang="ru-RU" smtClean="0"/>
              <a:t>А) спереди</a:t>
            </a:r>
          </a:p>
          <a:p>
            <a:pPr eaLnBrk="1" hangingPunct="1"/>
            <a:r>
              <a:rPr lang="ru-RU" altLang="ru-RU" smtClean="0"/>
              <a:t>Б) сзади</a:t>
            </a:r>
          </a:p>
          <a:p>
            <a:pPr eaLnBrk="1" hangingPunct="1"/>
            <a:r>
              <a:rPr lang="ru-RU" altLang="ru-RU" smtClean="0"/>
              <a:t>В) подождать, когда уедет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42862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Игра «Исчезнувшее НЕ»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5000625"/>
          </a:xfrm>
        </p:spPr>
        <p:txBody>
          <a:bodyPr/>
          <a:lstStyle/>
          <a:p>
            <a:pPr eaLnBrk="1" hangingPunct="1"/>
            <a:r>
              <a:rPr lang="ru-RU" altLang="ru-RU" smtClean="0"/>
              <a:t>Если на остановке много народа, становитесь в первый ряд. Тебя случайно могут толкнуть под колеса.</a:t>
            </a:r>
          </a:p>
          <a:p>
            <a:pPr eaLnBrk="1" hangingPunct="1"/>
            <a:r>
              <a:rPr lang="ru-RU" altLang="ru-RU" smtClean="0"/>
              <a:t>Во время движения транспорта стой на ступеньках и прислоняйся к дверям.</a:t>
            </a:r>
          </a:p>
          <a:p>
            <a:pPr eaLnBrk="1" hangingPunct="1"/>
            <a:r>
              <a:rPr lang="ru-RU" altLang="ru-RU" smtClean="0"/>
              <a:t>Высовывайся сам и выставляй руки в открытые окна.</a:t>
            </a:r>
          </a:p>
          <a:p>
            <a:pPr eaLnBrk="1" hangingPunct="1"/>
            <a:r>
              <a:rPr lang="ru-RU" altLang="ru-RU" smtClean="0"/>
              <a:t>При выходе из трамвая обходи его спереди, а перейди на тротуар, дойди до ближайшего перехода и там перейди улицу.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Отгадайте загадку.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1643063"/>
            <a:ext cx="4257675" cy="4525962"/>
          </a:xfrm>
        </p:spPr>
        <p:txBody>
          <a:bodyPr>
            <a:normAutofit/>
          </a:bodyPr>
          <a:lstStyle/>
          <a:p>
            <a:pPr marL="107950" indent="0" eaLnBrk="1" hangingPunct="1">
              <a:buFont typeface="Georgia" panose="02040502050405020303" pitchFamily="18" charset="0"/>
              <a:buNone/>
            </a:pPr>
            <a:r>
              <a:rPr lang="ru-RU" altLang="ru-RU" sz="3200" smtClean="0"/>
              <a:t>Спозаранку за окошком</a:t>
            </a:r>
          </a:p>
          <a:p>
            <a:pPr marL="107950" indent="0" eaLnBrk="1" hangingPunct="1">
              <a:buFont typeface="Georgia" panose="02040502050405020303" pitchFamily="18" charset="0"/>
              <a:buNone/>
            </a:pPr>
            <a:r>
              <a:rPr lang="ru-RU" altLang="ru-RU" sz="3200" smtClean="0"/>
              <a:t>Стук и звон, и кутерьма, </a:t>
            </a:r>
          </a:p>
          <a:p>
            <a:pPr marL="107950" indent="0" eaLnBrk="1" hangingPunct="1">
              <a:buFont typeface="Georgia" panose="02040502050405020303" pitchFamily="18" charset="0"/>
              <a:buNone/>
            </a:pPr>
            <a:r>
              <a:rPr lang="ru-RU" altLang="ru-RU" sz="3200" smtClean="0"/>
              <a:t>По прямым стальным дорожкам</a:t>
            </a:r>
          </a:p>
          <a:p>
            <a:pPr marL="107950" indent="0" eaLnBrk="1" hangingPunct="1">
              <a:buFont typeface="Georgia" panose="02040502050405020303" pitchFamily="18" charset="0"/>
              <a:buNone/>
            </a:pPr>
            <a:r>
              <a:rPr lang="ru-RU" altLang="ru-RU" sz="3200" smtClean="0"/>
              <a:t>Ходят красные дома.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4863" y="2035175"/>
            <a:ext cx="4038600" cy="4133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Остановка трамвая.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16832"/>
            <a:ext cx="4038600" cy="4525962"/>
          </a:xfrm>
        </p:spPr>
        <p:txBody>
          <a:bodyPr>
            <a:normAutofit lnSpcReduction="10000"/>
          </a:bodyPr>
          <a:lstStyle/>
          <a:p>
            <a:pPr marL="107950" indent="0" eaLnBrk="1" hangingPunct="1">
              <a:buFont typeface="Georgia" panose="02040502050405020303" pitchFamily="18" charset="0"/>
              <a:buNone/>
            </a:pPr>
            <a:r>
              <a:rPr lang="ru-RU" altLang="ru-RU" sz="2400" smtClean="0"/>
              <a:t>Если ты собрался с папой</a:t>
            </a:r>
          </a:p>
          <a:p>
            <a:pPr marL="107950" indent="0" eaLnBrk="1" hangingPunct="1">
              <a:buFont typeface="Georgia" panose="02040502050405020303" pitchFamily="18" charset="0"/>
              <a:buNone/>
            </a:pPr>
            <a:r>
              <a:rPr lang="ru-RU" altLang="ru-RU" sz="2400" smtClean="0"/>
              <a:t>В зоопарк или кино,</a:t>
            </a:r>
          </a:p>
          <a:p>
            <a:pPr marL="107950" indent="0" eaLnBrk="1" hangingPunct="1">
              <a:buFont typeface="Georgia" panose="02040502050405020303" pitchFamily="18" charset="0"/>
              <a:buNone/>
            </a:pPr>
            <a:r>
              <a:rPr lang="ru-RU" altLang="ru-RU" sz="2400" smtClean="0"/>
              <a:t>Подружиться с этим знаком</a:t>
            </a:r>
          </a:p>
          <a:p>
            <a:pPr marL="107950" indent="0" eaLnBrk="1" hangingPunct="1">
              <a:buFont typeface="Georgia" panose="02040502050405020303" pitchFamily="18" charset="0"/>
              <a:buNone/>
            </a:pPr>
            <a:r>
              <a:rPr lang="ru-RU" altLang="ru-RU" sz="2400" smtClean="0"/>
              <a:t>Вам придется все равно.</a:t>
            </a:r>
          </a:p>
          <a:p>
            <a:pPr marL="107950" indent="0" eaLnBrk="1" hangingPunct="1">
              <a:buFont typeface="Georgia" panose="02040502050405020303" pitchFamily="18" charset="0"/>
              <a:buNone/>
            </a:pPr>
            <a:r>
              <a:rPr lang="ru-RU" altLang="ru-RU" sz="2400" smtClean="0"/>
              <a:t>Без него не попадете,</a:t>
            </a:r>
          </a:p>
          <a:p>
            <a:pPr marL="107950" indent="0" eaLnBrk="1" hangingPunct="1">
              <a:buFont typeface="Georgia" panose="02040502050405020303" pitchFamily="18" charset="0"/>
              <a:buNone/>
            </a:pPr>
            <a:r>
              <a:rPr lang="ru-RU" altLang="ru-RU" sz="2400" smtClean="0"/>
              <a:t>Ни в автобус,</a:t>
            </a:r>
          </a:p>
          <a:p>
            <a:pPr marL="107950" indent="0" eaLnBrk="1" hangingPunct="1">
              <a:buFont typeface="Georgia" panose="02040502050405020303" pitchFamily="18" charset="0"/>
              <a:buNone/>
            </a:pPr>
            <a:r>
              <a:rPr lang="ru-RU" altLang="ru-RU" sz="2400" smtClean="0"/>
              <a:t>Ни в трамвай, </a:t>
            </a:r>
          </a:p>
          <a:p>
            <a:pPr marL="107950" indent="0" eaLnBrk="1" hangingPunct="1">
              <a:buFont typeface="Georgia" panose="02040502050405020303" pitchFamily="18" charset="0"/>
              <a:buNone/>
            </a:pPr>
            <a:r>
              <a:rPr lang="ru-RU" altLang="ru-RU" sz="2400" smtClean="0"/>
              <a:t>Значит вы пешком пойдете,</a:t>
            </a:r>
          </a:p>
          <a:p>
            <a:pPr marL="107950" indent="0" eaLnBrk="1" hangingPunct="1">
              <a:buFont typeface="Georgia" panose="02040502050405020303" pitchFamily="18" charset="0"/>
              <a:buNone/>
            </a:pPr>
            <a:r>
              <a:rPr lang="ru-RU" altLang="ru-RU" sz="2400" smtClean="0"/>
              <a:t>Знак дорожный угадай!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1916832"/>
            <a:ext cx="3286125" cy="46339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Правила этикета в </a:t>
            </a:r>
            <a:r>
              <a:rPr lang="ru-RU" altLang="ru-RU"/>
              <a:t>трамвае</a:t>
            </a:r>
            <a:endParaRPr lang="ru-RU"/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581192" y="2228003"/>
            <a:ext cx="3667633" cy="3630795"/>
          </a:xfrm>
        </p:spPr>
        <p:txBody>
          <a:bodyPr>
            <a:normAutofit/>
          </a:bodyPr>
          <a:lstStyle/>
          <a:p>
            <a:r>
              <a:rPr lang="ru-RU" sz="2800"/>
              <a:t>Входя в транспорт, не нужно толкаться и пытаться пролезть первым. Нужно двигаться в общем потоке и проходить в порядке живой очереди.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068" y="2560551"/>
            <a:ext cx="4331480" cy="296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7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Правила этикета в </a:t>
            </a:r>
            <a:r>
              <a:rPr lang="ru-RU" altLang="ru-RU"/>
              <a:t>трамвае</a:t>
            </a:r>
            <a:endParaRPr lang="ru-RU"/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581192" y="2228003"/>
            <a:ext cx="3846792" cy="3630795"/>
          </a:xfrm>
        </p:spPr>
        <p:txBody>
          <a:bodyPr>
            <a:noAutofit/>
          </a:bodyPr>
          <a:lstStyle/>
          <a:p>
            <a:r>
              <a:rPr lang="ru-RU" sz="2400"/>
              <a:t>Войдя в транспорт, не нужно останавливаться прямо у входа. Следует пройти дальше по салону для того, чтобы пассажиры, которые входят следом, также могли поместиться. Исключение: если выходить на следующей остановке.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48880"/>
            <a:ext cx="4153212" cy="322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45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Правила этикета в </a:t>
            </a:r>
            <a:r>
              <a:rPr lang="ru-RU" altLang="ru-RU"/>
              <a:t>трамвае</a:t>
            </a:r>
            <a:endParaRPr lang="ru-RU"/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581192" y="2228003"/>
            <a:ext cx="3846792" cy="3630795"/>
          </a:xfrm>
        </p:spPr>
        <p:txBody>
          <a:bodyPr>
            <a:noAutofit/>
          </a:bodyPr>
          <a:lstStyle/>
          <a:p>
            <a:r>
              <a:rPr lang="ru-RU" sz="2400"/>
              <a:t>Увидев свободное место, не стоит со вех ног бросаться, чтобы его занять, расталкивая локтями соседних пассажиров. Посмотрите вначале вокруг: возможно, рядом есть пожилые люди или малыши.</a:t>
            </a:r>
            <a:endParaRPr lang="ru-RU" sz="2400"/>
          </a:p>
        </p:txBody>
      </p:sp>
      <p:pic>
        <p:nvPicPr>
          <p:cNvPr id="276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22768"/>
            <a:ext cx="4321792" cy="304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157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Правила этикета в </a:t>
            </a:r>
            <a:r>
              <a:rPr lang="ru-RU" altLang="ru-RU"/>
              <a:t>трамвае</a:t>
            </a:r>
            <a:endParaRPr lang="ru-RU"/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581192" y="2228003"/>
            <a:ext cx="3846792" cy="3630795"/>
          </a:xfrm>
        </p:spPr>
        <p:txBody>
          <a:bodyPr>
            <a:noAutofit/>
          </a:bodyPr>
          <a:lstStyle/>
          <a:p>
            <a:r>
              <a:rPr lang="ru-RU" sz="2400"/>
              <a:t>Входить с едой или мороженым в общественный транспорт неприлично. При повороте или остановке можно испачкать соседних пассажиров.</a:t>
            </a:r>
          </a:p>
          <a:p>
            <a:endParaRPr lang="ru-RU" sz="2400"/>
          </a:p>
        </p:txBody>
      </p:sp>
      <p:pic>
        <p:nvPicPr>
          <p:cNvPr id="29698" name="Picture 2" descr="ÐÐ°ÑÑÐ¸Ð½ÐºÐ¸ Ð¿Ð¾ Ð·Ð°Ð¿ÑÐ¾ÑÑ Ð´ÐµÑÐ¸  Ð² ÑÑÐ°Ð¼Ð²Ð°Ðµ Ð¿ÑÐ²Ð¸Ð»Ð° Ð·Ð¾Ð½Ñ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4"/>
          <a:stretch/>
        </p:blipFill>
        <p:spPr bwMode="auto">
          <a:xfrm>
            <a:off x="4211960" y="2348880"/>
            <a:ext cx="454573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10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Правила этикета в </a:t>
            </a:r>
            <a:r>
              <a:rPr lang="ru-RU" altLang="ru-RU"/>
              <a:t>трамвае</a:t>
            </a:r>
            <a:endParaRPr lang="ru-RU"/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581192" y="2228003"/>
            <a:ext cx="3846792" cy="3630795"/>
          </a:xfrm>
        </p:spPr>
        <p:txBody>
          <a:bodyPr>
            <a:noAutofit/>
          </a:bodyPr>
          <a:lstStyle/>
          <a:p>
            <a:r>
              <a:rPr lang="ru-RU" sz="2400" smtClean="0"/>
              <a:t>Очень </a:t>
            </a:r>
            <a:r>
              <a:rPr lang="ru-RU" sz="2400"/>
              <a:t>некрасиво в транспорте громко разговаривать, кричать, спорить. Также дурным тоном считается громко обсуждать свои дела по телефону.</a:t>
            </a:r>
          </a:p>
        </p:txBody>
      </p:sp>
      <p:pic>
        <p:nvPicPr>
          <p:cNvPr id="307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t="26774" r="10716" b="4725"/>
          <a:stretch/>
        </p:blipFill>
        <p:spPr bwMode="auto">
          <a:xfrm>
            <a:off x="4283968" y="2348880"/>
            <a:ext cx="4680520" cy="31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50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Правила этикета в </a:t>
            </a:r>
            <a:r>
              <a:rPr lang="ru-RU" altLang="ru-RU"/>
              <a:t>трамвае</a:t>
            </a:r>
            <a:endParaRPr lang="ru-RU"/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581192" y="2564904"/>
            <a:ext cx="4206832" cy="3630795"/>
          </a:xfrm>
        </p:spPr>
        <p:txBody>
          <a:bodyPr>
            <a:noAutofit/>
          </a:bodyPr>
          <a:lstStyle/>
          <a:p>
            <a:r>
              <a:rPr lang="ru-RU" sz="2400" smtClean="0"/>
              <a:t>Если </a:t>
            </a:r>
            <a:r>
              <a:rPr lang="ru-RU" sz="2400"/>
              <a:t>на спине большой рюкзак или на плече большая сумка, вежливый пассажир обязательно их снимет и будет держать в руках. Если этого не сделать, можно больно задеть других пассажиров, запачкать или порвать им одежду, ударить большим рюкзаком по лицу.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6959"/>
          <a:stretch/>
        </p:blipFill>
        <p:spPr>
          <a:xfrm>
            <a:off x="4845285" y="2235259"/>
            <a:ext cx="374502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08254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іденд">
  <a:themeElements>
    <a:clrScheme name="Оранжева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Диві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і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TM03457464[[fn=Дивіденд]]</Template>
  <TotalTime>85</TotalTime>
  <Words>528</Words>
  <Application>Microsoft Office PowerPoint</Application>
  <PresentationFormat>Екран (4:3)</PresentationFormat>
  <Paragraphs>66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3" baseType="lpstr">
      <vt:lpstr>Arial</vt:lpstr>
      <vt:lpstr>Trebuchet MS</vt:lpstr>
      <vt:lpstr>Georgia</vt:lpstr>
      <vt:lpstr>Wingdings 2</vt:lpstr>
      <vt:lpstr>Calibri</vt:lpstr>
      <vt:lpstr>Дивіденд</vt:lpstr>
      <vt:lpstr>Поездка в  трамвае</vt:lpstr>
      <vt:lpstr>Отгадайте загадку.</vt:lpstr>
      <vt:lpstr>Остановка трамвая.</vt:lpstr>
      <vt:lpstr>Правила этикета в трамвае</vt:lpstr>
      <vt:lpstr>Правила этикета в трамвае</vt:lpstr>
      <vt:lpstr>Правила этикета в трамвае</vt:lpstr>
      <vt:lpstr>Правила этикета в трамвае</vt:lpstr>
      <vt:lpstr>Правила этикета в трамвае</vt:lpstr>
      <vt:lpstr>Правила этикета в трамвае</vt:lpstr>
      <vt:lpstr>Обязанности пассажиров.</vt:lpstr>
      <vt:lpstr>как надо обходить трамвай</vt:lpstr>
      <vt:lpstr>Презентація PowerPoint</vt:lpstr>
      <vt:lpstr>Тест.</vt:lpstr>
      <vt:lpstr>Тест.</vt:lpstr>
      <vt:lpstr>Тест.</vt:lpstr>
      <vt:lpstr>Тест.</vt:lpstr>
      <vt:lpstr>Игра «Исчезнувшее НЕ»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Поездка в  трамвае.</dc:title>
  <dc:creator>admin@mirpps.ru</dc:creator>
  <cp:lastModifiedBy>Інна</cp:lastModifiedBy>
  <cp:revision>14</cp:revision>
  <dcterms:created xsi:type="dcterms:W3CDTF">2011-05-11T02:01:13Z</dcterms:created>
  <dcterms:modified xsi:type="dcterms:W3CDTF">2019-01-10T12:43:53Z</dcterms:modified>
</cp:coreProperties>
</file>