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7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9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3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3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8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8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9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2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3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7CE1-A947-4B50-BB81-226967BBD8B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8C24-2C36-4284-B501-60403D04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9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10160">
            <a:solidFill>
              <a:schemeClr val="bg1"/>
            </a:solidFill>
            <a:prstDash val="solid"/>
          </a:ln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1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3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Constantia</vt:lpstr>
      <vt:lpstr>Franklin Gothic Book</vt:lpstr>
      <vt:lpstr>Office Theme</vt:lpstr>
      <vt:lpstr>Название презентации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pptforschool.ru</dc:creator>
  <cp:lastModifiedBy>pptforschool.ru</cp:lastModifiedBy>
  <cp:revision>1</cp:revision>
  <dcterms:created xsi:type="dcterms:W3CDTF">2018-04-10T10:44:17Z</dcterms:created>
  <dcterms:modified xsi:type="dcterms:W3CDTF">2018-04-10T10:48:47Z</dcterms:modified>
</cp:coreProperties>
</file>