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9E26-0EE4-4418-BBAF-C68AECBD8A8C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4832-2FF7-4E9F-A102-63CDE3FE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5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9E26-0EE4-4418-BBAF-C68AECBD8A8C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4832-2FF7-4E9F-A102-63CDE3FE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9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9E26-0EE4-4418-BBAF-C68AECBD8A8C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4832-2FF7-4E9F-A102-63CDE3FE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9E26-0EE4-4418-BBAF-C68AECBD8A8C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4832-2FF7-4E9F-A102-63CDE3FE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0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9E26-0EE4-4418-BBAF-C68AECBD8A8C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4832-2FF7-4E9F-A102-63CDE3FE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8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9E26-0EE4-4418-BBAF-C68AECBD8A8C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4832-2FF7-4E9F-A102-63CDE3FE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5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9E26-0EE4-4418-BBAF-C68AECBD8A8C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4832-2FF7-4E9F-A102-63CDE3FE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3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9E26-0EE4-4418-BBAF-C68AECBD8A8C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4832-2FF7-4E9F-A102-63CDE3FE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3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9E26-0EE4-4418-BBAF-C68AECBD8A8C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4832-2FF7-4E9F-A102-63CDE3FE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9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9E26-0EE4-4418-BBAF-C68AECBD8A8C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4832-2FF7-4E9F-A102-63CDE3FE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9E26-0EE4-4418-BBAF-C68AECBD8A8C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4832-2FF7-4E9F-A102-63CDE3FE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3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ood" dir="t"/>
            </a:scene3d>
            <a:sp3d extrusionH="57150" prstMaterial="plastic">
              <a:bevelT w="38100" h="38100"/>
              <a:bevelB w="57150" h="38100" prst="artDeco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9E26-0EE4-4418-BBAF-C68AECBD8A8C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B4832-2FF7-4E9F-A102-63CDE3FE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0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ln>
            <a:solidFill>
              <a:schemeClr val="bg1"/>
            </a:solidFill>
          </a:ln>
          <a:solidFill>
            <a:schemeClr val="bg1"/>
          </a:solidFill>
          <a:effectLst>
            <a:glow rad="76200">
              <a:schemeClr val="bg1">
                <a:lumMod val="50000"/>
                <a:alpha val="83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6073"/>
            <a:ext cx="7772400" cy="1603890"/>
          </a:xfrm>
        </p:spPr>
        <p:txBody>
          <a:bodyPr>
            <a:noAutofit/>
          </a:bodyPr>
          <a:lstStyle/>
          <a:p>
            <a:r>
              <a:rPr lang="ru-RU" sz="6600" dirty="0" smtClean="0"/>
              <a:t>Название презентации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Подзаголовок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7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4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Black</vt:lpstr>
      <vt:lpstr>Office Theme</vt:lpstr>
      <vt:lpstr>Название презентации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pptforschool.ru</dc:creator>
  <cp:lastModifiedBy>pptforschool.ru</cp:lastModifiedBy>
  <cp:revision>1</cp:revision>
  <dcterms:created xsi:type="dcterms:W3CDTF">2018-04-24T18:36:51Z</dcterms:created>
  <dcterms:modified xsi:type="dcterms:W3CDTF">2018-04-24T18:43:30Z</dcterms:modified>
</cp:coreProperties>
</file>