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3106"/>
    <a:srgbClr val="093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dirty="0" smtClean="0"/>
              <a:t>Зразок заголовка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dirty="0" smtClean="0"/>
              <a:t>Зразок підзаголовка</a:t>
            </a:r>
            <a:endParaRPr lang="ru-RU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EE38-B48B-4C84-B77C-FF7F7C35AEC8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994D-C650-44BE-9FCE-7C41A914E2B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57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EE38-B48B-4C84-B77C-FF7F7C35AEC8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994D-C650-44BE-9FCE-7C41A914E2B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31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EE38-B48B-4C84-B77C-FF7F7C35AEC8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994D-C650-44BE-9FCE-7C41A914E2B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4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56207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EE38-B48B-4C84-B77C-FF7F7C35AEC8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994D-C650-44BE-9FCE-7C41A914E2B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15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344984" y="27089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EE38-B48B-4C84-B77C-FF7F7C35AEC8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994D-C650-44BE-9FCE-7C41A914E2B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92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EE38-B48B-4C84-B77C-FF7F7C35AEC8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994D-C650-44BE-9FCE-7C41A914E2B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45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EE38-B48B-4C84-B77C-FF7F7C35AEC8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994D-C650-44BE-9FCE-7C41A914E2B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63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EE38-B48B-4C84-B77C-FF7F7C35AEC8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994D-C650-44BE-9FCE-7C41A914E2B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22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EE38-B48B-4C84-B77C-FF7F7C35AEC8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994D-C650-44BE-9FCE-7C41A914E2B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76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EE38-B48B-4C84-B77C-FF7F7C35AEC8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994D-C650-44BE-9FCE-7C41A914E2B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1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EE38-B48B-4C84-B77C-FF7F7C35AEC8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994D-C650-44BE-9FCE-7C41A914E2B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5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  <a:prstGeom prst="homePlate">
            <a:avLst/>
          </a:prstGeom>
          <a:gradFill flip="none" rotWithShape="1">
            <a:gsLst>
              <a:gs pos="0">
                <a:srgbClr val="093303"/>
              </a:gs>
              <a:gs pos="0">
                <a:schemeClr val="bg1"/>
              </a:gs>
              <a:gs pos="63000">
                <a:srgbClr val="FFC000"/>
              </a:gs>
            </a:gsLst>
            <a:path path="circle">
              <a:fillToRect l="100000" b="100000"/>
            </a:path>
            <a:tileRect t="-100000" r="-100000"/>
          </a:gradFill>
          <a:effectLst>
            <a:outerShdw blurRad="40000" dist="20000" dir="5400000" rotWithShape="0">
              <a:srgbClr val="000000">
                <a:alpha val="38000"/>
              </a:srgbClr>
            </a:outerShdw>
            <a:reflection stA="99000" endPos="0" dir="5400000" sy="-100000" algn="bl" rotWithShape="0"/>
          </a:effectLst>
        </p:spPr>
        <p:style>
          <a:lnRef idx="1">
            <a:schemeClr val="accent6"/>
          </a:lnRef>
          <a:fillRef idx="1003">
            <a:schemeClr val="dk2"/>
          </a:fillRef>
          <a:effectRef idx="1">
            <a:schemeClr val="accent6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uk-UA" dirty="0" smtClean="0"/>
              <a:t>Зразок заголовка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475656" y="1600200"/>
            <a:ext cx="72111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  <a:p>
            <a:pPr lvl="2"/>
            <a:r>
              <a:rPr lang="uk-UA" dirty="0" smtClean="0"/>
              <a:t>Третій рівень</a:t>
            </a:r>
          </a:p>
          <a:p>
            <a:pPr lvl="3"/>
            <a:r>
              <a:rPr lang="uk-UA" dirty="0" smtClean="0"/>
              <a:t>Четвертий рівень</a:t>
            </a:r>
          </a:p>
          <a:p>
            <a:pPr lvl="4"/>
            <a:r>
              <a:rPr lang="uk-UA" dirty="0" smtClean="0"/>
              <a:t>П'ятий рівень</a:t>
            </a:r>
            <a:endParaRPr lang="ru-RU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BEE38-B48B-4C84-B77C-FF7F7C35AEC8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F994D-C650-44BE-9FCE-7C41A914E2B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59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0541" cmpd="sng">
            <a:solidFill>
              <a:schemeClr val="tx1"/>
            </a:solidFill>
            <a:prstDash val="solid"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36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4277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</Words>
  <Application>Microsoft Office PowerPoint</Application>
  <PresentationFormat>Екран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Inna Manchak</dc:creator>
  <cp:keywords>математика, алгебра, геометрия, шаблон</cp:keywords>
  <cp:lastModifiedBy>Inna Manchak</cp:lastModifiedBy>
  <cp:revision>2</cp:revision>
  <dcterms:created xsi:type="dcterms:W3CDTF">2018-09-18T13:27:13Z</dcterms:created>
  <dcterms:modified xsi:type="dcterms:W3CDTF">2018-09-18T13:40:17Z</dcterms:modified>
</cp:coreProperties>
</file>