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D76"/>
    <a:srgbClr val="218F9E"/>
    <a:srgbClr val="E5E5E5"/>
    <a:srgbClr val="E8E8E8"/>
    <a:srgbClr val="87A627"/>
    <a:srgbClr val="102B02"/>
    <a:srgbClr val="638821"/>
    <a:srgbClr val="869D20"/>
    <a:srgbClr val="7E9317"/>
    <a:srgbClr val="627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4225926"/>
            <a:ext cx="40513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365125"/>
            <a:ext cx="7226300" cy="3279775"/>
          </a:xfrm>
          <a:prstGeom prst="homePlate">
            <a:avLst/>
          </a:prstGeom>
          <a:solidFill>
            <a:srgbClr val="218F9E"/>
          </a:solidFill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hevron 7"/>
          <p:cNvSpPr/>
          <p:nvPr userDrawn="1"/>
        </p:nvSpPr>
        <p:spPr>
          <a:xfrm>
            <a:off x="5842000" y="365125"/>
            <a:ext cx="3187700" cy="3279775"/>
          </a:xfrm>
          <a:prstGeom prst="chevron">
            <a:avLst/>
          </a:prstGeom>
          <a:solidFill>
            <a:srgbClr val="0A3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8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1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296150" cy="1325563"/>
          </a:xfrm>
          <a:prstGeom prst="homePlate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8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8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321550" cy="1325563"/>
          </a:xfrm>
          <a:prstGeom prst="homePlate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9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2256"/>
            <a:ext cx="7219950" cy="1408907"/>
          </a:xfrm>
          <a:prstGeom prst="homePlate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9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19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1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628650" y="332580"/>
            <a:ext cx="7143750" cy="1325563"/>
          </a:xfrm>
          <a:prstGeom prst="homePlate">
            <a:avLst/>
          </a:prstGeom>
          <a:solidFill>
            <a:srgbClr val="218F9E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hevron 8"/>
          <p:cNvSpPr/>
          <p:nvPr userDrawn="1"/>
        </p:nvSpPr>
        <p:spPr>
          <a:xfrm>
            <a:off x="7613650" y="331389"/>
            <a:ext cx="1174750" cy="1314848"/>
          </a:xfrm>
          <a:prstGeom prst="chevron">
            <a:avLst/>
          </a:prstGeom>
          <a:solidFill>
            <a:srgbClr val="0A3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2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rgbClr val="E5E5E5"/>
            </a:solidFill>
            <a:prstDash val="solid"/>
          </a:ln>
          <a:solidFill>
            <a:schemeClr val="bg1">
              <a:lumMod val="9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744" y="3891075"/>
            <a:ext cx="4051300" cy="1655762"/>
          </a:xfrm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Название презентации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можете использовать данный шаблон для создания своих презентаций, но в своей презентации вы должны указать источник шаблона:  Сайт </a:t>
            </a:r>
            <a:r>
              <a:rPr lang="ru-RU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mirpps.ru</a:t>
            </a:r>
            <a:r>
              <a:rPr lang="ru-RU" dirty="0">
                <a:hlinkClick r:id="rId2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Название презентации</vt:lpstr>
      <vt:lpstr>Подзаголовок слайда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Inna Manchak</dc:creator>
  <cp:lastModifiedBy>Inna Manchak</cp:lastModifiedBy>
  <cp:revision>5</cp:revision>
  <dcterms:created xsi:type="dcterms:W3CDTF">2018-09-12T15:59:56Z</dcterms:created>
  <dcterms:modified xsi:type="dcterms:W3CDTF">2018-09-12T16:43:39Z</dcterms:modified>
</cp:coreProperties>
</file>