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50053-D3CF-4CAE-A37D-BF57DF4410E8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0247-A3A8-43A7-9B44-E4F572CB512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386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Шаблон для сайта</a:t>
            </a:r>
            <a:r>
              <a:rPr lang="ru-RU" baseline="0" dirty="0" smtClean="0"/>
              <a:t> </a:t>
            </a:r>
            <a:r>
              <a:rPr lang="en-US" baseline="0" dirty="0" smtClean="0"/>
              <a:t>Mirpps.ru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4C4D5-32E0-4678-9D5A-BC470BA9DE1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4C4D5-32E0-4678-9D5A-BC470BA9DE1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5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4C4D5-32E0-4678-9D5A-BC470BA9DE1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5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29" y="782114"/>
            <a:ext cx="10383939" cy="142524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030" y="2207360"/>
            <a:ext cx="10383940" cy="814427"/>
          </a:xfrm>
        </p:spPr>
        <p:txBody>
          <a:bodyPr>
            <a:normAutofit/>
          </a:bodyPr>
          <a:lstStyle>
            <a:lvl1pPr marL="0" indent="0" algn="ctr">
              <a:buNone/>
              <a:defRPr sz="3733" b="0" i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89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3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8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1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392934"/>
            <a:ext cx="10994760" cy="814428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1" y="2207360"/>
            <a:ext cx="10994760" cy="4275737"/>
          </a:xfrm>
        </p:spPr>
        <p:txBody>
          <a:bodyPr/>
          <a:lstStyle>
            <a:lvl1pPr algn="ctr">
              <a:defRPr sz="3733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0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933" y="374899"/>
            <a:ext cx="7533447" cy="763525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113" y="1392934"/>
            <a:ext cx="8144267" cy="4885021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80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8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8" y="1596540"/>
            <a:ext cx="10587545" cy="814427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9" y="2391924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39" y="3021787"/>
            <a:ext cx="5386917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2391924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3021787"/>
            <a:ext cx="5389033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02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4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33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4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1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3903809-E7B1-435B-8E7F-F3598D1EF0BA}"/>
              </a:ext>
            </a:extLst>
          </p:cNvPr>
          <p:cNvSpPr txBox="1"/>
          <p:nvPr userDrawn="1"/>
        </p:nvSpPr>
        <p:spPr>
          <a:xfrm>
            <a:off x="-12200" y="6951663"/>
            <a:ext cx="11186167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>
                <a:solidFill>
                  <a:prstClr val="white">
                    <a:lumMod val="65000"/>
                  </a:prstClr>
                </a:solidFill>
              </a:rPr>
              <a:t>This presentation uses a free template provided by FPPT.com</a:t>
            </a:r>
          </a:p>
          <a:p>
            <a:r>
              <a:rPr lang="en-US" sz="1867">
                <a:solidFill>
                  <a:prstClr val="white">
                    <a:lumMod val="65000"/>
                  </a:prst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92549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Новым </a:t>
            </a:r>
            <a:r>
              <a:rPr lang="ru-RU" sz="72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Годом</a:t>
            </a:r>
            <a:r>
              <a:rPr lang="en-US" sz="7200" b="1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72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MirPps.ru</a:t>
            </a:r>
            <a:endParaRPr lang="en-US" dirty="0"/>
          </a:p>
        </p:txBody>
      </p:sp>
      <p:grpSp>
        <p:nvGrpSpPr>
          <p:cNvPr id="17" name="Групувати 16"/>
          <p:cNvGrpSpPr/>
          <p:nvPr/>
        </p:nvGrpSpPr>
        <p:grpSpPr>
          <a:xfrm>
            <a:off x="503192" y="3045959"/>
            <a:ext cx="2563081" cy="2976116"/>
            <a:chOff x="176673" y="2266340"/>
            <a:chExt cx="1922311" cy="2232087"/>
          </a:xfrm>
        </p:grpSpPr>
        <p:pic>
          <p:nvPicPr>
            <p:cNvPr id="8" name="Рисунок 7" descr="ball-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6673" y="2266340"/>
              <a:ext cx="1922311" cy="223208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0A3B6127-ABFA-44C7-968A-EE5F506EBC97}"/>
                </a:ext>
              </a:extLst>
            </p:cNvPr>
            <p:cNvSpPr txBox="1"/>
            <p:nvPr/>
          </p:nvSpPr>
          <p:spPr>
            <a:xfrm>
              <a:off x="885217" y="2563242"/>
              <a:ext cx="505222" cy="18389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333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2</a:t>
              </a:r>
              <a:endParaRPr lang="en-US" sz="4267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Групувати 15"/>
          <p:cNvGrpSpPr/>
          <p:nvPr/>
        </p:nvGrpSpPr>
        <p:grpSpPr>
          <a:xfrm>
            <a:off x="3421321" y="3104867"/>
            <a:ext cx="2563081" cy="3243629"/>
            <a:chOff x="2454572" y="2266340"/>
            <a:chExt cx="1922311" cy="2432722"/>
          </a:xfrm>
        </p:grpSpPr>
        <p:pic>
          <p:nvPicPr>
            <p:cNvPr id="10" name="Рисунок 9" descr="ball-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54572" y="2266340"/>
              <a:ext cx="1922311" cy="243272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4596FA0-A076-4900-80D8-DAF703713CFA}"/>
                </a:ext>
              </a:extLst>
            </p:cNvPr>
            <p:cNvSpPr txBox="1"/>
            <p:nvPr/>
          </p:nvSpPr>
          <p:spPr>
            <a:xfrm>
              <a:off x="3178812" y="2709513"/>
              <a:ext cx="503160" cy="18389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333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0</a:t>
              </a:r>
              <a:endParaRPr lang="en-US" sz="4267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Групувати 18"/>
          <p:cNvGrpSpPr/>
          <p:nvPr/>
        </p:nvGrpSpPr>
        <p:grpSpPr>
          <a:xfrm>
            <a:off x="6407417" y="2779718"/>
            <a:ext cx="2495073" cy="3169972"/>
            <a:chOff x="4805562" y="2084788"/>
            <a:chExt cx="1871305" cy="2377479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5562" y="2084788"/>
              <a:ext cx="1871305" cy="237747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EF2123F-88F0-4A1F-94A5-813FF102E6D8}"/>
                </a:ext>
              </a:extLst>
            </p:cNvPr>
            <p:cNvSpPr txBox="1"/>
            <p:nvPr/>
          </p:nvSpPr>
          <p:spPr>
            <a:xfrm>
              <a:off x="5435805" y="2450905"/>
              <a:ext cx="610820" cy="18389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333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1</a:t>
              </a:r>
              <a:endParaRPr lang="en-US" sz="4267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Групувати 14"/>
          <p:cNvGrpSpPr/>
          <p:nvPr/>
        </p:nvGrpSpPr>
        <p:grpSpPr>
          <a:xfrm>
            <a:off x="9150101" y="3064394"/>
            <a:ext cx="2570223" cy="3075840"/>
            <a:chOff x="6850210" y="2357318"/>
            <a:chExt cx="1927667" cy="2306880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0210" y="2357318"/>
              <a:ext cx="1927667" cy="230688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A210A44-95DC-4A6C-A55D-B7298F2F1BD4}"/>
                </a:ext>
              </a:extLst>
            </p:cNvPr>
            <p:cNvSpPr txBox="1"/>
            <p:nvPr/>
          </p:nvSpPr>
          <p:spPr>
            <a:xfrm>
              <a:off x="7508633" y="2684575"/>
              <a:ext cx="610820" cy="18389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5333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9</a:t>
              </a:r>
              <a:endParaRPr lang="en-US" sz="4267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5" y="4364703"/>
            <a:ext cx="12192000" cy="25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7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31" tmFilter="0, 0; 0.125,0.2665; 0.25,0.4; 0.375,0.465; 0.5,0.5;  0.625,0.535; 0.75,0.6; 0.875,0.7335; 1,1">
                                          <p:stCondLst>
                                            <p:cond delay="6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15" tmFilter="0, 0; 0.125,0.2665; 0.25,0.4; 0.375,0.465; 0.5,0.5;  0.625,0.535; 0.75,0.6; 0.875,0.7335; 1,1">
                                          <p:stCondLst>
                                            <p:cond delay="125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tmFilter="0, 0; 0.125,0.2665; 0.25,0.4; 0.375,0.465; 0.5,0.5;  0.625,0.535; 0.75,0.6; 0.875,0.7335; 1,1">
                                          <p:stCondLst>
                                            <p:cond delay="157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5">
                                          <p:stCondLst>
                                            <p:cond delay="6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5">
                                          <p:stCondLst>
                                            <p:cond delay="12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58" decel="50000">
                                          <p:stCondLst>
                                            <p:cond delay="127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5">
                                          <p:stCondLst>
                                            <p:cond delay="15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58" decel="50000">
                                          <p:stCondLst>
                                            <p:cond delay="15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5">
                                          <p:stCondLst>
                                            <p:cond delay="171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58" decel="50000">
                                          <p:stCondLst>
                                            <p:cond delay="17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Групувати 18"/>
          <p:cNvGrpSpPr/>
          <p:nvPr/>
        </p:nvGrpSpPr>
        <p:grpSpPr>
          <a:xfrm>
            <a:off x="5850612" y="5036495"/>
            <a:ext cx="1446325" cy="1872787"/>
            <a:chOff x="377393" y="3029864"/>
            <a:chExt cx="1293212" cy="1597245"/>
          </a:xfrm>
        </p:grpSpPr>
        <p:pic>
          <p:nvPicPr>
            <p:cNvPr id="5" name="Рисунок 4" descr="ball-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393" y="3029864"/>
              <a:ext cx="1293212" cy="148669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0A3B6127-ABFA-44C7-968A-EE5F506EBC97}"/>
                </a:ext>
              </a:extLst>
            </p:cNvPr>
            <p:cNvSpPr txBox="1"/>
            <p:nvPr/>
          </p:nvSpPr>
          <p:spPr>
            <a:xfrm flipH="1">
              <a:off x="693101" y="3183394"/>
              <a:ext cx="610820" cy="14437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2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Групувати 17"/>
          <p:cNvGrpSpPr/>
          <p:nvPr/>
        </p:nvGrpSpPr>
        <p:grpSpPr>
          <a:xfrm>
            <a:off x="7409986" y="4906895"/>
            <a:ext cx="1446325" cy="1892391"/>
            <a:chOff x="2575475" y="3190000"/>
            <a:chExt cx="1243423" cy="1590715"/>
          </a:xfrm>
        </p:grpSpPr>
        <p:pic>
          <p:nvPicPr>
            <p:cNvPr id="8" name="Рисунок 7" descr="ball-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75475" y="3190000"/>
              <a:ext cx="1243423" cy="157343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B4596FA0-A076-4900-80D8-DAF703713CFA}"/>
                </a:ext>
              </a:extLst>
            </p:cNvPr>
            <p:cNvSpPr txBox="1"/>
            <p:nvPr/>
          </p:nvSpPr>
          <p:spPr>
            <a:xfrm>
              <a:off x="3034456" y="3357798"/>
              <a:ext cx="325463" cy="14229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0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Групувати 16"/>
          <p:cNvGrpSpPr/>
          <p:nvPr/>
        </p:nvGrpSpPr>
        <p:grpSpPr>
          <a:xfrm>
            <a:off x="8969359" y="5030949"/>
            <a:ext cx="1446325" cy="1797265"/>
            <a:chOff x="5847721" y="4060100"/>
            <a:chExt cx="1060864" cy="1229868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721" y="4060100"/>
              <a:ext cx="1060864" cy="1203347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EF2123F-88F0-4A1F-94A5-813FF102E6D8}"/>
                </a:ext>
              </a:extLst>
            </p:cNvPr>
            <p:cNvSpPr txBox="1"/>
            <p:nvPr/>
          </p:nvSpPr>
          <p:spPr>
            <a:xfrm>
              <a:off x="6205013" y="4131605"/>
              <a:ext cx="346281" cy="11583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1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Групувати 12"/>
          <p:cNvGrpSpPr/>
          <p:nvPr/>
        </p:nvGrpSpPr>
        <p:grpSpPr>
          <a:xfrm>
            <a:off x="10513268" y="5008394"/>
            <a:ext cx="1457088" cy="1833519"/>
            <a:chOff x="6994492" y="3787458"/>
            <a:chExt cx="1927667" cy="2462439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492" y="3787458"/>
              <a:ext cx="1927667" cy="230688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1A210A44-95DC-4A6C-A55D-B7298F2F1BD4}"/>
                </a:ext>
              </a:extLst>
            </p:cNvPr>
            <p:cNvSpPr txBox="1"/>
            <p:nvPr/>
          </p:nvSpPr>
          <p:spPr>
            <a:xfrm>
              <a:off x="7663058" y="3976484"/>
              <a:ext cx="610821" cy="22734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9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4"/>
          <a:stretch/>
        </p:blipFill>
        <p:spPr>
          <a:xfrm>
            <a:off x="2037148" y="5183885"/>
            <a:ext cx="12192000" cy="16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  <p:grpSp>
        <p:nvGrpSpPr>
          <p:cNvPr id="6" name="Групувати 5"/>
          <p:cNvGrpSpPr/>
          <p:nvPr/>
        </p:nvGrpSpPr>
        <p:grpSpPr>
          <a:xfrm>
            <a:off x="5850612" y="5036495"/>
            <a:ext cx="1446325" cy="1872787"/>
            <a:chOff x="377393" y="3029864"/>
            <a:chExt cx="1293212" cy="1597245"/>
          </a:xfrm>
        </p:grpSpPr>
        <p:pic>
          <p:nvPicPr>
            <p:cNvPr id="7" name="Рисунок 6" descr="ball-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393" y="3029864"/>
              <a:ext cx="1293212" cy="148669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A3B6127-ABFA-44C7-968A-EE5F506EBC97}"/>
                </a:ext>
              </a:extLst>
            </p:cNvPr>
            <p:cNvSpPr txBox="1"/>
            <p:nvPr/>
          </p:nvSpPr>
          <p:spPr>
            <a:xfrm flipH="1">
              <a:off x="693101" y="3183394"/>
              <a:ext cx="610820" cy="14437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2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Групувати 8"/>
          <p:cNvGrpSpPr/>
          <p:nvPr/>
        </p:nvGrpSpPr>
        <p:grpSpPr>
          <a:xfrm>
            <a:off x="7409986" y="4906895"/>
            <a:ext cx="1446325" cy="1892391"/>
            <a:chOff x="2575475" y="3190000"/>
            <a:chExt cx="1243423" cy="1590715"/>
          </a:xfrm>
        </p:grpSpPr>
        <p:pic>
          <p:nvPicPr>
            <p:cNvPr id="10" name="Рисунок 9" descr="ball-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75475" y="3190000"/>
              <a:ext cx="1243423" cy="157343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4596FA0-A076-4900-80D8-DAF703713CFA}"/>
                </a:ext>
              </a:extLst>
            </p:cNvPr>
            <p:cNvSpPr txBox="1"/>
            <p:nvPr/>
          </p:nvSpPr>
          <p:spPr>
            <a:xfrm>
              <a:off x="3034456" y="3357798"/>
              <a:ext cx="325463" cy="14229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0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Групувати 11"/>
          <p:cNvGrpSpPr/>
          <p:nvPr/>
        </p:nvGrpSpPr>
        <p:grpSpPr>
          <a:xfrm>
            <a:off x="8969359" y="5030949"/>
            <a:ext cx="1446325" cy="1797265"/>
            <a:chOff x="5847721" y="4060100"/>
            <a:chExt cx="1060864" cy="1229868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721" y="4060100"/>
              <a:ext cx="1060864" cy="120334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1EF2123F-88F0-4A1F-94A5-813FF102E6D8}"/>
                </a:ext>
              </a:extLst>
            </p:cNvPr>
            <p:cNvSpPr txBox="1"/>
            <p:nvPr/>
          </p:nvSpPr>
          <p:spPr>
            <a:xfrm>
              <a:off x="6205013" y="4131605"/>
              <a:ext cx="346281" cy="11583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1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Групувати 14"/>
          <p:cNvGrpSpPr/>
          <p:nvPr/>
        </p:nvGrpSpPr>
        <p:grpSpPr>
          <a:xfrm>
            <a:off x="10513268" y="5008394"/>
            <a:ext cx="1457088" cy="1833519"/>
            <a:chOff x="6994492" y="3787458"/>
            <a:chExt cx="1927667" cy="2462439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492" y="3787458"/>
              <a:ext cx="1927667" cy="230688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1A210A44-95DC-4A6C-A55D-B7298F2F1BD4}"/>
                </a:ext>
              </a:extLst>
            </p:cNvPr>
            <p:cNvSpPr txBox="1"/>
            <p:nvPr/>
          </p:nvSpPr>
          <p:spPr>
            <a:xfrm>
              <a:off x="7663058" y="3976484"/>
              <a:ext cx="610821" cy="22734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9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4"/>
          <a:stretch/>
        </p:blipFill>
        <p:spPr>
          <a:xfrm>
            <a:off x="2037148" y="5183885"/>
            <a:ext cx="12192000" cy="16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 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Feature 1</a:t>
            </a:r>
          </a:p>
          <a:p>
            <a:r>
              <a:rPr lang="en-US" dirty="0"/>
              <a:t>Feature 2</a:t>
            </a:r>
          </a:p>
          <a:p>
            <a:r>
              <a:rPr lang="en-US" dirty="0"/>
              <a:t>Feature 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  <p:grpSp>
        <p:nvGrpSpPr>
          <p:cNvPr id="9" name="Групувати 8"/>
          <p:cNvGrpSpPr/>
          <p:nvPr/>
        </p:nvGrpSpPr>
        <p:grpSpPr>
          <a:xfrm>
            <a:off x="5850612" y="5036495"/>
            <a:ext cx="1446325" cy="1872787"/>
            <a:chOff x="377393" y="3029864"/>
            <a:chExt cx="1293212" cy="1597245"/>
          </a:xfrm>
        </p:grpSpPr>
        <p:pic>
          <p:nvPicPr>
            <p:cNvPr id="10" name="Рисунок 9" descr="ball-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7393" y="3029864"/>
              <a:ext cx="1293212" cy="148669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0A3B6127-ABFA-44C7-968A-EE5F506EBC97}"/>
                </a:ext>
              </a:extLst>
            </p:cNvPr>
            <p:cNvSpPr txBox="1"/>
            <p:nvPr/>
          </p:nvSpPr>
          <p:spPr>
            <a:xfrm flipH="1">
              <a:off x="693101" y="3183394"/>
              <a:ext cx="610820" cy="144371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2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Групувати 11"/>
          <p:cNvGrpSpPr/>
          <p:nvPr/>
        </p:nvGrpSpPr>
        <p:grpSpPr>
          <a:xfrm>
            <a:off x="7409986" y="4906895"/>
            <a:ext cx="1446325" cy="1892391"/>
            <a:chOff x="2575475" y="3190000"/>
            <a:chExt cx="1243423" cy="1590715"/>
          </a:xfrm>
        </p:grpSpPr>
        <p:pic>
          <p:nvPicPr>
            <p:cNvPr id="13" name="Рисунок 12" descr="ball-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5475" y="3190000"/>
              <a:ext cx="1243423" cy="1573438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B4596FA0-A076-4900-80D8-DAF703713CFA}"/>
                </a:ext>
              </a:extLst>
            </p:cNvPr>
            <p:cNvSpPr txBox="1"/>
            <p:nvPr/>
          </p:nvSpPr>
          <p:spPr>
            <a:xfrm>
              <a:off x="3034456" y="3357798"/>
              <a:ext cx="325463" cy="14229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0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Групувати 14"/>
          <p:cNvGrpSpPr/>
          <p:nvPr/>
        </p:nvGrpSpPr>
        <p:grpSpPr>
          <a:xfrm>
            <a:off x="8969359" y="5030949"/>
            <a:ext cx="1446325" cy="1797265"/>
            <a:chOff x="5847721" y="4060100"/>
            <a:chExt cx="1060864" cy="1229868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721" y="4060100"/>
              <a:ext cx="1060864" cy="1203347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1EF2123F-88F0-4A1F-94A5-813FF102E6D8}"/>
                </a:ext>
              </a:extLst>
            </p:cNvPr>
            <p:cNvSpPr txBox="1"/>
            <p:nvPr/>
          </p:nvSpPr>
          <p:spPr>
            <a:xfrm>
              <a:off x="6205013" y="4131605"/>
              <a:ext cx="346281" cy="11583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1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Групувати 17"/>
          <p:cNvGrpSpPr/>
          <p:nvPr/>
        </p:nvGrpSpPr>
        <p:grpSpPr>
          <a:xfrm>
            <a:off x="10513268" y="5008394"/>
            <a:ext cx="1457088" cy="1833519"/>
            <a:chOff x="6994492" y="3787458"/>
            <a:chExt cx="1927667" cy="2462439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492" y="3787458"/>
              <a:ext cx="1927667" cy="230688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1A210A44-95DC-4A6C-A55D-B7298F2F1BD4}"/>
                </a:ext>
              </a:extLst>
            </p:cNvPr>
            <p:cNvSpPr txBox="1"/>
            <p:nvPr/>
          </p:nvSpPr>
          <p:spPr>
            <a:xfrm>
              <a:off x="7663058" y="3976484"/>
              <a:ext cx="610821" cy="22734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400" b="1" spc="67" dirty="0">
                  <a:ln w="38100" cmpd="sng">
                    <a:solidFill>
                      <a:srgbClr val="4F81BD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rgbClr val="4F81BD">
                        <a:alpha val="40000"/>
                      </a:srgbClr>
                    </a:glow>
                  </a:effectLst>
                </a:rPr>
                <a:t>9</a:t>
              </a:r>
              <a:endParaRPr lang="en-US" sz="10400" dirty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</a:endParaRPr>
            </a:p>
          </p:txBody>
        </p:sp>
      </p:grp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34"/>
          <a:stretch/>
        </p:blipFill>
        <p:spPr>
          <a:xfrm>
            <a:off x="2037148" y="5183885"/>
            <a:ext cx="12192000" cy="16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Широкий екран</PresentationFormat>
  <Paragraphs>41</Paragraphs>
  <Slides>4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С  Новым Годом!</vt:lpstr>
      <vt:lpstr>Slide Title</vt:lpstr>
      <vt:lpstr>Slide Title</vt:lpstr>
      <vt:lpstr>Slide Title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 Новым Годом</dc:title>
  <dc:creator>Інна</dc:creator>
  <cp:lastModifiedBy>Інна</cp:lastModifiedBy>
  <cp:revision>2</cp:revision>
  <dcterms:created xsi:type="dcterms:W3CDTF">2018-11-22T23:35:39Z</dcterms:created>
  <dcterms:modified xsi:type="dcterms:W3CDTF">2018-11-23T21:20:18Z</dcterms:modified>
</cp:coreProperties>
</file>