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8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347663"/>
            <a:ext cx="6381750" cy="1417637"/>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041400" y="5711032"/>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4B16AB-8FAB-4531-A5D0-6428A0ACB1D0}"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17502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B16AB-8FAB-4531-A5D0-6428A0ACB1D0}"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600511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B16AB-8FAB-4531-A5D0-6428A0ACB1D0}"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33136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B16AB-8FAB-4531-A5D0-6428A0ACB1D0}"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2354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B16AB-8FAB-4531-A5D0-6428A0ACB1D0}"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20070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4B16AB-8FAB-4531-A5D0-6428A0ACB1D0}"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07542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4B16AB-8FAB-4531-A5D0-6428A0ACB1D0}" type="datetimeFigureOut">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227818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4B16AB-8FAB-4531-A5D0-6428A0ACB1D0}"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235917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B16AB-8FAB-4531-A5D0-6428A0ACB1D0}" type="datetimeFigureOut">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36225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B16AB-8FAB-4531-A5D0-6428A0ACB1D0}"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404427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B16AB-8FAB-4531-A5D0-6428A0ACB1D0}"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6FD9E-0381-4DC1-8255-6ACE9ABDD387}" type="slidenum">
              <a:rPr lang="en-US" smtClean="0"/>
              <a:t>‹#›</a:t>
            </a:fld>
            <a:endParaRPr lang="en-US"/>
          </a:p>
        </p:txBody>
      </p:sp>
    </p:spTree>
    <p:extLst>
      <p:ext uri="{BB962C8B-B14F-4D97-AF65-F5344CB8AC3E}">
        <p14:creationId xmlns:p14="http://schemas.microsoft.com/office/powerpoint/2010/main" val="142497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51000" y="0"/>
            <a:ext cx="7194550" cy="11049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B16AB-8FAB-4531-A5D0-6428A0ACB1D0}" type="datetimeFigureOut">
              <a:rPr lang="en-US" smtClean="0"/>
              <a:t>5/1/2018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6FD9E-0381-4DC1-8255-6ACE9ABDD387}" type="slidenum">
              <a:rPr lang="en-US" smtClean="0"/>
              <a:t>‹#›</a:t>
            </a:fld>
            <a:endParaRPr lang="en-US"/>
          </a:p>
        </p:txBody>
      </p:sp>
    </p:spTree>
    <p:extLst>
      <p:ext uri="{BB962C8B-B14F-4D97-AF65-F5344CB8AC3E}">
        <p14:creationId xmlns:p14="http://schemas.microsoft.com/office/powerpoint/2010/main" val="434403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cap="none" spc="0">
          <a:ln w="6600">
            <a:solidFill>
              <a:schemeClr val="bg1"/>
            </a:solidFill>
            <a:prstDash val="solid"/>
          </a:ln>
          <a:solidFill>
            <a:schemeClr val="bg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79234" y="656823"/>
            <a:ext cx="6381750" cy="1044083"/>
          </a:xfrm>
        </p:spPr>
        <p:txBody>
          <a:bodyPr>
            <a:normAutofit fontScale="90000"/>
          </a:bodyPr>
          <a:lstStyle/>
          <a:p>
            <a:r>
              <a:rPr lang="ru-RU" sz="5400" dirty="0" smtClean="0"/>
              <a:t>Название презентации</a:t>
            </a:r>
            <a:endParaRPr lang="en-US" sz="5400" dirty="0"/>
          </a:p>
        </p:txBody>
      </p:sp>
      <p:sp>
        <p:nvSpPr>
          <p:cNvPr id="3" name="Subtitle 2"/>
          <p:cNvSpPr>
            <a:spLocks noGrp="1"/>
          </p:cNvSpPr>
          <p:nvPr>
            <p:ph type="subTitle" idx="1"/>
          </p:nvPr>
        </p:nvSpPr>
        <p:spPr/>
        <p:txBody>
          <a:bodyPr/>
          <a:lstStyle/>
          <a:p>
            <a:r>
              <a:rPr lang="ru-RU" dirty="0" smtClean="0"/>
              <a:t>Подзаголовок слайда</a:t>
            </a:r>
            <a:endParaRPr lang="en-US" dirty="0"/>
          </a:p>
        </p:txBody>
      </p:sp>
    </p:spTree>
    <p:extLst>
      <p:ext uri="{BB962C8B-B14F-4D97-AF65-F5344CB8AC3E}">
        <p14:creationId xmlns:p14="http://schemas.microsoft.com/office/powerpoint/2010/main" val="117731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6750" y="180305"/>
            <a:ext cx="6578600" cy="1104900"/>
          </a:xfrm>
        </p:spPr>
        <p:txBody>
          <a:bodyPr/>
          <a:lstStyle/>
          <a:p>
            <a:pPr algn="ctr"/>
            <a:r>
              <a:rPr lang="en-US" dirty="0"/>
              <a:t>Presentation Title</a:t>
            </a:r>
          </a:p>
        </p:txBody>
      </p:sp>
      <p:sp>
        <p:nvSpPr>
          <p:cNvPr id="3" name="Content Placeholder 2"/>
          <p:cNvSpPr>
            <a:spLocks noGrp="1"/>
          </p:cNvSpPr>
          <p:nvPr>
            <p:ph idx="1"/>
          </p:nvPr>
        </p:nvSpPr>
        <p:spPr/>
        <p:txBody>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2448889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84</Words>
  <Application>Microsoft Office PowerPoint</Application>
  <PresentationFormat>On-screen Show (4:3)</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Название презентации</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pptforschool.ru</dc:creator>
  <cp:lastModifiedBy>pptforschool.ru</cp:lastModifiedBy>
  <cp:revision>4</cp:revision>
  <dcterms:created xsi:type="dcterms:W3CDTF">2018-05-01T10:54:47Z</dcterms:created>
  <dcterms:modified xsi:type="dcterms:W3CDTF">2018-05-01T11:25:18Z</dcterms:modified>
</cp:coreProperties>
</file>