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6362700" cy="16970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5314950" cy="7286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2B36-25FC-485E-9984-57F146427748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939-E7BB-4AFF-A4DB-9AED77624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2B36-25FC-485E-9984-57F146427748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939-E7BB-4AFF-A4DB-9AED77624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0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2B36-25FC-485E-9984-57F146427748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939-E7BB-4AFF-A4DB-9AED77624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94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2B36-25FC-485E-9984-57F146427748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939-E7BB-4AFF-A4DB-9AED77624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55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2B36-25FC-485E-9984-57F146427748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939-E7BB-4AFF-A4DB-9AED77624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2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2B36-25FC-485E-9984-57F146427748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939-E7BB-4AFF-A4DB-9AED77624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98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2B36-25FC-485E-9984-57F146427748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939-E7BB-4AFF-A4DB-9AED77624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4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2B36-25FC-485E-9984-57F146427748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939-E7BB-4AFF-A4DB-9AED77624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2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2B36-25FC-485E-9984-57F146427748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939-E7BB-4AFF-A4DB-9AED77624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5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2B36-25FC-485E-9984-57F146427748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939-E7BB-4AFF-A4DB-9AED77624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4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2B36-25FC-485E-9984-57F146427748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939-E7BB-4AFF-A4DB-9AED77624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4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D2B36-25FC-485E-9984-57F146427748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7B939-E7BB-4AFF-A4DB-9AED77624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1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ligraph" panose="040B0500000000000000" pitchFamily="8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ligraph" panose="040B0500000000000000" pitchFamily="8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ligraph" panose="040B0500000000000000" pitchFamily="8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ligraph" panose="040B0500000000000000" pitchFamily="8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ligraph" panose="040B0500000000000000" pitchFamily="8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ligraph" panose="040B0500000000000000" pitchFamily="8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9125" y="1727670"/>
            <a:ext cx="6362700" cy="1697037"/>
          </a:xfrm>
        </p:spPr>
        <p:txBody>
          <a:bodyPr>
            <a:noAutofit/>
          </a:bodyPr>
          <a:lstStyle/>
          <a:p>
            <a:r>
              <a:rPr lang="uk-UA" sz="8000" dirty="0" smtClean="0"/>
              <a:t>Название презентации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67953"/>
            <a:ext cx="5314950" cy="728662"/>
          </a:xfrm>
        </p:spPr>
        <p:txBody>
          <a:bodyPr/>
          <a:lstStyle/>
          <a:p>
            <a:r>
              <a:rPr lang="uk-UA" dirty="0" smtClean="0"/>
              <a:t>Подзаголовок слайда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884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64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Calligraph</vt:lpstr>
      <vt:lpstr>Office Theme</vt:lpstr>
      <vt:lpstr>Название презентации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pptforschool.ru</dc:creator>
  <cp:lastModifiedBy>pptforschool.ru</cp:lastModifiedBy>
  <cp:revision>1</cp:revision>
  <dcterms:created xsi:type="dcterms:W3CDTF">2018-05-17T08:31:01Z</dcterms:created>
  <dcterms:modified xsi:type="dcterms:W3CDTF">2018-05-17T08:35:09Z</dcterms:modified>
</cp:coreProperties>
</file>