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1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8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1CCC-C0EE-4959-B2DF-37ED64FABD0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D11B-BA7C-4267-A25A-418FC103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22225">
            <a:solidFill>
              <a:srgbClr val="FF0000"/>
            </a:solidFill>
            <a:prstDash val="solid"/>
          </a:ln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Подзаголовок 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3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Office Theme</vt:lpstr>
      <vt:lpstr>Название презентации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pptforschool.ru</cp:lastModifiedBy>
  <cp:revision>1</cp:revision>
  <dcterms:created xsi:type="dcterms:W3CDTF">2018-04-05T09:12:07Z</dcterms:created>
  <dcterms:modified xsi:type="dcterms:W3CDTF">2018-04-05T09:15:36Z</dcterms:modified>
</cp:coreProperties>
</file>