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6800" y="774701"/>
            <a:ext cx="6273800" cy="2659062"/>
          </a:xfrm>
        </p:spPr>
        <p:txBody>
          <a:bodyPr anchor="b"/>
          <a:lstStyle>
            <a:lvl1pPr algn="ctr">
              <a:defRPr sz="6000" b="1" cap="none" spc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4500000" sx="101000" sy="101000" algn="tl" rotWithShape="0">
                    <a:schemeClr val="accent1">
                      <a:lumMod val="50000"/>
                      <a:alpha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3975" y="3741738"/>
            <a:ext cx="5759450" cy="1325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7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3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8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365126"/>
            <a:ext cx="631825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100" y="1825625"/>
            <a:ext cx="63182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3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9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8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1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6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7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0600" y="365126"/>
            <a:ext cx="6254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0600" y="1825625"/>
            <a:ext cx="6254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B4BB0-CCC0-4826-AF01-EBB704B8716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6116-E958-4EF9-A492-043F73F5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12700">
            <a:solidFill>
              <a:schemeClr val="accent1">
                <a:lumMod val="75000"/>
              </a:schemeClr>
            </a:solidFill>
            <a:prstDash val="solid"/>
          </a:ln>
          <a:solidFill>
            <a:schemeClr val="bg1"/>
          </a:solidFill>
          <a:effectLst>
            <a:outerShdw blurRad="50800" dist="50800" dir="6240000" algn="tl" rotWithShape="0">
              <a:schemeClr val="accent1">
                <a:lumMod val="75000"/>
                <a:alpha val="79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7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2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8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Georgia</vt:lpstr>
      <vt:lpstr>Office Theme</vt:lpstr>
      <vt:lpstr>Название презентации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pptforschool.ru</dc:creator>
  <cp:lastModifiedBy>pptforschool.ru</cp:lastModifiedBy>
  <cp:revision>3</cp:revision>
  <dcterms:created xsi:type="dcterms:W3CDTF">2018-03-12T08:21:18Z</dcterms:created>
  <dcterms:modified xsi:type="dcterms:W3CDTF">2018-03-12T08:32:47Z</dcterms:modified>
</cp:coreProperties>
</file>