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623C"/>
    <a:srgbClr val="FEF200"/>
    <a:srgbClr val="187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 w="0">
                  <a:solidFill>
                    <a:srgbClr val="D2623C"/>
                  </a:solidFill>
                </a:ln>
                <a:solidFill>
                  <a:srgbClr val="D2623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5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2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6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5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6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1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6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74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84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598CB-F124-4871-BD40-3B86FE073017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9B91-7D54-4A1C-AF6B-AB63FD65BE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98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6600">
            <a:solidFill>
              <a:srgbClr val="187FC2"/>
            </a:solidFill>
            <a:prstDash val="solid"/>
          </a:ln>
          <a:solidFill>
            <a:srgbClr val="187FC2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pps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Название</a:t>
            </a:r>
            <a:br>
              <a:rPr lang="ru-RU" smtClean="0"/>
            </a:br>
            <a:r>
              <a:rPr lang="ru-RU" smtClean="0"/>
              <a:t> презентации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Mirpps.ru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Вы можете использовать данный шаблон для создания своих презентаций, но в своей презентации вы должны указать источник шаблона:</a:t>
            </a:r>
            <a:r>
              <a:rPr lang="ru-RU"/>
              <a:t> </a:t>
            </a:r>
            <a:r>
              <a:rPr lang="en-US" smtClean="0"/>
              <a:t> </a:t>
            </a:r>
            <a:r>
              <a:rPr lang="en-US" smtClean="0">
                <a:hlinkClick r:id="rId2"/>
              </a:rPr>
              <a:t>mirpps.ru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3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22</Words>
  <Application>Microsoft Office PowerPoint</Application>
  <PresentationFormat>Екран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 презентации</vt:lpstr>
      <vt:lpstr>Презентація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Інна</dc:creator>
  <cp:lastModifiedBy>Інна</cp:lastModifiedBy>
  <cp:revision>2</cp:revision>
  <dcterms:created xsi:type="dcterms:W3CDTF">2019-02-07T17:04:34Z</dcterms:created>
  <dcterms:modified xsi:type="dcterms:W3CDTF">2019-02-07T17:14:02Z</dcterms:modified>
</cp:coreProperties>
</file>