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embeddedFontLst>
    <p:embeddedFont>
      <p:font typeface="Stylo" panose="030B0500000000000000" pitchFamily="66" charset="0"/>
      <p:bold r:id="rId5"/>
    </p:embeddedFont>
  </p:embeddedFontLst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3475" y="2341372"/>
            <a:ext cx="5943600" cy="117931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76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9850" y="4938319"/>
            <a:ext cx="3994150" cy="76437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34B1-2CC5-4A93-A5FB-6089E3A1D1C7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B3CB-A27E-41FA-9F95-1280DBBF515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99" y="1041400"/>
            <a:ext cx="4438986" cy="549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350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34B1-2CC5-4A93-A5FB-6089E3A1D1C7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B3CB-A27E-41FA-9F95-1280DBBF5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362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34B1-2CC5-4A93-A5FB-6089E3A1D1C7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B3CB-A27E-41FA-9F95-1280DBBF5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280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8900" y="454027"/>
            <a:ext cx="6223000" cy="103187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34B1-2CC5-4A93-A5FB-6089E3A1D1C7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B3CB-A27E-41FA-9F95-1280DBBF5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88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34B1-2CC5-4A93-A5FB-6089E3A1D1C7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B3CB-A27E-41FA-9F95-1280DBBF5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747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34B1-2CC5-4A93-A5FB-6089E3A1D1C7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B3CB-A27E-41FA-9F95-1280DBBF5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40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34B1-2CC5-4A93-A5FB-6089E3A1D1C7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B3CB-A27E-41FA-9F95-1280DBBF5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322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34B1-2CC5-4A93-A5FB-6089E3A1D1C7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B3CB-A27E-41FA-9F95-1280DBBF5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964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34B1-2CC5-4A93-A5FB-6089E3A1D1C7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B3CB-A27E-41FA-9F95-1280DBBF5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157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34B1-2CC5-4A93-A5FB-6089E3A1D1C7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B3CB-A27E-41FA-9F95-1280DBBF5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812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34B1-2CC5-4A93-A5FB-6089E3A1D1C7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B3CB-A27E-41FA-9F95-1280DBBF5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69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17625" y="427037"/>
            <a:ext cx="6353175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934B1-2CC5-4A93-A5FB-6089E3A1D1C7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5B3CB-A27E-41FA-9F95-1280DBBF5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78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86576" y="731513"/>
            <a:ext cx="5943600" cy="11793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Название</a:t>
            </a:r>
            <a:br>
              <a:rPr lang="ru-RU" dirty="0" smtClean="0"/>
            </a:br>
            <a:r>
              <a:rPr lang="ru-RU" dirty="0" smtClean="0"/>
              <a:t> презентации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43023" y="3560279"/>
            <a:ext cx="3994150" cy="764379"/>
          </a:xfrm>
        </p:spPr>
        <p:txBody>
          <a:bodyPr/>
          <a:lstStyle/>
          <a:p>
            <a:r>
              <a:rPr lang="ru-RU" dirty="0" smtClean="0"/>
              <a:t>Подзаголовок слайда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24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668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471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0">
      <a:majorFont>
        <a:latin typeface="Stylo"/>
        <a:ea typeface=""/>
        <a:cs typeface=""/>
      </a:majorFont>
      <a:minorFont>
        <a:latin typeface="Styl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3</Words>
  <Application>Microsoft Office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Stylo</vt:lpstr>
      <vt:lpstr>Office Theme</vt:lpstr>
      <vt:lpstr>Название  презентации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Inna Manchak</dc:creator>
  <cp:lastModifiedBy>Inna Manchak</cp:lastModifiedBy>
  <cp:revision>3</cp:revision>
  <dcterms:created xsi:type="dcterms:W3CDTF">2018-09-03T16:43:08Z</dcterms:created>
  <dcterms:modified xsi:type="dcterms:W3CDTF">2018-09-03T17:12:20Z</dcterms:modified>
</cp:coreProperties>
</file>