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A627"/>
    <a:srgbClr val="102B02"/>
    <a:srgbClr val="638821"/>
    <a:srgbClr val="869D20"/>
    <a:srgbClr val="7E9317"/>
    <a:srgbClr val="627B16"/>
    <a:srgbClr val="132E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952500"/>
            <a:ext cx="4381500" cy="2798763"/>
          </a:xfrm>
          <a:prstGeom prst="round2DiagRect">
            <a:avLst/>
          </a:prstGeom>
          <a:gradFill>
            <a:gsLst>
              <a:gs pos="0">
                <a:srgbClr val="87A627"/>
              </a:gs>
              <a:gs pos="100000">
                <a:srgbClr val="102B02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 anchor="b"/>
          <a:lstStyle>
            <a:lvl1pPr algn="ctr">
              <a:defRPr sz="6000">
                <a:ln w="66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Bahnschrif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4225926"/>
            <a:ext cx="40513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8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4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1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8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8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9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9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1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9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1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39EEA-B55E-4D74-AE12-4E1E6EA2BB5C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F408F-56D8-49A6-8B85-83ABFFEF5C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ound2DiagRect">
            <a:avLst/>
          </a:prstGeom>
          <a:gradFill>
            <a:gsLst>
              <a:gs pos="0">
                <a:srgbClr val="87A627"/>
              </a:gs>
              <a:gs pos="100000">
                <a:srgbClr val="102B02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2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6600">
            <a:solidFill>
              <a:srgbClr val="FFFF00"/>
            </a:solidFill>
            <a:prstDash val="solid"/>
          </a:ln>
          <a:solidFill>
            <a:srgbClr val="FFFF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rpp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249251"/>
            <a:ext cx="4706870" cy="19611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85" y="6156100"/>
            <a:ext cx="4051300" cy="524077"/>
          </a:xfrm>
        </p:spPr>
        <p:txBody>
          <a:bodyPr/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7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 можете использовать данный шаблон для создания своих презентаций, но в своей презентации вы должны указать источник шаблона:  Сайт </a:t>
            </a:r>
            <a:r>
              <a:rPr lang="ru-RU" dirty="0">
                <a:hlinkClick r:id="rId2"/>
              </a:rPr>
              <a:t>http://</a:t>
            </a:r>
            <a:r>
              <a:rPr lang="en-US" dirty="0">
                <a:hlinkClick r:id="rId2"/>
              </a:rPr>
              <a:t>mirpps.ru</a:t>
            </a:r>
            <a:r>
              <a:rPr lang="ru-RU" dirty="0">
                <a:hlinkClick r:id="rId2"/>
              </a:rPr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8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0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Bahnschrift</vt:lpstr>
      <vt:lpstr>Calibri</vt:lpstr>
      <vt:lpstr>Calibri Light</vt:lpstr>
      <vt:lpstr>Office Theme</vt:lpstr>
      <vt:lpstr>Название презентации</vt:lpstr>
      <vt:lpstr>Подзаголовок слайда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Inna Manchak</dc:creator>
  <cp:lastModifiedBy>Inna Manchak</cp:lastModifiedBy>
  <cp:revision>2</cp:revision>
  <dcterms:created xsi:type="dcterms:W3CDTF">2018-09-12T15:59:56Z</dcterms:created>
  <dcterms:modified xsi:type="dcterms:W3CDTF">2018-09-12T16:15:23Z</dcterms:modified>
</cp:coreProperties>
</file>