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2C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98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0185-FC48-45CC-B269-427FA9B9C27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D554-75E0-43EA-807C-1BBB6BD4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69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0185-FC48-45CC-B269-427FA9B9C27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D554-75E0-43EA-807C-1BBB6BD4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88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0185-FC48-45CC-B269-427FA9B9C27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D554-75E0-43EA-807C-1BBB6BD4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6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0185-FC48-45CC-B269-427FA9B9C27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D554-75E0-43EA-807C-1BBB6BD4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26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0185-FC48-45CC-B269-427FA9B9C27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D554-75E0-43EA-807C-1BBB6BD4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6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0185-FC48-45CC-B269-427FA9B9C27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D554-75E0-43EA-807C-1BBB6BD4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6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0185-FC48-45CC-B269-427FA9B9C27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D554-75E0-43EA-807C-1BBB6BD4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4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0185-FC48-45CC-B269-427FA9B9C27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D554-75E0-43EA-807C-1BBB6BD4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6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0185-FC48-45CC-B269-427FA9B9C27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D554-75E0-43EA-807C-1BBB6BD4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6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0185-FC48-45CC-B269-427FA9B9C27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D554-75E0-43EA-807C-1BBB6BD4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388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0185-FC48-45CC-B269-427FA9B9C27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D554-75E0-43EA-807C-1BBB6BD4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7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10185-FC48-45CC-B269-427FA9B9C27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6D554-75E0-43EA-807C-1BBB6BD4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none" spc="0">
          <a:ln w="10160">
            <a:solidFill>
              <a:srgbClr val="FFC000"/>
            </a:solidFill>
            <a:prstDash val="solid"/>
          </a:ln>
          <a:solidFill>
            <a:srgbClr val="FFC000"/>
          </a:solidFill>
          <a:effectLst>
            <a:outerShdw blurRad="38100" dist="38100" dir="10800000" algn="r" rotWithShape="0">
              <a:srgbClr val="A02C69">
                <a:alpha val="96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irpps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презентации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Подзаголовок слайда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699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Подзаголовок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 можете использовать данный шаблон для создания своих презентаций, но в своей презентации вы должны указать источник шаблона:  Сайт </a:t>
            </a:r>
            <a:r>
              <a:rPr lang="ru-RU" dirty="0">
                <a:hlinkClick r:id="rId2"/>
              </a:rPr>
              <a:t>http://</a:t>
            </a:r>
            <a:r>
              <a:rPr lang="en-US" dirty="0">
                <a:hlinkClick r:id="rId2"/>
              </a:rPr>
              <a:t>mirpps.ru</a:t>
            </a:r>
            <a:r>
              <a:rPr lang="ru-RU" dirty="0">
                <a:hlinkClick r:id="rId2"/>
              </a:rPr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73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18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40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30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</vt:lpstr>
      <vt:lpstr>Office Theme</vt:lpstr>
      <vt:lpstr>Название презентации </vt:lpstr>
      <vt:lpstr>Подзаголовок слайда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 </dc:title>
  <dc:creator>Inna Manchak</dc:creator>
  <cp:lastModifiedBy>Inna Manchak</cp:lastModifiedBy>
  <cp:revision>1</cp:revision>
  <dcterms:created xsi:type="dcterms:W3CDTF">2018-09-11T14:16:34Z</dcterms:created>
  <dcterms:modified xsi:type="dcterms:W3CDTF">2018-09-11T14:24:27Z</dcterms:modified>
</cp:coreProperties>
</file>