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CCA"/>
    <a:srgbClr val="FF0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ru-RU" dirty="0" smtClean="0"/>
              <a:t>С 8 марта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9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4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2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7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7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0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0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8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3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9ABD-DC92-4999-BEC3-B98566D349BB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9ECE-7E10-4BF1-BE4A-2EF6F875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2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50">
          <a:ln w="9525" cmpd="sng">
            <a:solidFill>
              <a:schemeClr val="bg1"/>
            </a:solidFill>
            <a:prstDash val="solid"/>
          </a:ln>
          <a:solidFill>
            <a:schemeClr val="bg1"/>
          </a:solidFill>
          <a:effectLst>
            <a:glow rad="76200">
              <a:srgbClr val="FF0103"/>
            </a:glow>
            <a:innerShdw dist="50800" dir="9000000">
              <a:schemeClr val="bg1"/>
            </a:inn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13800" dirty="0" smtClean="0">
                <a:ln w="9525" cmpd="sng">
                  <a:solidFill>
                    <a:schemeClr val="tx1"/>
                  </a:solidFill>
                  <a:prstDash val="solid"/>
                </a:ln>
                <a:effectLst>
                  <a:glow rad="76200">
                    <a:srgbClr val="FF0103"/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С 8 марта</a:t>
            </a:r>
            <a:endParaRPr lang="en-US" sz="13800" dirty="0">
              <a:ln w="9525" cmpd="sng">
                <a:solidFill>
                  <a:schemeClr val="tx1"/>
                </a:solidFill>
                <a:prstDash val="solid"/>
              </a:ln>
              <a:effectLst>
                <a:glow rad="76200">
                  <a:srgbClr val="FF0103"/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Шаблон для вашей презентации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7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5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Monotype Corsiva</vt:lpstr>
      <vt:lpstr>Office Theme</vt:lpstr>
      <vt:lpstr>С 8 марта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8 марта</dc:title>
  <dc:creator>pptforschool.ru</dc:creator>
  <cp:lastModifiedBy>pptforschool.ru</cp:lastModifiedBy>
  <cp:revision>1</cp:revision>
  <dcterms:created xsi:type="dcterms:W3CDTF">2018-03-05T14:11:53Z</dcterms:created>
  <dcterms:modified xsi:type="dcterms:W3CDTF">2018-03-05T14:18:15Z</dcterms:modified>
</cp:coreProperties>
</file>