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56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C30-C775-4641-B2E2-66B2D578738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60B9-80D9-4D31-B0E8-199734744B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50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C30-C775-4641-B2E2-66B2D578738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60B9-80D9-4D31-B0E8-199734744B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7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C30-C775-4641-B2E2-66B2D578738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60B9-80D9-4D31-B0E8-199734744B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16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C30-C775-4641-B2E2-66B2D578738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60B9-80D9-4D31-B0E8-199734744B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21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C30-C775-4641-B2E2-66B2D578738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60B9-80D9-4D31-B0E8-199734744B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79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C30-C775-4641-B2E2-66B2D578738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60B9-80D9-4D31-B0E8-199734744B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79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C30-C775-4641-B2E2-66B2D578738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60B9-80D9-4D31-B0E8-199734744B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66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C30-C775-4641-B2E2-66B2D578738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60B9-80D9-4D31-B0E8-199734744B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86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C30-C775-4641-B2E2-66B2D578738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60B9-80D9-4D31-B0E8-199734744B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93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C30-C775-4641-B2E2-66B2D578738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60B9-80D9-4D31-B0E8-199734744B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1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C30-C775-4641-B2E2-66B2D578738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60B9-80D9-4D31-B0E8-199734744B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5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1FC30-C775-4641-B2E2-66B2D5787380}" type="datetimeFigureOut">
              <a:rPr lang="ru-RU" smtClean="0"/>
              <a:t>08.03.2018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660B9-80D9-4D31-B0E8-199734744B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49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Обои абстракция, картина, девушка, краски, цветы, рука, задумчивая, рендерин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7" descr="Картинки по запросу надписи к 8 марта картинк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213" y="5316596"/>
            <a:ext cx="1885326" cy="154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0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Обои абстракция, цветок, блеск, узор, сияние, цв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268234"/>
            <a:ext cx="27363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Пусть день твой будет солнечным, прекрасным,</a:t>
            </a:r>
            <a:br>
              <a:rPr lang="ru-RU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И розами твой будет устлан путь.</a:t>
            </a:r>
            <a:br>
              <a:rPr lang="ru-RU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И каждый вечер — звездным, чистым, ясным.</a:t>
            </a:r>
            <a:br>
              <a:rPr lang="ru-RU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 женщина, всегда счастливой будь!</a:t>
            </a:r>
            <a:endParaRPr lang="ru-RU" sz="2800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956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2" descr="Обои цветок, фон, темный, линии, блес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52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08" y="188640"/>
            <a:ext cx="4572000" cy="563231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i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Когда, играя первозданной силой,</a:t>
            </a:r>
            <a:br>
              <a:rPr lang="ru-RU" sz="3600" b="1" i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Творила этот мир природа-мать,</a:t>
            </a:r>
            <a:br>
              <a:rPr lang="ru-RU" sz="3600" b="1" i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Она в тебе, о женщина, вместила</a:t>
            </a:r>
            <a:br>
              <a:rPr lang="ru-RU" sz="3600" b="1" i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Всю красоту свою и благодать.</a:t>
            </a:r>
            <a:br>
              <a:rPr lang="ru-RU" sz="3600" b="1" i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i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i="1" dirty="0">
              <a:ln w="11430"/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123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Обои девушка, лицо, сюрреализ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27984" y="23698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 тебе порыв грозы, зари сиянье,</a:t>
            </a:r>
            <a:b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Великолепье гор и норов рек.</a:t>
            </a:r>
            <a:b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Отрада глаз, души очарованье.</a:t>
            </a:r>
            <a:b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Тобою вечны мир и человек.</a:t>
            </a:r>
            <a:br>
              <a:rPr lang="ru-RU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endParaRPr lang="ru-RU" sz="2800" i="1" dirty="0"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820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Обои абстракция, цветок, лепестки, точки, блес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8" y="-1323528"/>
            <a:ext cx="4572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i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3200" b="1" i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200" b="1" i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3200" b="1" i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200" b="1" i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3200" b="1" i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200" b="1" i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 тебе природа все твое искусство</a:t>
            </a:r>
            <a:br>
              <a:rPr lang="ru-RU" sz="3200" b="1" i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200" b="1" i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Запечатлело, чтоб сказать: "Хвала!"</a:t>
            </a:r>
            <a:br>
              <a:rPr lang="ru-RU" sz="3200" b="1" i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200" b="1" i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И для тебя потом в порыве чувства</a:t>
            </a:r>
            <a:br>
              <a:rPr lang="ru-RU" sz="3200" b="1" i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200" b="1" i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Влюбленного мужчину создала.</a:t>
            </a:r>
            <a:endParaRPr lang="ru-RU" sz="3200" i="1" dirty="0">
              <a:solidFill>
                <a:schemeClr val="accent2">
                  <a:lumMod val="20000"/>
                  <a:lumOff val="8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81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22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pptforschool.ru</cp:lastModifiedBy>
  <cp:revision>12</cp:revision>
  <dcterms:created xsi:type="dcterms:W3CDTF">2018-03-07T14:58:48Z</dcterms:created>
  <dcterms:modified xsi:type="dcterms:W3CDTF">2018-03-08T07:44:03Z</dcterms:modified>
</cp:coreProperties>
</file>